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01_0.xml" ContentType="application/vnd.ms-powerpoint.comments+xml"/>
  <Override PartName="/ppt/notesSlides/notesSlide3.xml" ContentType="application/vnd.openxmlformats-officedocument.presentationml.notesSlide+xml"/>
  <Override PartName="/ppt/comments/modernComment_111_9B60591.xml" ContentType="application/vnd.ms-powerpoint.comments+xml"/>
  <Override PartName="/ppt/notesSlides/notesSlide4.xml" ContentType="application/vnd.openxmlformats-officedocument.presentationml.notesSlide+xml"/>
  <Override PartName="/ppt/comments/modernComment_102_0.xml" ContentType="application/vnd.ms-powerpoint.comments+xml"/>
  <Override PartName="/ppt/notesSlides/notesSlide5.xml" ContentType="application/vnd.openxmlformats-officedocument.presentationml.notesSlide+xml"/>
  <Override PartName="/ppt/comments/modernComment_103_0.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 id="2147483673" r:id="rId3"/>
  </p:sldMasterIdLst>
  <p:notesMasterIdLst>
    <p:notesMasterId r:id="rId43"/>
  </p:notesMasterIdLst>
  <p:handoutMasterIdLst>
    <p:handoutMasterId r:id="rId44"/>
  </p:handoutMasterIdLst>
  <p:sldIdLst>
    <p:sldId id="2147483645" r:id="rId4"/>
    <p:sldId id="256" r:id="rId5"/>
    <p:sldId id="261" r:id="rId6"/>
    <p:sldId id="257" r:id="rId7"/>
    <p:sldId id="273" r:id="rId8"/>
    <p:sldId id="258" r:id="rId9"/>
    <p:sldId id="259" r:id="rId10"/>
    <p:sldId id="260" r:id="rId11"/>
    <p:sldId id="268" r:id="rId12"/>
    <p:sldId id="262" r:id="rId13"/>
    <p:sldId id="272" r:id="rId14"/>
    <p:sldId id="263" r:id="rId15"/>
    <p:sldId id="264" r:id="rId16"/>
    <p:sldId id="265" r:id="rId17"/>
    <p:sldId id="266" r:id="rId18"/>
    <p:sldId id="267" r:id="rId19"/>
    <p:sldId id="271" r:id="rId20"/>
    <p:sldId id="276" r:id="rId21"/>
    <p:sldId id="270" r:id="rId22"/>
    <p:sldId id="277" r:id="rId23"/>
    <p:sldId id="2147483644" r:id="rId24"/>
    <p:sldId id="275" r:id="rId25"/>
    <p:sldId id="279" r:id="rId26"/>
    <p:sldId id="2147469683" r:id="rId27"/>
    <p:sldId id="2147483643" r:id="rId28"/>
    <p:sldId id="283" r:id="rId29"/>
    <p:sldId id="280" r:id="rId30"/>
    <p:sldId id="281" r:id="rId31"/>
    <p:sldId id="389" r:id="rId32"/>
    <p:sldId id="282" r:id="rId33"/>
    <p:sldId id="390" r:id="rId34"/>
    <p:sldId id="396" r:id="rId35"/>
    <p:sldId id="397" r:id="rId36"/>
    <p:sldId id="398" r:id="rId37"/>
    <p:sldId id="399" r:id="rId38"/>
    <p:sldId id="391" r:id="rId39"/>
    <p:sldId id="392" r:id="rId40"/>
    <p:sldId id="393" r:id="rId41"/>
    <p:sldId id="394"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Questions" id="{826EDB89-BB1A-49B4-91C4-BF7E0E201F63}">
          <p14:sldIdLst>
            <p14:sldId id="2147483645"/>
            <p14:sldId id="256"/>
            <p14:sldId id="261"/>
            <p14:sldId id="257"/>
            <p14:sldId id="273"/>
            <p14:sldId id="258"/>
            <p14:sldId id="259"/>
            <p14:sldId id="260"/>
            <p14:sldId id="268"/>
            <p14:sldId id="262"/>
          </p14:sldIdLst>
        </p14:section>
        <p14:section name="Transition" id="{352F9761-A898-430D-A8D9-F1FDD33F5B5A}">
          <p14:sldIdLst>
            <p14:sldId id="272"/>
          </p14:sldIdLst>
        </p14:section>
        <p14:section name="Alignment Philosphy Results" id="{F65E108C-521D-4808-BD00-96B962BEC219}">
          <p14:sldIdLst>
            <p14:sldId id="263"/>
            <p14:sldId id="264"/>
            <p14:sldId id="265"/>
            <p14:sldId id="266"/>
            <p14:sldId id="267"/>
          </p14:sldIdLst>
        </p14:section>
        <p14:section name="Scoring Weights" id="{97BC4DC9-F071-459D-A389-BBE8FE9B68D4}">
          <p14:sldIdLst>
            <p14:sldId id="271"/>
          </p14:sldIdLst>
        </p14:section>
        <p14:section name="Quick Reference/Glossary" id="{E68156AF-69C2-4817-A014-AFBF145D4ED8}">
          <p14:sldIdLst>
            <p14:sldId id="276"/>
            <p14:sldId id="270"/>
            <p14:sldId id="277"/>
          </p14:sldIdLst>
        </p14:section>
        <p14:section name="Project Requests" id="{8DDC530D-F7A1-49C0-8668-9469277BE1BB}">
          <p14:sldIdLst>
            <p14:sldId id="2147483644"/>
            <p14:sldId id="275"/>
          </p14:sldIdLst>
        </p14:section>
        <p14:section name="Images" id="{C1BB4CE2-1814-44F1-AC85-6A8D5228F331}">
          <p14:sldIdLst>
            <p14:sldId id="279"/>
            <p14:sldId id="2147469683"/>
            <p14:sldId id="2147483643"/>
            <p14:sldId id="283"/>
            <p14:sldId id="280"/>
            <p14:sldId id="281"/>
            <p14:sldId id="389"/>
            <p14:sldId id="282"/>
            <p14:sldId id="390"/>
            <p14:sldId id="396"/>
            <p14:sldId id="397"/>
            <p14:sldId id="398"/>
            <p14:sldId id="399"/>
            <p14:sldId id="391"/>
            <p14:sldId id="392"/>
            <p14:sldId id="393"/>
            <p14:sldId id="39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B8A4602-A5E5-EDF0-0AC5-2DEAEB750105}" name="Badri, David [SYNEU]" initials="BD" userId="S::dbadri@its.jnj.com::0a1f730d-01e0-4486-a8fe-ea6975b82cc6" providerId="AD"/>
  <p188:author id="{9F67B01A-BBE9-6F76-77C4-31B3BCB7B6BB}" name="Storms, James [DPYUS]" initials="SJ" userId="S::jstorms@its.jnj.com::d5b6a6e2-445f-4369-ba10-0344c9f86be3" providerId="AD"/>
  <p188:author id="{A2378C9C-6EA5-B119-4065-046F174BEE86}" name="Rob Searles" initials="RS" userId="S::rsearles@s4netquest.com::9a56ce94-5086-4713-9141-8aecd3a5e40e" providerId="AD"/>
  <p188:author id="{0FEA45BD-0477-6EB3-FD41-4224818B09FE}" name="Cianciolo, Matthew [DPYUS]" initials="C[" userId="S::mciancio@its.jnj.com::8fe03b63-3463-4217-99bc-ae833b359634"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161AA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F0D1C4-E125-1EAE-7834-A7D8D34D1D36}" v="8" dt="2025-05-20T06:27:51.104"/>
    <p1510:client id="{2BDDE0CC-3BDE-BEAA-E8E0-84AFF199B8D6}" v="591" dt="2025-05-20T12:41:18.017"/>
    <p1510:client id="{7D2C4263-7998-4055-8052-03828A40A1CD}" v="187" dt="2025-05-19T18:24:32.4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2160" y="90"/>
      </p:cViewPr>
      <p:guideLst>
        <p:guide orient="horz" pos="2160"/>
        <p:guide pos="2880"/>
      </p:guideLst>
    </p:cSldViewPr>
  </p:slideViewPr>
  <p:notesTextViewPr>
    <p:cViewPr>
      <p:scale>
        <a:sx n="1" d="1"/>
        <a:sy n="1" d="1"/>
      </p:scale>
      <p:origin x="0" y="0"/>
    </p:cViewPr>
  </p:notesTextViewPr>
  <p:notesViewPr>
    <p:cSldViewPr snapToGrid="0" showGuides="1">
      <p:cViewPr varScale="1">
        <p:scale>
          <a:sx n="81" d="100"/>
          <a:sy n="81" d="100"/>
        </p:scale>
        <p:origin x="3426"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heme" Target="theme/theme1.xml"/><Relationship Id="rId50" Type="http://schemas.microsoft.com/office/2018/10/relationships/authors" Target="author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microsoft.com/office/2015/10/relationships/revisionInfo" Target="revisionInfo.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comments/modernComment_101_0.xml><?xml version="1.0" encoding="utf-8"?>
<p188:cmLst xmlns:a="http://schemas.openxmlformats.org/drawingml/2006/main" xmlns:r="http://schemas.openxmlformats.org/officeDocument/2006/relationships" xmlns:p188="http://schemas.microsoft.com/office/powerpoint/2018/8/main">
  <p188:cm id="{92F302AE-31A1-4B34-AB54-45D04D404161}" authorId="{8B8A4602-A5E5-EDF0-0AC5-2DEAEB750105}" created="2025-05-20T06:22:53.299">
    <ac:txMkLst xmlns:ac="http://schemas.microsoft.com/office/drawing/2013/main/command">
      <pc:docMk xmlns:pc="http://schemas.microsoft.com/office/powerpoint/2013/main/command"/>
      <pc:sldMk xmlns:pc="http://schemas.microsoft.com/office/powerpoint/2013/main/command" cId="0" sldId="257"/>
      <ac:spMk id="5" creationId="{00000000-0000-0000-0000-000000000000}"/>
      <ac:txMk cp="42" len="8">
        <ac:context len="51" hash="4202179502"/>
      </ac:txMk>
    </ac:txMkLst>
    <p188:pos x="5429250" y="373673"/>
    <p188:txBody>
      <a:bodyPr/>
      <a:lstStyle/>
      <a:p>
        <a:r>
          <a:rPr lang="en-US"/>
          <a:t>0° HKA</a:t>
        </a:r>
      </a:p>
    </p188:txBody>
    <p188:extLst>
      <p:ext xmlns:p="http://schemas.openxmlformats.org/presentationml/2006/main" uri="{57CB4572-C831-44C2-8A1C-0ADB6CCDFE69}">
        <p223:reactions xmlns:p223="http://schemas.microsoft.com/office/powerpoint/2022/03/main">
          <p223:rxn type="👍">
            <p223:instance time="2025-05-20T10:51:13.142" authorId="{9F67B01A-BBE9-6F76-77C4-31B3BCB7B6BB}"/>
          </p223:rxn>
        </p223:reactions>
      </p:ext>
    </p188:extLst>
  </p188:cm>
  <p188:cm id="{933A87F5-FA97-4330-8A95-2C5AA7474BBB}" authorId="{8B8A4602-A5E5-EDF0-0AC5-2DEAEB750105}" created="2025-05-20T06:23:55.394">
    <ac:txMkLst xmlns:ac="http://schemas.microsoft.com/office/drawing/2013/main/command">
      <pc:docMk xmlns:pc="http://schemas.microsoft.com/office/powerpoint/2013/main/command"/>
      <pc:sldMk xmlns:pc="http://schemas.microsoft.com/office/powerpoint/2013/main/command" cId="0" sldId="257"/>
      <ac:spMk id="6" creationId="{00000000-0000-0000-0000-000000000000}"/>
      <ac:txMk cp="0" len="40">
        <ac:context len="66" hash="3838850584"/>
      </ac:txMk>
    </ac:txMkLst>
    <p188:pos x="4034117" y="355386"/>
    <p188:replyLst>
      <p188:reply id="{7231A473-973D-410D-A72B-248823013213}" authorId="{9F67B01A-BBE9-6F76-77C4-31B3BCB7B6BB}" created="2025-05-20T10:52:07.206">
        <p188:txBody>
          <a:bodyPr/>
          <a:lstStyle/>
          <a:p>
            <a:r>
              <a:rPr lang="en-US"/>
              <a:t>Great call out, I have added "pre-disease state"</a:t>
            </a:r>
          </a:p>
        </p188:txBody>
      </p188:reply>
    </p188:replyLst>
    <p188:txBody>
      <a:bodyPr/>
      <a:lstStyle/>
      <a:p>
        <a:r>
          <a:rPr lang="en-US"/>
          <a:t>should we add: pre-disease
?</a:t>
        </a:r>
      </a:p>
    </p188:txBody>
  </p188:cm>
</p188:cmLst>
</file>

<file path=ppt/comments/modernComment_102_0.xml><?xml version="1.0" encoding="utf-8"?>
<p188:cmLst xmlns:a="http://schemas.openxmlformats.org/drawingml/2006/main" xmlns:r="http://schemas.openxmlformats.org/officeDocument/2006/relationships" xmlns:p188="http://schemas.microsoft.com/office/powerpoint/2018/8/main">
  <p188:cm id="{A3F56DC4-42EE-4D82-84D8-317099F473B2}" authorId="{8B8A4602-A5E5-EDF0-0AC5-2DEAEB750105}" created="2025-05-20T06:27:23.447">
    <pc:sldMkLst xmlns:pc="http://schemas.microsoft.com/office/powerpoint/2013/main/command">
      <pc:docMk/>
      <pc:sldMk cId="0" sldId="258"/>
    </pc:sldMkLst>
    <p188:replyLst>
      <p188:reply id="{7AB5A58D-9B3F-4AD8-9586-5665A4C96145}" authorId="{9F67B01A-BBE9-6F76-77C4-31B3BCB7B6BB}" created="2025-05-20T12:33:17.272">
        <p188:txBody>
          <a:bodyPr/>
          <a:lstStyle/>
          <a:p>
            <a:r>
              <a:rPr lang="en-US"/>
              <a:t>Updated</a:t>
            </a:r>
          </a:p>
        </p188:txBody>
      </p188:reply>
    </p188:replyLst>
    <p188:txBody>
      <a:bodyPr/>
      <a:lstStyle/>
      <a:p>
        <a:r>
          <a:rPr lang="en-US"/>
          <a:t>Can we change into a question?</a:t>
        </a:r>
      </a:p>
    </p188:txBody>
    <p188:extLst>
      <p:ext xmlns:p="http://schemas.openxmlformats.org/presentationml/2006/main" uri="{57CB4572-C831-44C2-8A1C-0ADB6CCDFE69}">
        <p223:reactions xmlns:p223="http://schemas.microsoft.com/office/powerpoint/2022/03/main">
          <p223:rxn type="👍">
            <p223:instance time="2025-05-20T12:33:09.382" authorId="{9F67B01A-BBE9-6F76-77C4-31B3BCB7B6BB}"/>
          </p223:rxn>
        </p223:reactions>
      </p:ext>
    </p188:extLst>
  </p188:cm>
</p188:cmLst>
</file>

<file path=ppt/comments/modernComment_103_0.xml><?xml version="1.0" encoding="utf-8"?>
<p188:cmLst xmlns:a="http://schemas.openxmlformats.org/drawingml/2006/main" xmlns:r="http://schemas.openxmlformats.org/officeDocument/2006/relationships" xmlns:p188="http://schemas.microsoft.com/office/powerpoint/2018/8/main">
  <p188:cm id="{E78C964C-C310-4EB8-92EA-A40E0287352E}" authorId="{8B8A4602-A5E5-EDF0-0AC5-2DEAEB750105}" created="2025-05-20T06:27:40.588">
    <pc:sldMkLst xmlns:pc="http://schemas.microsoft.com/office/powerpoint/2013/main/command">
      <pc:docMk/>
      <pc:sldMk cId="0" sldId="259"/>
    </pc:sldMkLst>
    <p188:replyLst>
      <p188:reply id="{BBC1F908-0310-4EA0-844C-4C52E6DD777D}" authorId="{9F67B01A-BBE9-6F76-77C4-31B3BCB7B6BB}" created="2025-05-20T12:40:09.359">
        <p188:txBody>
          <a:bodyPr/>
          <a:lstStyle/>
          <a:p>
            <a:r>
              <a:rPr lang="en-US"/>
              <a:t>Updated</a:t>
            </a:r>
          </a:p>
        </p188:txBody>
      </p188:reply>
    </p188:replyLst>
    <p188:txBody>
      <a:bodyPr/>
      <a:lstStyle/>
      <a:p>
        <a:r>
          <a:rPr lang="en-US"/>
          <a:t>Can we change into a question?</a:t>
        </a:r>
      </a:p>
    </p188:txBody>
    <p188:extLst>
      <p:ext xmlns:p="http://schemas.openxmlformats.org/presentationml/2006/main" uri="{57CB4572-C831-44C2-8A1C-0ADB6CCDFE69}">
        <p223:reactions xmlns:p223="http://schemas.microsoft.com/office/powerpoint/2022/03/main">
          <p223:rxn type="👍">
            <p223:instance time="2025-05-20T12:40:00.937" authorId="{9F67B01A-BBE9-6F76-77C4-31B3BCB7B6BB}"/>
          </p223:rxn>
        </p223:reactions>
      </p:ext>
    </p188:extLst>
  </p188:cm>
</p188:cmLst>
</file>

<file path=ppt/comments/modernComment_111_9B60591.xml><?xml version="1.0" encoding="utf-8"?>
<p188:cmLst xmlns:a="http://schemas.openxmlformats.org/drawingml/2006/main" xmlns:r="http://schemas.openxmlformats.org/officeDocument/2006/relationships" xmlns:p188="http://schemas.microsoft.com/office/powerpoint/2018/8/main">
  <p188:cm id="{8A82F855-1A2F-4F87-A5F8-6AA3D8429130}" authorId="{8B8A4602-A5E5-EDF0-0AC5-2DEAEB750105}" created="2025-05-20T06:24:38.614">
    <ac:txMkLst xmlns:ac="http://schemas.microsoft.com/office/drawing/2013/main/command">
      <pc:docMk xmlns:pc="http://schemas.microsoft.com/office/powerpoint/2013/main/command"/>
      <pc:sldMk xmlns:pc="http://schemas.microsoft.com/office/powerpoint/2013/main/command" cId="162923921" sldId="273"/>
      <ac:spMk id="3" creationId="{6C27343A-0049-890E-60AA-2B340EB13050}"/>
      <ac:txMk cp="0" len="41">
        <ac:context len="43" hash="1665351980"/>
      </ac:txMk>
    </ac:txMkLst>
    <p188:pos x="1121019" y="714375"/>
    <p188:replyLst>
      <p188:reply id="{0E8550A4-7500-4353-8028-B6BBA57A7FCB}" authorId="{9F67B01A-BBE9-6F76-77C4-31B3BCB7B6BB}" created="2025-05-20T10:52:52.816">
        <p188:txBody>
          <a:bodyPr/>
          <a:lstStyle/>
          <a:p>
            <a:r>
              <a:rPr lang="en-US"/>
              <a:t>This is an improvement, thank you.</a:t>
            </a:r>
          </a:p>
        </p188:txBody>
      </p188:reply>
    </p188:replyLst>
    <p188:txBody>
      <a:bodyPr/>
      <a:lstStyle/>
      <a:p>
        <a:r>
          <a:rPr lang="en-US"/>
          <a:t>Maybe change to: What is your preferred surgical workflow?</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CD94711-CCDD-7D2D-56B3-68B796E129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848067E-0720-CE9E-88D5-269008717C5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7E1ABD0-7530-4FDD-818D-354D3DFDA38C}" type="datetimeFigureOut">
              <a:rPr lang="en-US" smtClean="0"/>
              <a:t>5/27/2025</a:t>
            </a:fld>
            <a:endParaRPr lang="en-US"/>
          </a:p>
        </p:txBody>
      </p:sp>
      <p:sp>
        <p:nvSpPr>
          <p:cNvPr id="4" name="Footer Placeholder 3">
            <a:extLst>
              <a:ext uri="{FF2B5EF4-FFF2-40B4-BE49-F238E27FC236}">
                <a16:creationId xmlns:a16="http://schemas.microsoft.com/office/drawing/2014/main" id="{56A41636-7516-B9B7-A779-C351220A722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4A53885-CDED-996B-CB9B-86EA2965ADD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3402BB-55B3-4AEC-B1AA-87FCB8CE0716}" type="slidenum">
              <a:rPr lang="en-US" smtClean="0"/>
              <a:t>‹#›</a:t>
            </a:fld>
            <a:endParaRPr lang="en-US"/>
          </a:p>
        </p:txBody>
      </p:sp>
    </p:spTree>
    <p:extLst>
      <p:ext uri="{BB962C8B-B14F-4D97-AF65-F5344CB8AC3E}">
        <p14:creationId xmlns:p14="http://schemas.microsoft.com/office/powerpoint/2010/main" val="160373956"/>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9T17:16:04.155"/>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9T17:16:04.156"/>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9T17:16:04.157"/>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9T17:16:04.158"/>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9T17:16:04.151"/>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9T17:16:04.152"/>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9T17:16:04.153"/>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9T17:16:04.15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54BEF9-611C-43A1-8E87-015EF12E0601}" type="datetimeFigureOut">
              <a:rPr lang="en-US" smtClean="0"/>
              <a:t>5/27/2025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85000F-FC2F-4DC5-BEC9-060FAC7234C2}" type="slidenum">
              <a:rPr lang="en-US" smtClean="0"/>
              <a:t>‹#›</a:t>
            </a:fld>
            <a:endParaRPr lang="en-US"/>
          </a:p>
        </p:txBody>
      </p:sp>
    </p:spTree>
    <p:extLst>
      <p:ext uri="{BB962C8B-B14F-4D97-AF65-F5344CB8AC3E}">
        <p14:creationId xmlns:p14="http://schemas.microsoft.com/office/powerpoint/2010/main" val="1027831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l" rtl="0" fontAlgn="base">
              <a:lnSpc>
                <a:spcPts val="1564"/>
              </a:lnSpc>
              <a:buFont typeface="Arial" panose="020B0604020202020204" pitchFamily="34" charset="0"/>
              <a:buChar char="•"/>
            </a:pPr>
            <a:r>
              <a:rPr lang="en-US" sz="1800" b="0" i="0">
                <a:effectLst/>
                <a:latin typeface="Aptos" panose="020B0004020202020204" pitchFamily="34" charset="0"/>
              </a:rPr>
              <a:t>Yes= +1 KA / +1 </a:t>
            </a:r>
            <a:r>
              <a:rPr lang="en-US" sz="1800" b="0" i="0" err="1">
                <a:effectLst/>
                <a:latin typeface="Aptos" panose="020B0004020202020204" pitchFamily="34" charset="0"/>
              </a:rPr>
              <a:t>iKA</a:t>
            </a:r>
            <a:r>
              <a:rPr lang="en-US" sz="1800" b="0" i="0">
                <a:effectLst/>
                <a:latin typeface="Aptos" panose="020B0004020202020204" pitchFamily="34" charset="0"/>
              </a:rPr>
              <a:t> / +1 FA </a:t>
            </a:r>
            <a:endParaRPr lang="en-US" sz="1200" b="0" i="0">
              <a:effectLst/>
              <a:latin typeface="+mn-lt"/>
            </a:endParaRPr>
          </a:p>
          <a:p>
            <a:pPr marL="285750" indent="-285750" algn="l" rtl="0" fontAlgn="base">
              <a:lnSpc>
                <a:spcPts val="1564"/>
              </a:lnSpc>
              <a:buFont typeface="Arial" panose="020B0604020202020204" pitchFamily="34" charset="0"/>
              <a:buChar char="•"/>
            </a:pPr>
            <a:r>
              <a:rPr lang="en-US" sz="1800" b="0" i="0">
                <a:effectLst/>
                <a:latin typeface="Aptos" panose="020B0004020202020204" pitchFamily="34" charset="0"/>
              </a:rPr>
              <a:t>No= +2 MA </a:t>
            </a:r>
            <a:endParaRPr lang="en-US" b="0" i="0">
              <a:effectLst/>
            </a:endParaRPr>
          </a:p>
          <a:p>
            <a:endParaRPr lang="en-US"/>
          </a:p>
        </p:txBody>
      </p:sp>
      <p:sp>
        <p:nvSpPr>
          <p:cNvPr id="4" name="Slide Number Placeholder 3"/>
          <p:cNvSpPr>
            <a:spLocks noGrp="1"/>
          </p:cNvSpPr>
          <p:nvPr>
            <p:ph type="sldNum" sz="quarter" idx="5"/>
          </p:nvPr>
        </p:nvSpPr>
        <p:spPr/>
        <p:txBody>
          <a:bodyPr/>
          <a:lstStyle/>
          <a:p>
            <a:fld id="{9085000F-FC2F-4DC5-BEC9-060FAC7234C2}" type="slidenum">
              <a:rPr lang="en-US" smtClean="0"/>
              <a:t>3</a:t>
            </a:fld>
            <a:endParaRPr lang="en-US"/>
          </a:p>
        </p:txBody>
      </p:sp>
    </p:spTree>
    <p:extLst>
      <p:ext uri="{BB962C8B-B14F-4D97-AF65-F5344CB8AC3E}">
        <p14:creationId xmlns:p14="http://schemas.microsoft.com/office/powerpoint/2010/main" val="38174225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085000F-FC2F-4DC5-BEC9-060FAC7234C2}" type="slidenum">
              <a:rPr lang="en-US" smtClean="0"/>
              <a:t>13</a:t>
            </a:fld>
            <a:endParaRPr lang="en-US"/>
          </a:p>
        </p:txBody>
      </p:sp>
    </p:spTree>
    <p:extLst>
      <p:ext uri="{BB962C8B-B14F-4D97-AF65-F5344CB8AC3E}">
        <p14:creationId xmlns:p14="http://schemas.microsoft.com/office/powerpoint/2010/main" val="992607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Stick with Hybrid? Avoid PSA?</a:t>
            </a:r>
          </a:p>
        </p:txBody>
      </p:sp>
      <p:sp>
        <p:nvSpPr>
          <p:cNvPr id="4" name="Slide Number Placeholder 3"/>
          <p:cNvSpPr>
            <a:spLocks noGrp="1"/>
          </p:cNvSpPr>
          <p:nvPr>
            <p:ph type="sldNum" sz="quarter" idx="5"/>
          </p:nvPr>
        </p:nvSpPr>
        <p:spPr/>
        <p:txBody>
          <a:bodyPr/>
          <a:lstStyle/>
          <a:p>
            <a:fld id="{9085000F-FC2F-4DC5-BEC9-060FAC7234C2}" type="slidenum">
              <a:rPr lang="en-US" smtClean="0"/>
              <a:t>16</a:t>
            </a:fld>
            <a:endParaRPr lang="en-US"/>
          </a:p>
        </p:txBody>
      </p:sp>
    </p:spTree>
    <p:extLst>
      <p:ext uri="{BB962C8B-B14F-4D97-AF65-F5344CB8AC3E}">
        <p14:creationId xmlns:p14="http://schemas.microsoft.com/office/powerpoint/2010/main" val="1075256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Highest Point Total = Suggested Alignment Philosophy</a:t>
            </a:r>
          </a:p>
          <a:p>
            <a:endParaRPr lang="en-US"/>
          </a:p>
          <a:p>
            <a:r>
              <a:rPr lang="en-US"/>
              <a:t>Tie?: If two philosophies are close (within 2 points), offer “Hybrid”</a:t>
            </a:r>
          </a:p>
        </p:txBody>
      </p:sp>
      <p:sp>
        <p:nvSpPr>
          <p:cNvPr id="4" name="Slide Number Placeholder 3"/>
          <p:cNvSpPr>
            <a:spLocks noGrp="1"/>
          </p:cNvSpPr>
          <p:nvPr>
            <p:ph type="sldNum" sz="quarter" idx="5"/>
          </p:nvPr>
        </p:nvSpPr>
        <p:spPr/>
        <p:txBody>
          <a:bodyPr/>
          <a:lstStyle/>
          <a:p>
            <a:fld id="{9085000F-FC2F-4DC5-BEC9-060FAC7234C2}" type="slidenum">
              <a:rPr lang="en-US" smtClean="0"/>
              <a:t>17</a:t>
            </a:fld>
            <a:endParaRPr lang="en-US"/>
          </a:p>
        </p:txBody>
      </p:sp>
    </p:spTree>
    <p:extLst>
      <p:ext uri="{BB962C8B-B14F-4D97-AF65-F5344CB8AC3E}">
        <p14:creationId xmlns:p14="http://schemas.microsoft.com/office/powerpoint/2010/main" val="3023223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Clickable whenever used </a:t>
            </a:r>
          </a:p>
        </p:txBody>
      </p:sp>
      <p:sp>
        <p:nvSpPr>
          <p:cNvPr id="4" name="Slide Number Placeholder 3"/>
          <p:cNvSpPr>
            <a:spLocks noGrp="1"/>
          </p:cNvSpPr>
          <p:nvPr>
            <p:ph type="sldNum" sz="quarter" idx="5"/>
          </p:nvPr>
        </p:nvSpPr>
        <p:spPr/>
        <p:txBody>
          <a:bodyPr/>
          <a:lstStyle/>
          <a:p>
            <a:fld id="{9085000F-FC2F-4DC5-BEC9-060FAC7234C2}" type="slidenum">
              <a:rPr lang="en-US" smtClean="0"/>
              <a:t>19</a:t>
            </a:fld>
            <a:endParaRPr lang="en-US"/>
          </a:p>
        </p:txBody>
      </p:sp>
    </p:spTree>
    <p:extLst>
      <p:ext uri="{BB962C8B-B14F-4D97-AF65-F5344CB8AC3E}">
        <p14:creationId xmlns:p14="http://schemas.microsoft.com/office/powerpoint/2010/main" val="3194747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Clickable whenever used </a:t>
            </a:r>
          </a:p>
          <a:p>
            <a:endParaRPr lang="en-US"/>
          </a:p>
        </p:txBody>
      </p:sp>
      <p:sp>
        <p:nvSpPr>
          <p:cNvPr id="4" name="Slide Number Placeholder 3"/>
          <p:cNvSpPr>
            <a:spLocks noGrp="1"/>
          </p:cNvSpPr>
          <p:nvPr>
            <p:ph type="sldNum" sz="quarter" idx="5"/>
          </p:nvPr>
        </p:nvSpPr>
        <p:spPr/>
        <p:txBody>
          <a:bodyPr/>
          <a:lstStyle/>
          <a:p>
            <a:fld id="{9085000F-FC2F-4DC5-BEC9-060FAC7234C2}" type="slidenum">
              <a:rPr lang="en-US" smtClean="0"/>
              <a:t>20</a:t>
            </a:fld>
            <a:endParaRPr lang="en-US"/>
          </a:p>
        </p:txBody>
      </p:sp>
    </p:spTree>
    <p:extLst>
      <p:ext uri="{BB962C8B-B14F-4D97-AF65-F5344CB8AC3E}">
        <p14:creationId xmlns:p14="http://schemas.microsoft.com/office/powerpoint/2010/main" val="35867759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237">
              <a:defRPr/>
            </a:pPr>
            <a:r>
              <a:rPr lang="en-US" sz="800">
                <a:solidFill>
                  <a:srgbClr val="63666A"/>
                </a:solidFill>
                <a:latin typeface="Arial"/>
                <a:ea typeface="ヒラギノ角ゴ ProN W3"/>
                <a:sym typeface="Arial" pitchFamily="-65" charset="0"/>
              </a:rPr>
              <a:t>1. DePuy Synthes, </a:t>
            </a:r>
            <a:r>
              <a:rPr lang="en-US" sz="800">
                <a:solidFill>
                  <a:srgbClr val="63666A"/>
                </a:solidFill>
                <a:latin typeface="Arial"/>
                <a:ea typeface="ヒラギノ角ゴ ProN W3"/>
              </a:rPr>
              <a:t>Forward Dynamics Modeling Analysis: Multi-Patient </a:t>
            </a:r>
            <a:r>
              <a:rPr lang="en-US" sz="800">
                <a:solidFill>
                  <a:srgbClr val="63666A"/>
                </a:solidFill>
                <a:latin typeface="Arial"/>
                <a:ea typeface="ヒラギノ角ゴ ProN W3"/>
                <a:sym typeface="Arial" pitchFamily="-65" charset="0"/>
              </a:rPr>
              <a:t>Verification Report, SEA</a:t>
            </a:r>
            <a:r>
              <a:rPr lang="en-US" sz="800">
                <a:solidFill>
                  <a:srgbClr val="63666A"/>
                </a:solidFill>
                <a:latin typeface="Arial"/>
                <a:ea typeface="ヒラギノ角ゴ ProN W3"/>
              </a:rPr>
              <a:t>103845908</a:t>
            </a:r>
            <a:r>
              <a:rPr lang="en-US" sz="800">
                <a:solidFill>
                  <a:srgbClr val="63666A"/>
                </a:solidFill>
                <a:latin typeface="Arial"/>
                <a:ea typeface="ヒラギノ角ゴ ProN W3"/>
                <a:sym typeface="Arial" pitchFamily="-65" charset="0"/>
              </a:rPr>
              <a:t>, Adaptive, 2021. 2.Johal et al- </a:t>
            </a:r>
            <a:r>
              <a:rPr lang="en-US" sz="800" err="1">
                <a:solidFill>
                  <a:srgbClr val="63666A"/>
                </a:solidFill>
                <a:latin typeface="Arial"/>
                <a:ea typeface="ヒラギノ角ゴ ProN W3"/>
                <a:sym typeface="Arial" pitchFamily="-65" charset="0"/>
              </a:rPr>
              <a:t>Tibio</a:t>
            </a:r>
            <a:r>
              <a:rPr lang="en-US" sz="800">
                <a:solidFill>
                  <a:srgbClr val="63666A"/>
                </a:solidFill>
                <a:latin typeface="Arial"/>
                <a:ea typeface="ヒラギノ角ゴ ProN W3"/>
                <a:sym typeface="Arial" pitchFamily="-65" charset="0"/>
              </a:rPr>
              <a:t>-femoral movement in the living knee. A study of weight bearing and non-weight bearing knee kinematics using ‘interventional’ MRI Journal of Biomechanics 38 (2005) 269–276 3. DePuy Synthes ATTUNE Fix Bearing Knee, IFU 0902-00-902 Rev B. 4. </a:t>
            </a:r>
            <a:r>
              <a:rPr lang="en-US" sz="800">
                <a:solidFill>
                  <a:srgbClr val="63666A"/>
                </a:solidFill>
                <a:latin typeface="Arial"/>
                <a:ea typeface="ヒラギノ角ゴ ProN W3"/>
              </a:rPr>
              <a:t>Dalury D. ATTUNE® Knee System” ATTUNE GRADIUS® Curve. White Paper. DPS 149671-200812 DSUS. 5. </a:t>
            </a:r>
            <a:r>
              <a:rPr lang="en-US" sz="800" err="1">
                <a:solidFill>
                  <a:srgbClr val="777A7D"/>
                </a:solidFill>
                <a:latin typeface="Arial"/>
                <a:ea typeface="ヒラギノ角ゴ ProN W3"/>
                <a:cs typeface="Arial" panose="020B0604020202020204" pitchFamily="34" charset="0"/>
              </a:rPr>
              <a:t>Leisinger</a:t>
            </a:r>
            <a:r>
              <a:rPr lang="en-US" sz="800">
                <a:solidFill>
                  <a:srgbClr val="777A7D"/>
                </a:solidFill>
                <a:latin typeface="Arial"/>
                <a:ea typeface="ヒラギノ角ゴ ProN W3"/>
                <a:cs typeface="Arial" panose="020B0604020202020204" pitchFamily="34" charset="0"/>
              </a:rPr>
              <a:t>, </a:t>
            </a:r>
            <a:r>
              <a:rPr lang="en-US" sz="800" err="1">
                <a:solidFill>
                  <a:srgbClr val="777A7D"/>
                </a:solidFill>
                <a:latin typeface="Arial"/>
                <a:ea typeface="ヒラギノ角ゴ ProN W3"/>
                <a:cs typeface="Arial" panose="020B0604020202020204" pitchFamily="34" charset="0"/>
              </a:rPr>
              <a:t>S.Advanced</a:t>
            </a:r>
            <a:r>
              <a:rPr lang="en-US" sz="800">
                <a:solidFill>
                  <a:srgbClr val="777A7D"/>
                </a:solidFill>
                <a:latin typeface="Arial"/>
                <a:ea typeface="ヒラギノ角ゴ ProN W3"/>
                <a:cs typeface="Arial" panose="020B0604020202020204" pitchFamily="34" charset="0"/>
              </a:rPr>
              <a:t> fixed bearing TKA locking mechanism minimizes backside micromotion. International Society for Technology in Arthroplasty (ISTA) Annual Meeting. 2011.</a:t>
            </a:r>
          </a:p>
          <a:p>
            <a:endParaRPr lang="en-US"/>
          </a:p>
        </p:txBody>
      </p:sp>
      <p:sp>
        <p:nvSpPr>
          <p:cNvPr id="4" name="Slide Number Placeholder 3"/>
          <p:cNvSpPr>
            <a:spLocks noGrp="1"/>
          </p:cNvSpPr>
          <p:nvPr>
            <p:ph type="sldNum" sz="quarter" idx="5"/>
          </p:nvPr>
        </p:nvSpPr>
        <p:spPr/>
        <p:txBody>
          <a:bodyPr/>
          <a:lstStyle/>
          <a:p>
            <a:pPr marL="0" marR="0" lvl="0" indent="0" algn="r" defTabSz="521705" rtl="0" eaLnBrk="1" fontAlgn="base" latinLnBrk="0" hangingPunct="1">
              <a:lnSpc>
                <a:spcPct val="100000"/>
              </a:lnSpc>
              <a:spcBef>
                <a:spcPct val="50000"/>
              </a:spcBef>
              <a:spcAft>
                <a:spcPct val="0"/>
              </a:spcAft>
              <a:buClrTx/>
              <a:buSzTx/>
              <a:buFontTx/>
              <a:buNone/>
              <a:tabLst/>
              <a:defRPr/>
            </a:pPr>
            <a:fld id="{D1AEA479-F1D5-44FC-9E9B-3F49CCBF59A7}" type="slidenum">
              <a:rPr kumimoji="0" lang="en-US" sz="1200" b="0" i="0" u="none" strike="noStrike" kern="1200" cap="none" spc="0" normalizeH="0" baseline="0" noProof="0">
                <a:ln>
                  <a:noFill/>
                </a:ln>
                <a:solidFill>
                  <a:prstClr val="black"/>
                </a:solidFill>
                <a:effectLst/>
                <a:uLnTx/>
                <a:uFillTx/>
                <a:latin typeface="Arial" pitchFamily="-65" charset="0"/>
                <a:ea typeface="+mn-ea"/>
                <a:cs typeface="+mn-cs"/>
              </a:rPr>
              <a:pPr marL="0" marR="0" lvl="0" indent="0" algn="r" defTabSz="521705" rtl="0" eaLnBrk="1" fontAlgn="base" latinLnBrk="0" hangingPunct="1">
                <a:lnSpc>
                  <a:spcPct val="100000"/>
                </a:lnSpc>
                <a:spcBef>
                  <a:spcPct val="50000"/>
                </a:spcBef>
                <a:spcAft>
                  <a:spcPct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Arial" pitchFamily="-65" charset="0"/>
              <a:ea typeface="+mn-ea"/>
              <a:cs typeface="+mn-cs"/>
            </a:endParaRPr>
          </a:p>
        </p:txBody>
      </p:sp>
    </p:spTree>
    <p:extLst>
      <p:ext uri="{BB962C8B-B14F-4D97-AF65-F5344CB8AC3E}">
        <p14:creationId xmlns:p14="http://schemas.microsoft.com/office/powerpoint/2010/main" val="2348235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l" rtl="0" fontAlgn="base">
              <a:lnSpc>
                <a:spcPts val="1564"/>
              </a:lnSpc>
              <a:buFont typeface="Arial" panose="020B0604020202020204" pitchFamily="34" charset="0"/>
              <a:buChar char="•"/>
            </a:pPr>
            <a:r>
              <a:rPr lang="en-US" sz="1800" b="0" i="0">
                <a:effectLst/>
                <a:latin typeface="Aptos" panose="020B0004020202020204" pitchFamily="34" charset="0"/>
              </a:rPr>
              <a:t>Neutral mechanical alignment (0° HKA) = +2 MA </a:t>
            </a:r>
            <a:endParaRPr lang="en-US" sz="1200" b="0" i="0">
              <a:effectLst/>
              <a:latin typeface="+mn-lt"/>
            </a:endParaRPr>
          </a:p>
          <a:p>
            <a:pPr marL="285750" indent="-285750" algn="l" rtl="0" fontAlgn="base">
              <a:lnSpc>
                <a:spcPts val="1564"/>
              </a:lnSpc>
              <a:buFont typeface="Arial" panose="020B0604020202020204" pitchFamily="34" charset="0"/>
              <a:buChar char="•"/>
            </a:pPr>
            <a:r>
              <a:rPr lang="en-US" sz="1800" b="0" i="0">
                <a:effectLst/>
                <a:latin typeface="Aptos" panose="020B0004020202020204" pitchFamily="34" charset="0"/>
              </a:rPr>
              <a:t>Restore native alignment = +2 KA </a:t>
            </a:r>
            <a:endParaRPr lang="en-US" sz="1200" b="0" i="0">
              <a:effectLst/>
              <a:latin typeface="+mn-lt"/>
            </a:endParaRPr>
          </a:p>
          <a:p>
            <a:pPr marL="285750" indent="-285750" algn="l" rtl="0" fontAlgn="base">
              <a:lnSpc>
                <a:spcPts val="1564"/>
              </a:lnSpc>
              <a:buFont typeface="Arial" panose="020B0604020202020204" pitchFamily="34" charset="0"/>
              <a:buChar char="•"/>
            </a:pPr>
            <a:r>
              <a:rPr lang="en-US" sz="1800" b="0" i="0">
                <a:effectLst/>
                <a:latin typeface="Aptos" panose="020B0004020202020204" pitchFamily="34" charset="0"/>
              </a:rPr>
              <a:t>Prioritize balanced flexion/extension gaps = +2 FA </a:t>
            </a:r>
            <a:endParaRPr lang="en-US" b="0" i="0">
              <a:effectLst/>
            </a:endParaRPr>
          </a:p>
          <a:p>
            <a:endParaRPr lang="en-US"/>
          </a:p>
        </p:txBody>
      </p:sp>
      <p:sp>
        <p:nvSpPr>
          <p:cNvPr id="4" name="Slide Number Placeholder 3"/>
          <p:cNvSpPr>
            <a:spLocks noGrp="1"/>
          </p:cNvSpPr>
          <p:nvPr>
            <p:ph type="sldNum" sz="quarter" idx="5"/>
          </p:nvPr>
        </p:nvSpPr>
        <p:spPr/>
        <p:txBody>
          <a:bodyPr/>
          <a:lstStyle/>
          <a:p>
            <a:fld id="{9085000F-FC2F-4DC5-BEC9-060FAC7234C2}" type="slidenum">
              <a:rPr lang="en-US" smtClean="0"/>
              <a:t>4</a:t>
            </a:fld>
            <a:endParaRPr lang="en-US"/>
          </a:p>
        </p:txBody>
      </p:sp>
    </p:spTree>
    <p:extLst>
      <p:ext uri="{BB962C8B-B14F-4D97-AF65-F5344CB8AC3E}">
        <p14:creationId xmlns:p14="http://schemas.microsoft.com/office/powerpoint/2010/main" val="3799836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D7CA9-45BF-0937-8264-4E14FA3552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F33140-19B3-ECE8-EA5B-30CB7C035B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31B11E-4761-3E62-D9E8-79AE866F335C}"/>
              </a:ext>
            </a:extLst>
          </p:cNvPr>
          <p:cNvSpPr>
            <a:spLocks noGrp="1"/>
          </p:cNvSpPr>
          <p:nvPr>
            <p:ph type="body" idx="1"/>
          </p:nvPr>
        </p:nvSpPr>
        <p:spPr/>
        <p:txBody>
          <a:bodyPr/>
          <a:lstStyle/>
          <a:p>
            <a:pPr marL="285750" indent="-285750" algn="l" rtl="0" fontAlgn="base">
              <a:lnSpc>
                <a:spcPts val="1564"/>
              </a:lnSpc>
              <a:buFont typeface="Arial" panose="020B0604020202020204" pitchFamily="34" charset="0"/>
              <a:buChar char="•"/>
            </a:pPr>
            <a:r>
              <a:rPr lang="en-US" sz="1800" b="0" i="0">
                <a:effectLst/>
                <a:latin typeface="Aptos" panose="020B0004020202020204" pitchFamily="34" charset="0"/>
              </a:rPr>
              <a:t>Femur first = +2 KA</a:t>
            </a:r>
            <a:endParaRPr lang="en-US" sz="1200" b="0" i="0">
              <a:effectLst/>
              <a:latin typeface="+mn-lt"/>
            </a:endParaRPr>
          </a:p>
          <a:p>
            <a:pPr marL="285750" indent="-285750" algn="l" rtl="0" fontAlgn="base">
              <a:lnSpc>
                <a:spcPts val="1564"/>
              </a:lnSpc>
              <a:buFont typeface="Arial" panose="020B0604020202020204" pitchFamily="34" charset="0"/>
              <a:buChar char="•"/>
            </a:pPr>
            <a:r>
              <a:rPr lang="en-US" sz="1800" b="0" i="0">
                <a:effectLst/>
                <a:latin typeface="Aptos" panose="020B0004020202020204" pitchFamily="34" charset="0"/>
              </a:rPr>
              <a:t>Tibia First= +2 </a:t>
            </a:r>
            <a:r>
              <a:rPr lang="en-US" sz="1800" b="0" i="0" err="1">
                <a:effectLst/>
                <a:latin typeface="Aptos" panose="020B0004020202020204" pitchFamily="34" charset="0"/>
              </a:rPr>
              <a:t>iKA</a:t>
            </a:r>
            <a:endParaRPr lang="en-US" sz="1200" b="0" i="0">
              <a:effectLst/>
              <a:latin typeface="+mn-lt"/>
            </a:endParaRPr>
          </a:p>
          <a:p>
            <a:endParaRPr lang="en-US"/>
          </a:p>
          <a:p>
            <a:r>
              <a:rPr lang="en-US"/>
              <a:t>Guides logic and classification behind the scenes </a:t>
            </a:r>
          </a:p>
        </p:txBody>
      </p:sp>
      <p:sp>
        <p:nvSpPr>
          <p:cNvPr id="4" name="Slide Number Placeholder 3">
            <a:extLst>
              <a:ext uri="{FF2B5EF4-FFF2-40B4-BE49-F238E27FC236}">
                <a16:creationId xmlns:a16="http://schemas.microsoft.com/office/drawing/2014/main" id="{8FEC2C57-8995-3B04-8703-DC27F594D09B}"/>
              </a:ext>
            </a:extLst>
          </p:cNvPr>
          <p:cNvSpPr>
            <a:spLocks noGrp="1"/>
          </p:cNvSpPr>
          <p:nvPr>
            <p:ph type="sldNum" sz="quarter" idx="5"/>
          </p:nvPr>
        </p:nvSpPr>
        <p:spPr/>
        <p:txBody>
          <a:bodyPr/>
          <a:lstStyle/>
          <a:p>
            <a:fld id="{9085000F-FC2F-4DC5-BEC9-060FAC7234C2}" type="slidenum">
              <a:rPr lang="en-US" smtClean="0"/>
              <a:t>5</a:t>
            </a:fld>
            <a:endParaRPr lang="en-US"/>
          </a:p>
        </p:txBody>
      </p:sp>
    </p:spTree>
    <p:extLst>
      <p:ext uri="{BB962C8B-B14F-4D97-AF65-F5344CB8AC3E}">
        <p14:creationId xmlns:p14="http://schemas.microsoft.com/office/powerpoint/2010/main" val="1581051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l" rtl="0" fontAlgn="base">
              <a:lnSpc>
                <a:spcPts val="1564"/>
              </a:lnSpc>
              <a:buFont typeface="Arial" panose="020B0604020202020204" pitchFamily="34" charset="0"/>
              <a:buChar char="•"/>
            </a:pPr>
            <a:r>
              <a:rPr lang="en-US" sz="1800" b="0" i="0">
                <a:effectLst/>
                <a:latin typeface="Aptos" panose="020B0004020202020204" pitchFamily="34" charset="0"/>
              </a:rPr>
              <a:t>Balance gaps (adjust within boundaries) </a:t>
            </a:r>
            <a:r>
              <a:rPr lang="en-US" sz="1200" b="0" i="0">
                <a:effectLst/>
                <a:latin typeface="+mn-lt"/>
              </a:rPr>
              <a:t>= </a:t>
            </a:r>
            <a:r>
              <a:rPr lang="en-US" sz="1800" b="0" i="0">
                <a:effectLst/>
                <a:latin typeface="Aptos" panose="020B0004020202020204" pitchFamily="34" charset="0"/>
              </a:rPr>
              <a:t>+1 FA / +1 </a:t>
            </a:r>
            <a:r>
              <a:rPr lang="en-US" sz="1800" b="0" i="0" err="1">
                <a:effectLst/>
                <a:latin typeface="Aptos" panose="020B0004020202020204" pitchFamily="34" charset="0"/>
              </a:rPr>
              <a:t>iKA</a:t>
            </a:r>
            <a:r>
              <a:rPr lang="en-US" sz="1800" b="0" i="0">
                <a:effectLst/>
                <a:latin typeface="Aptos" panose="020B0004020202020204" pitchFamily="34" charset="0"/>
              </a:rPr>
              <a:t> </a:t>
            </a:r>
            <a:endParaRPr lang="en-US" sz="1200" b="0" i="0">
              <a:effectLst/>
              <a:latin typeface="+mn-lt"/>
            </a:endParaRPr>
          </a:p>
          <a:p>
            <a:pPr marL="285750" indent="-285750" algn="l" rtl="0" fontAlgn="base">
              <a:lnSpc>
                <a:spcPts val="1564"/>
              </a:lnSpc>
              <a:buFont typeface="Arial" panose="020B0604020202020204" pitchFamily="34" charset="0"/>
              <a:buChar char="•"/>
            </a:pPr>
            <a:r>
              <a:rPr lang="en-US" sz="1800" b="0" i="0">
                <a:effectLst/>
                <a:latin typeface="Aptos" panose="020B0004020202020204" pitchFamily="34" charset="0"/>
              </a:rPr>
              <a:t>Perpendicular to mechanical axis </a:t>
            </a:r>
            <a:r>
              <a:rPr lang="en-US" sz="1200" b="0" i="0">
                <a:effectLst/>
                <a:latin typeface="+mn-lt"/>
              </a:rPr>
              <a:t>=</a:t>
            </a:r>
            <a:r>
              <a:rPr lang="en-US" sz="1800" b="0" i="0">
                <a:effectLst/>
                <a:latin typeface="Aptos" panose="020B0004020202020204" pitchFamily="34" charset="0"/>
              </a:rPr>
              <a:t>+2 MA </a:t>
            </a:r>
            <a:endParaRPr lang="en-US" sz="1200" b="0" i="0">
              <a:effectLst/>
              <a:latin typeface="+mn-lt"/>
            </a:endParaRPr>
          </a:p>
          <a:p>
            <a:pPr marL="285750" indent="-285750" algn="l" rtl="0" fontAlgn="base">
              <a:lnSpc>
                <a:spcPts val="1564"/>
              </a:lnSpc>
              <a:buFont typeface="Arial" panose="020B0604020202020204" pitchFamily="34" charset="0"/>
              <a:buChar char="•"/>
            </a:pPr>
            <a:r>
              <a:rPr lang="en-US" sz="1800" b="0" i="0">
                <a:effectLst/>
                <a:latin typeface="Aptos" panose="020B0004020202020204" pitchFamily="34" charset="0"/>
              </a:rPr>
              <a:t>Restore native joint line </a:t>
            </a:r>
            <a:r>
              <a:rPr lang="en-US" sz="1200" b="0" i="0">
                <a:effectLst/>
                <a:latin typeface="+mn-lt"/>
              </a:rPr>
              <a:t>= </a:t>
            </a:r>
            <a:r>
              <a:rPr lang="en-US" sz="1800" b="0" i="0">
                <a:effectLst/>
                <a:latin typeface="Aptos" panose="020B0004020202020204" pitchFamily="34" charset="0"/>
              </a:rPr>
              <a:t>+2 KA </a:t>
            </a:r>
            <a:endParaRPr lang="en-US" b="0" i="0">
              <a:effectLst/>
            </a:endParaRPr>
          </a:p>
          <a:p>
            <a:endParaRPr lang="en-US"/>
          </a:p>
        </p:txBody>
      </p:sp>
      <p:sp>
        <p:nvSpPr>
          <p:cNvPr id="4" name="Slide Number Placeholder 3"/>
          <p:cNvSpPr>
            <a:spLocks noGrp="1"/>
          </p:cNvSpPr>
          <p:nvPr>
            <p:ph type="sldNum" sz="quarter" idx="5"/>
          </p:nvPr>
        </p:nvSpPr>
        <p:spPr/>
        <p:txBody>
          <a:bodyPr/>
          <a:lstStyle/>
          <a:p>
            <a:fld id="{9085000F-FC2F-4DC5-BEC9-060FAC7234C2}" type="slidenum">
              <a:rPr lang="en-US" smtClean="0"/>
              <a:t>6</a:t>
            </a:fld>
            <a:endParaRPr lang="en-US"/>
          </a:p>
        </p:txBody>
      </p:sp>
    </p:spTree>
    <p:extLst>
      <p:ext uri="{BB962C8B-B14F-4D97-AF65-F5344CB8AC3E}">
        <p14:creationId xmlns:p14="http://schemas.microsoft.com/office/powerpoint/2010/main" val="3722567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l" rtl="0" fontAlgn="base">
              <a:lnSpc>
                <a:spcPts val="1564"/>
              </a:lnSpc>
              <a:buFont typeface="Arial" panose="020B0604020202020204" pitchFamily="34" charset="0"/>
              <a:buChar char="•"/>
            </a:pPr>
            <a:r>
              <a:rPr lang="en-US" sz="1800" b="0" i="0">
                <a:effectLst/>
                <a:latin typeface="Aptos" panose="020B0004020202020204" pitchFamily="34" charset="0"/>
              </a:rPr>
              <a:t>Balance gaps (adjust within boundaries) </a:t>
            </a:r>
            <a:r>
              <a:rPr lang="en-US" sz="1200" b="0" i="0">
                <a:effectLst/>
                <a:latin typeface="+mn-lt"/>
              </a:rPr>
              <a:t>= </a:t>
            </a:r>
            <a:r>
              <a:rPr lang="en-US" sz="1800" b="0" i="0">
                <a:effectLst/>
                <a:latin typeface="Aptos" panose="020B0004020202020204" pitchFamily="34" charset="0"/>
              </a:rPr>
              <a:t>+1 FA / +1 </a:t>
            </a:r>
            <a:r>
              <a:rPr lang="en-US" sz="1800" b="0" i="0" err="1">
                <a:effectLst/>
                <a:latin typeface="Aptos" panose="020B0004020202020204" pitchFamily="34" charset="0"/>
              </a:rPr>
              <a:t>iKA</a:t>
            </a:r>
            <a:r>
              <a:rPr lang="en-US" sz="1800" b="0" i="0">
                <a:effectLst/>
                <a:latin typeface="Aptos" panose="020B0004020202020204" pitchFamily="34" charset="0"/>
              </a:rPr>
              <a:t> </a:t>
            </a:r>
            <a:endParaRPr lang="en-US" sz="1200" b="0" i="0">
              <a:effectLst/>
              <a:latin typeface="+mn-lt"/>
            </a:endParaRPr>
          </a:p>
          <a:p>
            <a:pPr marL="285750" indent="-285750" algn="l" rtl="0" fontAlgn="base">
              <a:lnSpc>
                <a:spcPts val="1564"/>
              </a:lnSpc>
              <a:buFont typeface="Arial" panose="020B0604020202020204" pitchFamily="34" charset="0"/>
              <a:buChar char="•"/>
            </a:pPr>
            <a:r>
              <a:rPr lang="en-US" sz="1800" b="0" i="0">
                <a:effectLst/>
                <a:latin typeface="Aptos" panose="020B0004020202020204" pitchFamily="34" charset="0"/>
              </a:rPr>
              <a:t>Perpendicular to mechanical axis </a:t>
            </a:r>
            <a:r>
              <a:rPr lang="en-US" sz="1200" b="0" i="0">
                <a:effectLst/>
                <a:latin typeface="+mn-lt"/>
              </a:rPr>
              <a:t>= </a:t>
            </a:r>
            <a:r>
              <a:rPr lang="en-US" sz="1800" b="0" i="0">
                <a:effectLst/>
                <a:latin typeface="Aptos" panose="020B0004020202020204" pitchFamily="34" charset="0"/>
              </a:rPr>
              <a:t>+2 MA </a:t>
            </a:r>
            <a:endParaRPr lang="en-US" sz="1200" b="0" i="0">
              <a:effectLst/>
              <a:latin typeface="+mn-lt"/>
            </a:endParaRPr>
          </a:p>
          <a:p>
            <a:pPr marL="285750" indent="-285750" algn="l" rtl="0" fontAlgn="base">
              <a:lnSpc>
                <a:spcPts val="1564"/>
              </a:lnSpc>
              <a:buFont typeface="Arial" panose="020B0604020202020204" pitchFamily="34" charset="0"/>
              <a:buChar char="•"/>
            </a:pPr>
            <a:r>
              <a:rPr lang="en-US" sz="1800" b="0" i="0">
                <a:effectLst/>
                <a:latin typeface="Aptos" panose="020B0004020202020204" pitchFamily="34" charset="0"/>
              </a:rPr>
              <a:t>Restore native joint line = +2 KA </a:t>
            </a:r>
            <a:endParaRPr lang="en-US" b="0" i="0">
              <a:effectLst/>
            </a:endParaRPr>
          </a:p>
          <a:p>
            <a:endParaRPr lang="en-US"/>
          </a:p>
        </p:txBody>
      </p:sp>
      <p:sp>
        <p:nvSpPr>
          <p:cNvPr id="4" name="Slide Number Placeholder 3"/>
          <p:cNvSpPr>
            <a:spLocks noGrp="1"/>
          </p:cNvSpPr>
          <p:nvPr>
            <p:ph type="sldNum" sz="quarter" idx="5"/>
          </p:nvPr>
        </p:nvSpPr>
        <p:spPr/>
        <p:txBody>
          <a:bodyPr/>
          <a:lstStyle/>
          <a:p>
            <a:fld id="{9085000F-FC2F-4DC5-BEC9-060FAC7234C2}" type="slidenum">
              <a:rPr lang="en-US" smtClean="0"/>
              <a:t>7</a:t>
            </a:fld>
            <a:endParaRPr lang="en-US"/>
          </a:p>
        </p:txBody>
      </p:sp>
    </p:spTree>
    <p:extLst>
      <p:ext uri="{BB962C8B-B14F-4D97-AF65-F5344CB8AC3E}">
        <p14:creationId xmlns:p14="http://schemas.microsoft.com/office/powerpoint/2010/main" val="1406185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l" rtl="0" fontAlgn="base">
              <a:lnSpc>
                <a:spcPts val="1564"/>
              </a:lnSpc>
              <a:buFont typeface="Arial" panose="020B0604020202020204" pitchFamily="34" charset="0"/>
              <a:buChar char="•"/>
            </a:pPr>
            <a:r>
              <a:rPr lang="en-US" sz="1800" b="0" i="0">
                <a:effectLst/>
                <a:latin typeface="Aptos" panose="020B0004020202020204" pitchFamily="34" charset="0"/>
              </a:rPr>
              <a:t>Minimize tibial varus </a:t>
            </a:r>
            <a:r>
              <a:rPr lang="en-US" sz="1200" b="0" i="0">
                <a:effectLst/>
                <a:latin typeface="+mn-lt"/>
              </a:rPr>
              <a:t>= </a:t>
            </a:r>
            <a:r>
              <a:rPr lang="en-US" sz="1800" b="0" i="0">
                <a:effectLst/>
                <a:latin typeface="Aptos" panose="020B0004020202020204" pitchFamily="34" charset="0"/>
              </a:rPr>
              <a:t>+2 MA </a:t>
            </a:r>
            <a:endParaRPr lang="en-US" sz="1200" b="0" i="0">
              <a:effectLst/>
              <a:latin typeface="+mn-lt"/>
            </a:endParaRPr>
          </a:p>
          <a:p>
            <a:pPr marL="285750" indent="-285750" algn="l" rtl="0" fontAlgn="base">
              <a:lnSpc>
                <a:spcPts val="1564"/>
              </a:lnSpc>
              <a:buFont typeface="Arial" panose="020B0604020202020204" pitchFamily="34" charset="0"/>
              <a:buChar char="•"/>
            </a:pPr>
            <a:r>
              <a:rPr lang="en-US" sz="1800" b="0" i="0">
                <a:effectLst/>
                <a:latin typeface="Aptos" panose="020B0004020202020204" pitchFamily="34" charset="0"/>
              </a:rPr>
              <a:t>Minimize femoral joint line deviation </a:t>
            </a:r>
            <a:r>
              <a:rPr lang="en-US" sz="1200" b="0" i="0">
                <a:effectLst/>
                <a:latin typeface="+mn-lt"/>
              </a:rPr>
              <a:t>= </a:t>
            </a:r>
            <a:r>
              <a:rPr lang="en-US" sz="1800" b="0" i="0">
                <a:effectLst/>
                <a:latin typeface="Aptos" panose="020B0004020202020204" pitchFamily="34" charset="0"/>
              </a:rPr>
              <a:t>+2 KA </a:t>
            </a:r>
            <a:endParaRPr lang="en-US" sz="1200" b="0" i="0">
              <a:effectLst/>
              <a:latin typeface="+mn-lt"/>
            </a:endParaRPr>
          </a:p>
          <a:p>
            <a:pPr marL="285750" indent="-285750" algn="l" rtl="0" fontAlgn="base">
              <a:lnSpc>
                <a:spcPts val="1564"/>
              </a:lnSpc>
              <a:buFont typeface="Arial" panose="020B0604020202020204" pitchFamily="34" charset="0"/>
              <a:buChar char="•"/>
            </a:pPr>
            <a:r>
              <a:rPr lang="en-US" sz="1800" b="0" i="0">
                <a:effectLst/>
                <a:latin typeface="Aptos" panose="020B0004020202020204" pitchFamily="34" charset="0"/>
              </a:rPr>
              <a:t>Evenly distribute changes </a:t>
            </a:r>
            <a:r>
              <a:rPr lang="en-US" sz="1200" b="0" i="0">
                <a:effectLst/>
                <a:latin typeface="+mn-lt"/>
              </a:rPr>
              <a:t>= </a:t>
            </a:r>
            <a:r>
              <a:rPr lang="en-US" sz="1800" b="0" i="0">
                <a:effectLst/>
                <a:latin typeface="Aptos" panose="020B0004020202020204" pitchFamily="34" charset="0"/>
              </a:rPr>
              <a:t>+2 FA </a:t>
            </a:r>
            <a:endParaRPr lang="en-US" b="0" i="0">
              <a:effectLst/>
            </a:endParaRPr>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fld id="{9085000F-FC2F-4DC5-BEC9-060FAC7234C2}" type="slidenum">
              <a:rPr lang="en-US" smtClean="0"/>
              <a:t>8</a:t>
            </a:fld>
            <a:endParaRPr lang="en-US"/>
          </a:p>
        </p:txBody>
      </p:sp>
    </p:spTree>
    <p:extLst>
      <p:ext uri="{BB962C8B-B14F-4D97-AF65-F5344CB8AC3E}">
        <p14:creationId xmlns:p14="http://schemas.microsoft.com/office/powerpoint/2010/main" val="1833298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l" rtl="0" fontAlgn="base">
              <a:lnSpc>
                <a:spcPts val="1564"/>
              </a:lnSpc>
              <a:buFont typeface="Arial" panose="020B0604020202020204" pitchFamily="34" charset="0"/>
              <a:buChar char="•"/>
            </a:pPr>
            <a:r>
              <a:rPr lang="en-US" sz="1800" b="0" i="0">
                <a:effectLst/>
                <a:latin typeface="Aptos" panose="020B0004020202020204" pitchFamily="34" charset="0"/>
              </a:rPr>
              <a:t>Restore both medial/lateral offsets </a:t>
            </a:r>
            <a:r>
              <a:rPr lang="en-US" sz="1200" b="0" i="0">
                <a:effectLst/>
                <a:latin typeface="+mn-lt"/>
              </a:rPr>
              <a:t>= </a:t>
            </a:r>
            <a:r>
              <a:rPr lang="en-US" sz="1800" b="0" i="0">
                <a:effectLst/>
                <a:latin typeface="Aptos" panose="020B0004020202020204" pitchFamily="34" charset="0"/>
              </a:rPr>
              <a:t>+2 KA </a:t>
            </a:r>
            <a:endParaRPr lang="en-US" sz="1200" b="0" i="0">
              <a:effectLst/>
              <a:latin typeface="+mn-lt"/>
            </a:endParaRPr>
          </a:p>
          <a:p>
            <a:pPr marL="285750" indent="-285750" algn="l" rtl="0" fontAlgn="base">
              <a:lnSpc>
                <a:spcPts val="1564"/>
              </a:lnSpc>
              <a:buFont typeface="Arial" panose="020B0604020202020204" pitchFamily="34" charset="0"/>
              <a:buChar char="•"/>
            </a:pPr>
            <a:r>
              <a:rPr lang="en-US" sz="1800" b="0" i="0">
                <a:effectLst/>
                <a:latin typeface="Aptos" panose="020B0004020202020204" pitchFamily="34" charset="0"/>
              </a:rPr>
              <a:t>Restore medial offset, lateral used for balance </a:t>
            </a:r>
            <a:r>
              <a:rPr lang="en-US" sz="1200" b="0" i="0">
                <a:effectLst/>
                <a:latin typeface="+mn-lt"/>
              </a:rPr>
              <a:t>= </a:t>
            </a:r>
            <a:r>
              <a:rPr lang="en-US" sz="1800" b="0" i="0">
                <a:effectLst/>
                <a:latin typeface="Aptos" panose="020B0004020202020204" pitchFamily="34" charset="0"/>
              </a:rPr>
              <a:t>+2 </a:t>
            </a:r>
            <a:r>
              <a:rPr lang="en-US" sz="1800" b="0" i="0" err="1">
                <a:effectLst/>
                <a:latin typeface="Aptos" panose="020B0004020202020204" pitchFamily="34" charset="0"/>
              </a:rPr>
              <a:t>iKA</a:t>
            </a:r>
            <a:r>
              <a:rPr lang="en-US" sz="1800" b="0" i="0">
                <a:effectLst/>
                <a:latin typeface="Aptos" panose="020B0004020202020204" pitchFamily="34" charset="0"/>
              </a:rPr>
              <a:t> </a:t>
            </a:r>
            <a:endParaRPr lang="en-US" sz="1200" b="0" i="0">
              <a:effectLst/>
              <a:latin typeface="+mn-lt"/>
            </a:endParaRPr>
          </a:p>
          <a:p>
            <a:pPr marL="285750" indent="-285750" algn="l" rtl="0" fontAlgn="base">
              <a:lnSpc>
                <a:spcPts val="1564"/>
              </a:lnSpc>
              <a:buFont typeface="Arial" panose="020B0604020202020204" pitchFamily="34" charset="0"/>
              <a:buChar char="•"/>
            </a:pPr>
            <a:r>
              <a:rPr lang="en-US" sz="1800" b="0" i="0">
                <a:effectLst/>
                <a:latin typeface="Aptos" panose="020B0004020202020204" pitchFamily="34" charset="0"/>
              </a:rPr>
              <a:t>Both medial and lateral used to balance </a:t>
            </a:r>
            <a:r>
              <a:rPr lang="en-US" sz="1200" b="0" i="0">
                <a:effectLst/>
                <a:latin typeface="+mn-lt"/>
              </a:rPr>
              <a:t>= </a:t>
            </a:r>
            <a:r>
              <a:rPr lang="en-US" sz="1800" b="0" i="0">
                <a:effectLst/>
                <a:latin typeface="Aptos" panose="020B0004020202020204" pitchFamily="34" charset="0"/>
              </a:rPr>
              <a:t>+2 FA </a:t>
            </a:r>
            <a:endParaRPr lang="en-US" b="0" i="0">
              <a:effectLst/>
            </a:endParaRPr>
          </a:p>
          <a:p>
            <a:endParaRPr lang="en-US"/>
          </a:p>
        </p:txBody>
      </p:sp>
      <p:sp>
        <p:nvSpPr>
          <p:cNvPr id="4" name="Slide Number Placeholder 3"/>
          <p:cNvSpPr>
            <a:spLocks noGrp="1"/>
          </p:cNvSpPr>
          <p:nvPr>
            <p:ph type="sldNum" sz="quarter" idx="5"/>
          </p:nvPr>
        </p:nvSpPr>
        <p:spPr/>
        <p:txBody>
          <a:bodyPr/>
          <a:lstStyle/>
          <a:p>
            <a:fld id="{9085000F-FC2F-4DC5-BEC9-060FAC7234C2}" type="slidenum">
              <a:rPr lang="en-US" smtClean="0"/>
              <a:t>9</a:t>
            </a:fld>
            <a:endParaRPr lang="en-US"/>
          </a:p>
        </p:txBody>
      </p:sp>
    </p:spTree>
    <p:extLst>
      <p:ext uri="{BB962C8B-B14F-4D97-AF65-F5344CB8AC3E}">
        <p14:creationId xmlns:p14="http://schemas.microsoft.com/office/powerpoint/2010/main" val="2244314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l" rtl="0" fontAlgn="base">
              <a:lnSpc>
                <a:spcPts val="1564"/>
              </a:lnSpc>
              <a:buFont typeface="Arial" panose="020B0604020202020204" pitchFamily="34" charset="0"/>
              <a:buChar char="•"/>
            </a:pPr>
            <a:r>
              <a:rPr lang="en-US" sz="1800" b="0" i="0">
                <a:effectLst/>
                <a:latin typeface="Aptos" panose="020B0004020202020204" pitchFamily="34" charset="0"/>
              </a:rPr>
              <a:t>Yes </a:t>
            </a:r>
            <a:r>
              <a:rPr lang="en-US" sz="1200" b="0" i="0">
                <a:effectLst/>
                <a:latin typeface="+mn-lt"/>
              </a:rPr>
              <a:t>=</a:t>
            </a:r>
            <a:r>
              <a:rPr lang="en-US" sz="1800" b="0" i="0">
                <a:effectLst/>
                <a:latin typeface="Aptos" panose="020B0004020202020204" pitchFamily="34" charset="0"/>
              </a:rPr>
              <a:t>+1 </a:t>
            </a:r>
            <a:r>
              <a:rPr lang="en-US" sz="1800" b="0" i="0" err="1">
                <a:effectLst/>
                <a:latin typeface="Aptos" panose="020B0004020202020204" pitchFamily="34" charset="0"/>
              </a:rPr>
              <a:t>iKA</a:t>
            </a:r>
            <a:r>
              <a:rPr lang="en-US" sz="1800" b="0" i="0">
                <a:effectLst/>
                <a:latin typeface="Aptos" panose="020B0004020202020204" pitchFamily="34" charset="0"/>
              </a:rPr>
              <a:t> / +1 FA </a:t>
            </a:r>
            <a:endParaRPr lang="en-US" b="0" i="0">
              <a:effectLst/>
            </a:endParaRPr>
          </a:p>
          <a:p>
            <a:pPr marL="285750" indent="-285750" algn="l" rtl="0" fontAlgn="base">
              <a:lnSpc>
                <a:spcPts val="1564"/>
              </a:lnSpc>
              <a:buFont typeface="Arial" panose="020B0604020202020204" pitchFamily="34" charset="0"/>
              <a:buChar char="•"/>
            </a:pPr>
            <a:r>
              <a:rPr lang="en-US" sz="1800" b="0" i="0">
                <a:effectLst/>
                <a:latin typeface="Aptos" panose="020B0004020202020204" pitchFamily="34" charset="0"/>
              </a:rPr>
              <a:t>No </a:t>
            </a:r>
            <a:r>
              <a:rPr lang="en-US" sz="1200" b="0" i="0">
                <a:effectLst/>
                <a:latin typeface="+mn-lt"/>
              </a:rPr>
              <a:t>= </a:t>
            </a:r>
            <a:r>
              <a:rPr lang="en-US" sz="1800" b="0" i="0">
                <a:effectLst/>
                <a:latin typeface="Aptos" panose="020B0004020202020204" pitchFamily="34" charset="0"/>
              </a:rPr>
              <a:t>+2 KA </a:t>
            </a:r>
            <a:endParaRPr lang="en-US" b="0" i="0">
              <a:effectLst/>
            </a:endParaRP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9085000F-FC2F-4DC5-BEC9-060FAC7234C2}" type="slidenum">
              <a:rPr lang="en-US" smtClean="0"/>
              <a:t>10</a:t>
            </a:fld>
            <a:endParaRPr lang="en-US"/>
          </a:p>
        </p:txBody>
      </p:sp>
    </p:spTree>
    <p:extLst>
      <p:ext uri="{BB962C8B-B14F-4D97-AF65-F5344CB8AC3E}">
        <p14:creationId xmlns:p14="http://schemas.microsoft.com/office/powerpoint/2010/main" val="2506005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J&amp;J Branded, animated transition. </a:t>
            </a:r>
          </a:p>
        </p:txBody>
      </p:sp>
      <p:sp>
        <p:nvSpPr>
          <p:cNvPr id="4" name="Slide Number Placeholder 3"/>
          <p:cNvSpPr>
            <a:spLocks noGrp="1"/>
          </p:cNvSpPr>
          <p:nvPr>
            <p:ph type="sldNum" sz="quarter" idx="5"/>
          </p:nvPr>
        </p:nvSpPr>
        <p:spPr/>
        <p:txBody>
          <a:bodyPr/>
          <a:lstStyle/>
          <a:p>
            <a:fld id="{9085000F-FC2F-4DC5-BEC9-060FAC7234C2}" type="slidenum">
              <a:rPr lang="en-US" smtClean="0"/>
              <a:t>11</a:t>
            </a:fld>
            <a:endParaRPr lang="en-US"/>
          </a:p>
        </p:txBody>
      </p:sp>
    </p:spTree>
    <p:extLst>
      <p:ext uri="{BB962C8B-B14F-4D97-AF65-F5344CB8AC3E}">
        <p14:creationId xmlns:p14="http://schemas.microsoft.com/office/powerpoint/2010/main" val="803170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xml"/></Relationships>
</file>

<file path=ppt/slideLayouts/_rels/slideLayout7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368659" y="6433698"/>
            <a:ext cx="2133600" cy="365125"/>
          </a:xfrm>
          <a:prstGeom prst="rect">
            <a:avLst/>
          </a:prstGeom>
        </p:spPr>
        <p:txBody>
          <a:bodyPr/>
          <a:lstStyle/>
          <a:p>
            <a:fld id="{5BCAD085-E8A6-8845-BD4E-CB4CCA059FC4}" type="datetimeFigureOut">
              <a:rPr lang="en-US" smtClean="0"/>
              <a:t>5/27/2025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68659" y="6433698"/>
            <a:ext cx="2133600" cy="365125"/>
          </a:xfrm>
          <a:prstGeom prst="rect">
            <a:avLst/>
          </a:prstGeom>
        </p:spPr>
        <p:txBody>
          <a:bodyPr/>
          <a:lstStyle/>
          <a:p>
            <a:fld id="{5BCAD085-E8A6-8845-BD4E-CB4CCA059FC4}" type="datetimeFigureOut">
              <a:rPr lang="en-US" smtClean="0"/>
              <a:t>5/27/2025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68659" y="6433698"/>
            <a:ext cx="2133600" cy="365125"/>
          </a:xfrm>
          <a:prstGeom prst="rect">
            <a:avLst/>
          </a:prstGeom>
        </p:spPr>
        <p:txBody>
          <a:bodyPr/>
          <a:lstStyle/>
          <a:p>
            <a:fld id="{5BCAD085-E8A6-8845-BD4E-CB4CCA059FC4}" type="datetimeFigureOut">
              <a:rPr lang="en-US" smtClean="0"/>
              <a:t>5/27/2025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Footer Only">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393E8CB-0D3D-4731-9E50-5EB436EA836D}"/>
              </a:ext>
            </a:extLst>
          </p:cNvPr>
          <p:cNvSpPr>
            <a:spLocks noGrp="1"/>
          </p:cNvSpPr>
          <p:nvPr>
            <p:ph type="sldNum" sz="quarter" idx="10"/>
          </p:nvPr>
        </p:nvSpPr>
        <p:spPr>
          <a:xfrm>
            <a:off x="6553200" y="6356350"/>
            <a:ext cx="2133600" cy="365125"/>
          </a:xfrm>
          <a:prstGeom prst="rect">
            <a:avLst/>
          </a:prstGeom>
        </p:spPr>
        <p:txBody>
          <a:bodyPr/>
          <a:lstStyle/>
          <a:p>
            <a:fld id="{AD816501-AAE5-214E-B100-00C3DC5F5E3F}" type="slidenum">
              <a:rPr lang="en-US" smtClean="0"/>
              <a:pPr/>
              <a:t>‹#›</a:t>
            </a:fld>
            <a:endParaRPr lang="en-US"/>
          </a:p>
        </p:txBody>
      </p:sp>
      <p:sp>
        <p:nvSpPr>
          <p:cNvPr id="5" name="Title 4">
            <a:extLst>
              <a:ext uri="{FF2B5EF4-FFF2-40B4-BE49-F238E27FC236}">
                <a16:creationId xmlns:a16="http://schemas.microsoft.com/office/drawing/2014/main" id="{C65330B4-3113-4E4F-A7F6-866902B83506}"/>
              </a:ext>
            </a:extLst>
          </p:cNvPr>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102954208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420283"/>
            <a:ext cx="3886200" cy="980017"/>
          </a:xfrm>
        </p:spPr>
        <p:txBody>
          <a:bodyPr/>
          <a:lstStyle/>
          <a:p>
            <a:r>
              <a:rPr lang="en-US"/>
              <a:t>Click to edit Master title style</a:t>
            </a:r>
          </a:p>
        </p:txBody>
      </p:sp>
      <p:sp>
        <p:nvSpPr>
          <p:cNvPr id="3" name="Subtitle 2"/>
          <p:cNvSpPr>
            <a:spLocks noGrp="1"/>
          </p:cNvSpPr>
          <p:nvPr>
            <p:ph type="subTitle" idx="1"/>
          </p:nvPr>
        </p:nvSpPr>
        <p:spPr>
          <a:xfrm>
            <a:off x="685800" y="2590800"/>
            <a:ext cx="3200400" cy="1168400"/>
          </a:xfrm>
        </p:spPr>
        <p:txBody>
          <a:bodyPr/>
          <a:lstStyle>
            <a:lvl1pPr marL="0" indent="0" algn="ctr">
              <a:buNone/>
              <a:defRPr>
                <a:solidFill>
                  <a:schemeClr val="tx1">
                    <a:tint val="75000"/>
                  </a:schemeClr>
                </a:solidFill>
              </a:defRPr>
            </a:lvl1pPr>
            <a:lvl2pPr marL="228600" indent="0" algn="ctr">
              <a:buNone/>
              <a:defRPr>
                <a:solidFill>
                  <a:schemeClr val="tx1">
                    <a:tint val="75000"/>
                  </a:schemeClr>
                </a:solidFill>
              </a:defRPr>
            </a:lvl2pPr>
            <a:lvl3pPr marL="457200" indent="0" algn="ctr">
              <a:buNone/>
              <a:defRPr>
                <a:solidFill>
                  <a:schemeClr val="tx1">
                    <a:tint val="75000"/>
                  </a:schemeClr>
                </a:solidFill>
              </a:defRPr>
            </a:lvl3pPr>
            <a:lvl4pPr marL="685800" indent="0" algn="ctr">
              <a:buNone/>
              <a:defRPr>
                <a:solidFill>
                  <a:schemeClr val="tx1">
                    <a:tint val="75000"/>
                  </a:schemeClr>
                </a:solidFill>
              </a:defRPr>
            </a:lvl4pPr>
            <a:lvl5pPr marL="914400" indent="0" algn="ctr">
              <a:buNone/>
              <a:defRPr>
                <a:solidFill>
                  <a:schemeClr val="tx1">
                    <a:tint val="75000"/>
                  </a:schemeClr>
                </a:solidFill>
              </a:defRPr>
            </a:lvl5pPr>
            <a:lvl6pPr marL="1143000" indent="0" algn="ctr">
              <a:buNone/>
              <a:defRPr>
                <a:solidFill>
                  <a:schemeClr val="tx1">
                    <a:tint val="75000"/>
                  </a:schemeClr>
                </a:solidFill>
              </a:defRPr>
            </a:lvl6pPr>
            <a:lvl7pPr marL="1371600" indent="0" algn="ctr">
              <a:buNone/>
              <a:defRPr>
                <a:solidFill>
                  <a:schemeClr val="tx1">
                    <a:tint val="75000"/>
                  </a:schemeClr>
                </a:solidFill>
              </a:defRPr>
            </a:lvl7pPr>
            <a:lvl8pPr marL="1600200" indent="0" algn="ctr">
              <a:buNone/>
              <a:defRPr>
                <a:solidFill>
                  <a:schemeClr val="tx1">
                    <a:tint val="75000"/>
                  </a:schemeClr>
                </a:solidFill>
              </a:defRPr>
            </a:lvl8pPr>
            <a:lvl9pPr marL="18288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360918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228400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61157" y="2937934"/>
            <a:ext cx="3886200" cy="908050"/>
          </a:xfrm>
        </p:spPr>
        <p:txBody>
          <a:bodyPr anchor="t"/>
          <a:lstStyle>
            <a:lvl1pPr algn="l">
              <a:defRPr sz="2000" b="1" cap="all"/>
            </a:lvl1pPr>
          </a:lstStyle>
          <a:p>
            <a:r>
              <a:rPr lang="en-US"/>
              <a:t>Click to edit Master title style</a:t>
            </a:r>
          </a:p>
        </p:txBody>
      </p:sp>
      <p:sp>
        <p:nvSpPr>
          <p:cNvPr id="3" name="Text Placeholder 2"/>
          <p:cNvSpPr>
            <a:spLocks noGrp="1"/>
          </p:cNvSpPr>
          <p:nvPr>
            <p:ph type="body" idx="1"/>
          </p:nvPr>
        </p:nvSpPr>
        <p:spPr>
          <a:xfrm>
            <a:off x="361157" y="1937809"/>
            <a:ext cx="3886200" cy="1000125"/>
          </a:xfrm>
        </p:spPr>
        <p:txBody>
          <a:bodyPr anchor="b"/>
          <a:lstStyle>
            <a:lvl1pPr marL="0" indent="0">
              <a:buNone/>
              <a:defRPr sz="1000">
                <a:solidFill>
                  <a:schemeClr val="tx1">
                    <a:tint val="75000"/>
                  </a:schemeClr>
                </a:solidFill>
              </a:defRPr>
            </a:lvl1pPr>
            <a:lvl2pPr marL="228600" indent="0">
              <a:buNone/>
              <a:defRPr sz="900">
                <a:solidFill>
                  <a:schemeClr val="tx1">
                    <a:tint val="75000"/>
                  </a:schemeClr>
                </a:solidFill>
              </a:defRPr>
            </a:lvl2pPr>
            <a:lvl3pPr marL="457200" indent="0">
              <a:buNone/>
              <a:defRPr sz="800">
                <a:solidFill>
                  <a:schemeClr val="tx1">
                    <a:tint val="75000"/>
                  </a:schemeClr>
                </a:solidFill>
              </a:defRPr>
            </a:lvl3pPr>
            <a:lvl4pPr marL="685800" indent="0">
              <a:buNone/>
              <a:defRPr sz="700">
                <a:solidFill>
                  <a:schemeClr val="tx1">
                    <a:tint val="75000"/>
                  </a:schemeClr>
                </a:solidFill>
              </a:defRPr>
            </a:lvl4pPr>
            <a:lvl5pPr marL="914400" indent="0">
              <a:buNone/>
              <a:defRPr sz="700">
                <a:solidFill>
                  <a:schemeClr val="tx1">
                    <a:tint val="75000"/>
                  </a:schemeClr>
                </a:solidFill>
              </a:defRPr>
            </a:lvl5pPr>
            <a:lvl6pPr marL="1143000" indent="0">
              <a:buNone/>
              <a:defRPr sz="700">
                <a:solidFill>
                  <a:schemeClr val="tx1">
                    <a:tint val="75000"/>
                  </a:schemeClr>
                </a:solidFill>
              </a:defRPr>
            </a:lvl6pPr>
            <a:lvl7pPr marL="1371600" indent="0">
              <a:buNone/>
              <a:defRPr sz="700">
                <a:solidFill>
                  <a:schemeClr val="tx1">
                    <a:tint val="75000"/>
                  </a:schemeClr>
                </a:solidFill>
              </a:defRPr>
            </a:lvl7pPr>
            <a:lvl8pPr marL="1600200" indent="0">
              <a:buNone/>
              <a:defRPr sz="700">
                <a:solidFill>
                  <a:schemeClr val="tx1">
                    <a:tint val="75000"/>
                  </a:schemeClr>
                </a:solidFill>
              </a:defRPr>
            </a:lvl8pPr>
            <a:lvl9pPr marL="1828800" indent="0">
              <a:buNone/>
              <a:defRPr sz="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955232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066800"/>
            <a:ext cx="2019300" cy="3017309"/>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324100" y="1066800"/>
            <a:ext cx="2019300" cy="3017309"/>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658179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28600" y="1023409"/>
            <a:ext cx="2020094" cy="426508"/>
          </a:xfr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4" name="Content Placeholder 3"/>
          <p:cNvSpPr>
            <a:spLocks noGrp="1"/>
          </p:cNvSpPr>
          <p:nvPr>
            <p:ph sz="half" idx="2"/>
          </p:nvPr>
        </p:nvSpPr>
        <p:spPr>
          <a:xfrm>
            <a:off x="228600" y="1449917"/>
            <a:ext cx="2020094" cy="2634192"/>
          </a:xfrm>
        </p:spPr>
        <p:txBody>
          <a:bodyPr/>
          <a:lstStyle>
            <a:lvl1pPr>
              <a:defRPr sz="1200"/>
            </a:lvl1pPr>
            <a:lvl2pPr>
              <a:defRPr sz="10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322513" y="1023409"/>
            <a:ext cx="2020888" cy="426508"/>
          </a:xfr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6" name="Content Placeholder 5"/>
          <p:cNvSpPr>
            <a:spLocks noGrp="1"/>
          </p:cNvSpPr>
          <p:nvPr>
            <p:ph sz="quarter" idx="4"/>
          </p:nvPr>
        </p:nvSpPr>
        <p:spPr>
          <a:xfrm>
            <a:off x="2322513" y="1449917"/>
            <a:ext cx="2020888" cy="2634192"/>
          </a:xfrm>
        </p:spPr>
        <p:txBody>
          <a:bodyPr/>
          <a:lstStyle>
            <a:lvl1pPr>
              <a:defRPr sz="1200"/>
            </a:lvl1pPr>
            <a:lvl2pPr>
              <a:defRPr sz="10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794120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281683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73852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68659" y="6433698"/>
            <a:ext cx="2133600" cy="365125"/>
          </a:xfrm>
          <a:prstGeom prst="rect">
            <a:avLst/>
          </a:prstGeom>
        </p:spPr>
        <p:txBody>
          <a:bodyPr/>
          <a:lstStyle/>
          <a:p>
            <a:fld id="{5BCAD085-E8A6-8845-BD4E-CB4CCA059FC4}" type="datetimeFigureOut">
              <a:rPr lang="en-US" smtClean="0"/>
              <a:t>5/27/2025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8600" y="182033"/>
            <a:ext cx="1504157" cy="774700"/>
          </a:xfrm>
        </p:spPr>
        <p:txBody>
          <a:bodyPr anchor="b"/>
          <a:lstStyle>
            <a:lvl1pPr algn="l">
              <a:defRPr sz="1000" b="1"/>
            </a:lvl1pPr>
          </a:lstStyle>
          <a:p>
            <a:r>
              <a:rPr lang="en-US"/>
              <a:t>Click to edit Master title style</a:t>
            </a:r>
          </a:p>
        </p:txBody>
      </p:sp>
      <p:sp>
        <p:nvSpPr>
          <p:cNvPr id="3" name="Content Placeholder 2"/>
          <p:cNvSpPr>
            <a:spLocks noGrp="1"/>
          </p:cNvSpPr>
          <p:nvPr>
            <p:ph idx="1"/>
          </p:nvPr>
        </p:nvSpPr>
        <p:spPr>
          <a:xfrm>
            <a:off x="1787525" y="182034"/>
            <a:ext cx="2555875" cy="3902075"/>
          </a:xfrm>
        </p:spPr>
        <p:txBody>
          <a:bodyPr/>
          <a:lstStyle>
            <a:lvl1pPr>
              <a:defRPr sz="1600"/>
            </a:lvl1pPr>
            <a:lvl2pPr>
              <a:defRPr sz="1400"/>
            </a:lvl2pPr>
            <a:lvl3pPr>
              <a:defRPr sz="12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28600" y="956734"/>
            <a:ext cx="1504157" cy="3127375"/>
          </a:xfrm>
        </p:spPr>
        <p:txBody>
          <a:bodyPr/>
          <a:lstStyle>
            <a:lvl1pPr marL="0" indent="0">
              <a:buNone/>
              <a:defRPr sz="700"/>
            </a:lvl1pPr>
            <a:lvl2pPr marL="228600" indent="0">
              <a:buNone/>
              <a:defRPr sz="600"/>
            </a:lvl2pPr>
            <a:lvl3pPr marL="457200" indent="0">
              <a:buNone/>
              <a:defRPr sz="500"/>
            </a:lvl3pPr>
            <a:lvl4pPr marL="685800" indent="0">
              <a:buNone/>
              <a:defRPr sz="450"/>
            </a:lvl4pPr>
            <a:lvl5pPr marL="914400" indent="0">
              <a:buNone/>
              <a:defRPr sz="450"/>
            </a:lvl5pPr>
            <a:lvl6pPr marL="1143000" indent="0">
              <a:buNone/>
              <a:defRPr sz="450"/>
            </a:lvl6pPr>
            <a:lvl7pPr marL="1371600" indent="0">
              <a:buNone/>
              <a:defRPr sz="450"/>
            </a:lvl7pPr>
            <a:lvl8pPr marL="1600200" indent="0">
              <a:buNone/>
              <a:defRPr sz="450"/>
            </a:lvl8pPr>
            <a:lvl9pPr marL="1828800" indent="0">
              <a:buNone/>
              <a:defRPr sz="4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140536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6144" y="3200400"/>
            <a:ext cx="2743200" cy="377825"/>
          </a:xfrm>
        </p:spPr>
        <p:txBody>
          <a:bodyPr anchor="b"/>
          <a:lstStyle>
            <a:lvl1pPr algn="l">
              <a:defRPr sz="1000" b="1"/>
            </a:lvl1pPr>
          </a:lstStyle>
          <a:p>
            <a:r>
              <a:rPr lang="en-US"/>
              <a:t>Click to edit Master title style</a:t>
            </a:r>
          </a:p>
        </p:txBody>
      </p:sp>
      <p:sp>
        <p:nvSpPr>
          <p:cNvPr id="3" name="Picture Placeholder 2"/>
          <p:cNvSpPr>
            <a:spLocks noGrp="1"/>
          </p:cNvSpPr>
          <p:nvPr>
            <p:ph type="pic" idx="1"/>
          </p:nvPr>
        </p:nvSpPr>
        <p:spPr>
          <a:xfrm>
            <a:off x="896144" y="408517"/>
            <a:ext cx="2743200" cy="2743200"/>
          </a:xfrm>
        </p:spPr>
        <p:txBody>
          <a:bodyPr/>
          <a:lstStyle>
            <a:lvl1pPr marL="0" indent="0">
              <a:buNone/>
              <a:defRPr sz="1600"/>
            </a:lvl1pPr>
            <a:lvl2pPr marL="228600" indent="0">
              <a:buNone/>
              <a:defRPr sz="1400"/>
            </a:lvl2pPr>
            <a:lvl3pPr marL="457200" indent="0">
              <a:buNone/>
              <a:defRPr sz="1200"/>
            </a:lvl3pPr>
            <a:lvl4pPr marL="685800" indent="0">
              <a:buNone/>
              <a:defRPr sz="1000"/>
            </a:lvl4pPr>
            <a:lvl5pPr marL="914400" indent="0">
              <a:buNone/>
              <a:defRPr sz="1000"/>
            </a:lvl5pPr>
            <a:lvl6pPr marL="1143000" indent="0">
              <a:buNone/>
              <a:defRPr sz="1000"/>
            </a:lvl6pPr>
            <a:lvl7pPr marL="1371600" indent="0">
              <a:buNone/>
              <a:defRPr sz="1000"/>
            </a:lvl7pPr>
            <a:lvl8pPr marL="1600200" indent="0">
              <a:buNone/>
              <a:defRPr sz="1000"/>
            </a:lvl8pPr>
            <a:lvl9pPr marL="1828800" indent="0">
              <a:buNone/>
              <a:defRPr sz="1000"/>
            </a:lvl9pPr>
          </a:lstStyle>
          <a:p>
            <a:endParaRPr lang="en-US"/>
          </a:p>
        </p:txBody>
      </p:sp>
      <p:sp>
        <p:nvSpPr>
          <p:cNvPr id="4" name="Text Placeholder 3"/>
          <p:cNvSpPr>
            <a:spLocks noGrp="1"/>
          </p:cNvSpPr>
          <p:nvPr>
            <p:ph type="body" sz="half" idx="2"/>
          </p:nvPr>
        </p:nvSpPr>
        <p:spPr>
          <a:xfrm>
            <a:off x="896144" y="3578225"/>
            <a:ext cx="2743200" cy="536575"/>
          </a:xfrm>
        </p:spPr>
        <p:txBody>
          <a:bodyPr/>
          <a:lstStyle>
            <a:lvl1pPr marL="0" indent="0">
              <a:buNone/>
              <a:defRPr sz="700"/>
            </a:lvl1pPr>
            <a:lvl2pPr marL="228600" indent="0">
              <a:buNone/>
              <a:defRPr sz="600"/>
            </a:lvl2pPr>
            <a:lvl3pPr marL="457200" indent="0">
              <a:buNone/>
              <a:defRPr sz="500"/>
            </a:lvl3pPr>
            <a:lvl4pPr marL="685800" indent="0">
              <a:buNone/>
              <a:defRPr sz="450"/>
            </a:lvl4pPr>
            <a:lvl5pPr marL="914400" indent="0">
              <a:buNone/>
              <a:defRPr sz="450"/>
            </a:lvl5pPr>
            <a:lvl6pPr marL="1143000" indent="0">
              <a:buNone/>
              <a:defRPr sz="450"/>
            </a:lvl6pPr>
            <a:lvl7pPr marL="1371600" indent="0">
              <a:buNone/>
              <a:defRPr sz="450"/>
            </a:lvl7pPr>
            <a:lvl8pPr marL="1600200" indent="0">
              <a:buNone/>
              <a:defRPr sz="450"/>
            </a:lvl8pPr>
            <a:lvl9pPr marL="1828800" indent="0">
              <a:buNone/>
              <a:defRPr sz="4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259316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883991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314700" y="183092"/>
            <a:ext cx="10287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83092"/>
            <a:ext cx="30099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50487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97A17AB-0114-CDE0-D80E-3AAA53BE4837}"/>
              </a:ext>
            </a:extLst>
          </p:cNvPr>
          <p:cNvSpPr>
            <a:spLocks noGrp="1"/>
          </p:cNvSpPr>
          <p:nvPr>
            <p:ph type="ctrTitle" hasCustomPrompt="1"/>
          </p:nvPr>
        </p:nvSpPr>
        <p:spPr>
          <a:xfrm>
            <a:off x="213605" y="262671"/>
            <a:ext cx="6507474" cy="3930563"/>
          </a:xfrm>
        </p:spPr>
        <p:txBody>
          <a:bodyPr anchor="t">
            <a:normAutofit/>
          </a:bodyPr>
          <a:lstStyle>
            <a:lvl1pPr algn="l">
              <a:lnSpc>
                <a:spcPct val="80000"/>
              </a:lnSpc>
              <a:defRPr sz="7875" b="0" i="0" spc="0" baseline="0">
                <a:solidFill>
                  <a:schemeClr val="bg1"/>
                </a:solidFill>
                <a:latin typeface="+mj-lt"/>
              </a:defRPr>
            </a:lvl1pPr>
          </a:lstStyle>
          <a:p>
            <a:r>
              <a:rPr lang="en-GB"/>
              <a:t>Longer titles will shrink automatically</a:t>
            </a:r>
          </a:p>
        </p:txBody>
      </p:sp>
      <p:sp>
        <p:nvSpPr>
          <p:cNvPr id="3" name="Subtitle 2">
            <a:extLst>
              <a:ext uri="{FF2B5EF4-FFF2-40B4-BE49-F238E27FC236}">
                <a16:creationId xmlns:a16="http://schemas.microsoft.com/office/drawing/2014/main" id="{6CB6DC8B-F860-B6A2-BF16-896FEA31623A}"/>
              </a:ext>
            </a:extLst>
          </p:cNvPr>
          <p:cNvSpPr>
            <a:spLocks noGrp="1"/>
          </p:cNvSpPr>
          <p:nvPr>
            <p:ph type="subTitle" idx="1" hasCustomPrompt="1"/>
          </p:nvPr>
        </p:nvSpPr>
        <p:spPr>
          <a:xfrm>
            <a:off x="213605" y="4889500"/>
            <a:ext cx="2096690" cy="865834"/>
          </a:xfrm>
        </p:spPr>
        <p:txBody>
          <a:bodyPr anchor="b"/>
          <a:lstStyle>
            <a:lvl1pPr marL="0" indent="0" algn="l">
              <a:lnSpc>
                <a:spcPct val="100000"/>
              </a:lnSpc>
              <a:spcBef>
                <a:spcPts val="0"/>
              </a:spcBef>
              <a:spcAft>
                <a:spcPts val="0"/>
              </a:spcAft>
              <a:buNone/>
              <a:defRPr sz="105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Supporting details. Delete if not required.</a:t>
            </a:r>
          </a:p>
        </p:txBody>
      </p:sp>
      <p:sp>
        <p:nvSpPr>
          <p:cNvPr id="10" name="Graphic 6">
            <a:extLst>
              <a:ext uri="{FF2B5EF4-FFF2-40B4-BE49-F238E27FC236}">
                <a16:creationId xmlns:a16="http://schemas.microsoft.com/office/drawing/2014/main" id="{D19EED84-D6AD-13D6-80DB-A9E003002D37}"/>
              </a:ext>
            </a:extLst>
          </p:cNvPr>
          <p:cNvSpPr>
            <a:spLocks noChangeAspect="1"/>
          </p:cNvSpPr>
          <p:nvPr userDrawn="1"/>
        </p:nvSpPr>
        <p:spPr>
          <a:xfrm>
            <a:off x="221260" y="6157305"/>
            <a:ext cx="1521740" cy="406800"/>
          </a:xfrm>
          <a:custGeom>
            <a:avLst/>
            <a:gdLst>
              <a:gd name="connsiteX0" fmla="*/ 950465 w 9611734"/>
              <a:gd name="connsiteY0" fmla="*/ 818675 h 1927097"/>
              <a:gd name="connsiteX1" fmla="*/ 803768 w 9611734"/>
              <a:gd name="connsiteY1" fmla="*/ 568646 h 1927097"/>
              <a:gd name="connsiteX2" fmla="*/ 950465 w 9611734"/>
              <a:gd name="connsiteY2" fmla="*/ 318617 h 1927097"/>
              <a:gd name="connsiteX3" fmla="*/ 1097162 w 9611734"/>
              <a:gd name="connsiteY3" fmla="*/ 568646 h 1927097"/>
              <a:gd name="connsiteX4" fmla="*/ 950465 w 9611734"/>
              <a:gd name="connsiteY4" fmla="*/ 818675 h 1927097"/>
              <a:gd name="connsiteX5" fmla="*/ 950465 w 9611734"/>
              <a:gd name="connsiteY5" fmla="*/ 251429 h 1927097"/>
              <a:gd name="connsiteX6" fmla="*/ 652338 w 9611734"/>
              <a:gd name="connsiteY6" fmla="*/ 568646 h 1927097"/>
              <a:gd name="connsiteX7" fmla="*/ 950465 w 9611734"/>
              <a:gd name="connsiteY7" fmla="*/ 885863 h 1927097"/>
              <a:gd name="connsiteX8" fmla="*/ 1248591 w 9611734"/>
              <a:gd name="connsiteY8" fmla="*/ 568646 h 1927097"/>
              <a:gd name="connsiteX9" fmla="*/ 950465 w 9611734"/>
              <a:gd name="connsiteY9" fmla="*/ 251429 h 1927097"/>
              <a:gd name="connsiteX10" fmla="*/ 2283534 w 9611734"/>
              <a:gd name="connsiteY10" fmla="*/ 251429 h 1927097"/>
              <a:gd name="connsiteX11" fmla="*/ 2114929 w 9611734"/>
              <a:gd name="connsiteY11" fmla="*/ 340488 h 1927097"/>
              <a:gd name="connsiteX12" fmla="*/ 2107568 w 9611734"/>
              <a:gd name="connsiteY12" fmla="*/ 340488 h 1927097"/>
              <a:gd name="connsiteX13" fmla="*/ 2107568 w 9611734"/>
              <a:gd name="connsiteY13" fmla="*/ 263677 h 1927097"/>
              <a:gd name="connsiteX14" fmla="*/ 1963324 w 9611734"/>
              <a:gd name="connsiteY14" fmla="*/ 263677 h 1927097"/>
              <a:gd name="connsiteX15" fmla="*/ 1963324 w 9611734"/>
              <a:gd name="connsiteY15" fmla="*/ 873615 h 1927097"/>
              <a:gd name="connsiteX16" fmla="*/ 2107568 w 9611734"/>
              <a:gd name="connsiteY16" fmla="*/ 873615 h 1927097"/>
              <a:gd name="connsiteX17" fmla="*/ 2107568 w 9611734"/>
              <a:gd name="connsiteY17" fmla="*/ 479412 h 1927097"/>
              <a:gd name="connsiteX18" fmla="*/ 2228501 w 9611734"/>
              <a:gd name="connsiteY18" fmla="*/ 336638 h 1927097"/>
              <a:gd name="connsiteX19" fmla="*/ 2332433 w 9611734"/>
              <a:gd name="connsiteY19" fmla="*/ 456142 h 1927097"/>
              <a:gd name="connsiteX20" fmla="*/ 2332433 w 9611734"/>
              <a:gd name="connsiteY20" fmla="*/ 873265 h 1927097"/>
              <a:gd name="connsiteX21" fmla="*/ 2476677 w 9611734"/>
              <a:gd name="connsiteY21" fmla="*/ 873265 h 1927097"/>
              <a:gd name="connsiteX22" fmla="*/ 2476677 w 9611734"/>
              <a:gd name="connsiteY22" fmla="*/ 455092 h 1927097"/>
              <a:gd name="connsiteX23" fmla="*/ 2283534 w 9611734"/>
              <a:gd name="connsiteY23" fmla="*/ 251429 h 1927097"/>
              <a:gd name="connsiteX24" fmla="*/ 2803897 w 9611734"/>
              <a:gd name="connsiteY24" fmla="*/ 251429 h 1927097"/>
              <a:gd name="connsiteX25" fmla="*/ 2570444 w 9611734"/>
              <a:gd name="connsiteY25" fmla="*/ 427097 h 1927097"/>
              <a:gd name="connsiteX26" fmla="*/ 2718368 w 9611734"/>
              <a:gd name="connsiteY26" fmla="*/ 602765 h 1927097"/>
              <a:gd name="connsiteX27" fmla="*/ 2840528 w 9611734"/>
              <a:gd name="connsiteY27" fmla="*/ 633209 h 1927097"/>
              <a:gd name="connsiteX28" fmla="*/ 2934645 w 9611734"/>
              <a:gd name="connsiteY28" fmla="*/ 723493 h 1927097"/>
              <a:gd name="connsiteX29" fmla="*/ 2813712 w 9611734"/>
              <a:gd name="connsiteY29" fmla="*/ 821125 h 1927097"/>
              <a:gd name="connsiteX30" fmla="*/ 2674376 w 9611734"/>
              <a:gd name="connsiteY30" fmla="*/ 679576 h 1927097"/>
              <a:gd name="connsiteX31" fmla="*/ 2544855 w 9611734"/>
              <a:gd name="connsiteY31" fmla="*/ 716144 h 1927097"/>
              <a:gd name="connsiteX32" fmla="*/ 2797763 w 9611734"/>
              <a:gd name="connsiteY32" fmla="*/ 885688 h 1927097"/>
              <a:gd name="connsiteX33" fmla="*/ 3051898 w 9611734"/>
              <a:gd name="connsiteY33" fmla="*/ 686924 h 1927097"/>
              <a:gd name="connsiteX34" fmla="*/ 2889427 w 9611734"/>
              <a:gd name="connsiteY34" fmla="*/ 503908 h 1927097"/>
              <a:gd name="connsiteX35" fmla="*/ 2772174 w 9611734"/>
              <a:gd name="connsiteY35" fmla="*/ 474688 h 1927097"/>
              <a:gd name="connsiteX36" fmla="*/ 2687872 w 9611734"/>
              <a:gd name="connsiteY36" fmla="*/ 394203 h 1927097"/>
              <a:gd name="connsiteX37" fmla="*/ 2791804 w 9611734"/>
              <a:gd name="connsiteY37" fmla="*/ 316167 h 1927097"/>
              <a:gd name="connsiteX38" fmla="*/ 2916418 w 9611734"/>
              <a:gd name="connsiteY38" fmla="*/ 433221 h 1927097"/>
              <a:gd name="connsiteX39" fmla="*/ 3038578 w 9611734"/>
              <a:gd name="connsiteY39" fmla="*/ 396652 h 1927097"/>
              <a:gd name="connsiteX40" fmla="*/ 2803897 w 9611734"/>
              <a:gd name="connsiteY40" fmla="*/ 251429 h 1927097"/>
              <a:gd name="connsiteX41" fmla="*/ 3409965 w 9611734"/>
              <a:gd name="connsiteY41" fmla="*/ 818675 h 1927097"/>
              <a:gd name="connsiteX42" fmla="*/ 3263268 w 9611734"/>
              <a:gd name="connsiteY42" fmla="*/ 568646 h 1927097"/>
              <a:gd name="connsiteX43" fmla="*/ 3409965 w 9611734"/>
              <a:gd name="connsiteY43" fmla="*/ 318617 h 1927097"/>
              <a:gd name="connsiteX44" fmla="*/ 3556663 w 9611734"/>
              <a:gd name="connsiteY44" fmla="*/ 568646 h 1927097"/>
              <a:gd name="connsiteX45" fmla="*/ 3409965 w 9611734"/>
              <a:gd name="connsiteY45" fmla="*/ 818675 h 1927097"/>
              <a:gd name="connsiteX46" fmla="*/ 3409965 w 9611734"/>
              <a:gd name="connsiteY46" fmla="*/ 251429 h 1927097"/>
              <a:gd name="connsiteX47" fmla="*/ 3111839 w 9611734"/>
              <a:gd name="connsiteY47" fmla="*/ 568646 h 1927097"/>
              <a:gd name="connsiteX48" fmla="*/ 3409965 w 9611734"/>
              <a:gd name="connsiteY48" fmla="*/ 885863 h 1927097"/>
              <a:gd name="connsiteX49" fmla="*/ 3708092 w 9611734"/>
              <a:gd name="connsiteY49" fmla="*/ 568646 h 1927097"/>
              <a:gd name="connsiteX50" fmla="*/ 3409965 w 9611734"/>
              <a:gd name="connsiteY50" fmla="*/ 251429 h 1927097"/>
              <a:gd name="connsiteX51" fmla="*/ 4113656 w 9611734"/>
              <a:gd name="connsiteY51" fmla="*/ 251429 h 1927097"/>
              <a:gd name="connsiteX52" fmla="*/ 3945051 w 9611734"/>
              <a:gd name="connsiteY52" fmla="*/ 340488 h 1927097"/>
              <a:gd name="connsiteX53" fmla="*/ 3937690 w 9611734"/>
              <a:gd name="connsiteY53" fmla="*/ 340488 h 1927097"/>
              <a:gd name="connsiteX54" fmla="*/ 3937690 w 9611734"/>
              <a:gd name="connsiteY54" fmla="*/ 263677 h 1927097"/>
              <a:gd name="connsiteX55" fmla="*/ 3793446 w 9611734"/>
              <a:gd name="connsiteY55" fmla="*/ 263677 h 1927097"/>
              <a:gd name="connsiteX56" fmla="*/ 3793446 w 9611734"/>
              <a:gd name="connsiteY56" fmla="*/ 873615 h 1927097"/>
              <a:gd name="connsiteX57" fmla="*/ 3937690 w 9611734"/>
              <a:gd name="connsiteY57" fmla="*/ 873615 h 1927097"/>
              <a:gd name="connsiteX58" fmla="*/ 3937690 w 9611734"/>
              <a:gd name="connsiteY58" fmla="*/ 479412 h 1927097"/>
              <a:gd name="connsiteX59" fmla="*/ 4058623 w 9611734"/>
              <a:gd name="connsiteY59" fmla="*/ 336638 h 1927097"/>
              <a:gd name="connsiteX60" fmla="*/ 4162555 w 9611734"/>
              <a:gd name="connsiteY60" fmla="*/ 456142 h 1927097"/>
              <a:gd name="connsiteX61" fmla="*/ 4162555 w 9611734"/>
              <a:gd name="connsiteY61" fmla="*/ 873265 h 1927097"/>
              <a:gd name="connsiteX62" fmla="*/ 4306799 w 9611734"/>
              <a:gd name="connsiteY62" fmla="*/ 873265 h 1927097"/>
              <a:gd name="connsiteX63" fmla="*/ 4306799 w 9611734"/>
              <a:gd name="connsiteY63" fmla="*/ 455092 h 1927097"/>
              <a:gd name="connsiteX64" fmla="*/ 4113656 w 9611734"/>
              <a:gd name="connsiteY64" fmla="*/ 251429 h 1927097"/>
              <a:gd name="connsiteX65" fmla="*/ 6255401 w 9611734"/>
              <a:gd name="connsiteY65" fmla="*/ 818675 h 1927097"/>
              <a:gd name="connsiteX66" fmla="*/ 6108704 w 9611734"/>
              <a:gd name="connsiteY66" fmla="*/ 568646 h 1927097"/>
              <a:gd name="connsiteX67" fmla="*/ 6255401 w 9611734"/>
              <a:gd name="connsiteY67" fmla="*/ 318617 h 1927097"/>
              <a:gd name="connsiteX68" fmla="*/ 6402098 w 9611734"/>
              <a:gd name="connsiteY68" fmla="*/ 568646 h 1927097"/>
              <a:gd name="connsiteX69" fmla="*/ 6255401 w 9611734"/>
              <a:gd name="connsiteY69" fmla="*/ 818675 h 1927097"/>
              <a:gd name="connsiteX70" fmla="*/ 6255401 w 9611734"/>
              <a:gd name="connsiteY70" fmla="*/ 251429 h 1927097"/>
              <a:gd name="connsiteX71" fmla="*/ 5957274 w 9611734"/>
              <a:gd name="connsiteY71" fmla="*/ 568646 h 1927097"/>
              <a:gd name="connsiteX72" fmla="*/ 6255401 w 9611734"/>
              <a:gd name="connsiteY72" fmla="*/ 885863 h 1927097"/>
              <a:gd name="connsiteX73" fmla="*/ 6553528 w 9611734"/>
              <a:gd name="connsiteY73" fmla="*/ 568646 h 1927097"/>
              <a:gd name="connsiteX74" fmla="*/ 6255401 w 9611734"/>
              <a:gd name="connsiteY74" fmla="*/ 251429 h 1927097"/>
              <a:gd name="connsiteX75" fmla="*/ 7588295 w 9611734"/>
              <a:gd name="connsiteY75" fmla="*/ 251429 h 1927097"/>
              <a:gd name="connsiteX76" fmla="*/ 7419689 w 9611734"/>
              <a:gd name="connsiteY76" fmla="*/ 340488 h 1927097"/>
              <a:gd name="connsiteX77" fmla="*/ 7412328 w 9611734"/>
              <a:gd name="connsiteY77" fmla="*/ 340488 h 1927097"/>
              <a:gd name="connsiteX78" fmla="*/ 7412328 w 9611734"/>
              <a:gd name="connsiteY78" fmla="*/ 263677 h 1927097"/>
              <a:gd name="connsiteX79" fmla="*/ 7268085 w 9611734"/>
              <a:gd name="connsiteY79" fmla="*/ 263677 h 1927097"/>
              <a:gd name="connsiteX80" fmla="*/ 7268085 w 9611734"/>
              <a:gd name="connsiteY80" fmla="*/ 873615 h 1927097"/>
              <a:gd name="connsiteX81" fmla="*/ 7412328 w 9611734"/>
              <a:gd name="connsiteY81" fmla="*/ 873615 h 1927097"/>
              <a:gd name="connsiteX82" fmla="*/ 7412328 w 9611734"/>
              <a:gd name="connsiteY82" fmla="*/ 479412 h 1927097"/>
              <a:gd name="connsiteX83" fmla="*/ 7533262 w 9611734"/>
              <a:gd name="connsiteY83" fmla="*/ 336638 h 1927097"/>
              <a:gd name="connsiteX84" fmla="*/ 7637194 w 9611734"/>
              <a:gd name="connsiteY84" fmla="*/ 456142 h 1927097"/>
              <a:gd name="connsiteX85" fmla="*/ 7637194 w 9611734"/>
              <a:gd name="connsiteY85" fmla="*/ 873265 h 1927097"/>
              <a:gd name="connsiteX86" fmla="*/ 7781438 w 9611734"/>
              <a:gd name="connsiteY86" fmla="*/ 873265 h 1927097"/>
              <a:gd name="connsiteX87" fmla="*/ 7781438 w 9611734"/>
              <a:gd name="connsiteY87" fmla="*/ 455092 h 1927097"/>
              <a:gd name="connsiteX88" fmla="*/ 7588295 w 9611734"/>
              <a:gd name="connsiteY88" fmla="*/ 251429 h 1927097"/>
              <a:gd name="connsiteX89" fmla="*/ 8108833 w 9611734"/>
              <a:gd name="connsiteY89" fmla="*/ 251429 h 1927097"/>
              <a:gd name="connsiteX90" fmla="*/ 7875380 w 9611734"/>
              <a:gd name="connsiteY90" fmla="*/ 427097 h 1927097"/>
              <a:gd name="connsiteX91" fmla="*/ 8023304 w 9611734"/>
              <a:gd name="connsiteY91" fmla="*/ 602765 h 1927097"/>
              <a:gd name="connsiteX92" fmla="*/ 8145464 w 9611734"/>
              <a:gd name="connsiteY92" fmla="*/ 633209 h 1927097"/>
              <a:gd name="connsiteX93" fmla="*/ 8239581 w 9611734"/>
              <a:gd name="connsiteY93" fmla="*/ 723493 h 1927097"/>
              <a:gd name="connsiteX94" fmla="*/ 8118648 w 9611734"/>
              <a:gd name="connsiteY94" fmla="*/ 821125 h 1927097"/>
              <a:gd name="connsiteX95" fmla="*/ 7979312 w 9611734"/>
              <a:gd name="connsiteY95" fmla="*/ 679576 h 1927097"/>
              <a:gd name="connsiteX96" fmla="*/ 7849791 w 9611734"/>
              <a:gd name="connsiteY96" fmla="*/ 716144 h 1927097"/>
              <a:gd name="connsiteX97" fmla="*/ 8102699 w 9611734"/>
              <a:gd name="connsiteY97" fmla="*/ 885688 h 1927097"/>
              <a:gd name="connsiteX98" fmla="*/ 8356834 w 9611734"/>
              <a:gd name="connsiteY98" fmla="*/ 686924 h 1927097"/>
              <a:gd name="connsiteX99" fmla="*/ 8194363 w 9611734"/>
              <a:gd name="connsiteY99" fmla="*/ 503908 h 1927097"/>
              <a:gd name="connsiteX100" fmla="*/ 8077110 w 9611734"/>
              <a:gd name="connsiteY100" fmla="*/ 474688 h 1927097"/>
              <a:gd name="connsiteX101" fmla="*/ 7992808 w 9611734"/>
              <a:gd name="connsiteY101" fmla="*/ 394203 h 1927097"/>
              <a:gd name="connsiteX102" fmla="*/ 8096740 w 9611734"/>
              <a:gd name="connsiteY102" fmla="*/ 316167 h 1927097"/>
              <a:gd name="connsiteX103" fmla="*/ 8221353 w 9611734"/>
              <a:gd name="connsiteY103" fmla="*/ 433221 h 1927097"/>
              <a:gd name="connsiteX104" fmla="*/ 8343514 w 9611734"/>
              <a:gd name="connsiteY104" fmla="*/ 396652 h 1927097"/>
              <a:gd name="connsiteX105" fmla="*/ 8108833 w 9611734"/>
              <a:gd name="connsiteY105" fmla="*/ 251429 h 1927097"/>
              <a:gd name="connsiteX106" fmla="*/ 8714726 w 9611734"/>
              <a:gd name="connsiteY106" fmla="*/ 818675 h 1927097"/>
              <a:gd name="connsiteX107" fmla="*/ 8568028 w 9611734"/>
              <a:gd name="connsiteY107" fmla="*/ 568646 h 1927097"/>
              <a:gd name="connsiteX108" fmla="*/ 8714726 w 9611734"/>
              <a:gd name="connsiteY108" fmla="*/ 318617 h 1927097"/>
              <a:gd name="connsiteX109" fmla="*/ 8861423 w 9611734"/>
              <a:gd name="connsiteY109" fmla="*/ 568646 h 1927097"/>
              <a:gd name="connsiteX110" fmla="*/ 8714726 w 9611734"/>
              <a:gd name="connsiteY110" fmla="*/ 818675 h 1927097"/>
              <a:gd name="connsiteX111" fmla="*/ 8714726 w 9611734"/>
              <a:gd name="connsiteY111" fmla="*/ 251429 h 1927097"/>
              <a:gd name="connsiteX112" fmla="*/ 8416599 w 9611734"/>
              <a:gd name="connsiteY112" fmla="*/ 568646 h 1927097"/>
              <a:gd name="connsiteX113" fmla="*/ 8714726 w 9611734"/>
              <a:gd name="connsiteY113" fmla="*/ 885863 h 1927097"/>
              <a:gd name="connsiteX114" fmla="*/ 9012852 w 9611734"/>
              <a:gd name="connsiteY114" fmla="*/ 568646 h 1927097"/>
              <a:gd name="connsiteX115" fmla="*/ 8714726 w 9611734"/>
              <a:gd name="connsiteY115" fmla="*/ 251429 h 1927097"/>
              <a:gd name="connsiteX116" fmla="*/ 9418592 w 9611734"/>
              <a:gd name="connsiteY116" fmla="*/ 251429 h 1927097"/>
              <a:gd name="connsiteX117" fmla="*/ 9249987 w 9611734"/>
              <a:gd name="connsiteY117" fmla="*/ 340488 h 1927097"/>
              <a:gd name="connsiteX118" fmla="*/ 9242625 w 9611734"/>
              <a:gd name="connsiteY118" fmla="*/ 340488 h 1927097"/>
              <a:gd name="connsiteX119" fmla="*/ 9242625 w 9611734"/>
              <a:gd name="connsiteY119" fmla="*/ 263677 h 1927097"/>
              <a:gd name="connsiteX120" fmla="*/ 9098382 w 9611734"/>
              <a:gd name="connsiteY120" fmla="*/ 263677 h 1927097"/>
              <a:gd name="connsiteX121" fmla="*/ 9098382 w 9611734"/>
              <a:gd name="connsiteY121" fmla="*/ 873615 h 1927097"/>
              <a:gd name="connsiteX122" fmla="*/ 9242625 w 9611734"/>
              <a:gd name="connsiteY122" fmla="*/ 873615 h 1927097"/>
              <a:gd name="connsiteX123" fmla="*/ 9242625 w 9611734"/>
              <a:gd name="connsiteY123" fmla="*/ 479412 h 1927097"/>
              <a:gd name="connsiteX124" fmla="*/ 9363559 w 9611734"/>
              <a:gd name="connsiteY124" fmla="*/ 336638 h 1927097"/>
              <a:gd name="connsiteX125" fmla="*/ 9467491 w 9611734"/>
              <a:gd name="connsiteY125" fmla="*/ 456142 h 1927097"/>
              <a:gd name="connsiteX126" fmla="*/ 9467491 w 9611734"/>
              <a:gd name="connsiteY126" fmla="*/ 873265 h 1927097"/>
              <a:gd name="connsiteX127" fmla="*/ 9611734 w 9611734"/>
              <a:gd name="connsiteY127" fmla="*/ 873265 h 1927097"/>
              <a:gd name="connsiteX128" fmla="*/ 9611734 w 9611734"/>
              <a:gd name="connsiteY128" fmla="*/ 455092 h 1927097"/>
              <a:gd name="connsiteX129" fmla="*/ 9418592 w 9611734"/>
              <a:gd name="connsiteY129" fmla="*/ 251429 h 1927097"/>
              <a:gd name="connsiteX130" fmla="*/ 566984 w 9611734"/>
              <a:gd name="connsiteY130" fmla="*/ 19596 h 1927097"/>
              <a:gd name="connsiteX131" fmla="*/ 415379 w 9611734"/>
              <a:gd name="connsiteY131" fmla="*/ 19596 h 1927097"/>
              <a:gd name="connsiteX132" fmla="*/ 415379 w 9611734"/>
              <a:gd name="connsiteY132" fmla="*/ 650356 h 1927097"/>
              <a:gd name="connsiteX133" fmla="*/ 283404 w 9611734"/>
              <a:gd name="connsiteY133" fmla="*/ 813776 h 1927097"/>
              <a:gd name="connsiteX134" fmla="*/ 151429 w 9611734"/>
              <a:gd name="connsiteY134" fmla="*/ 638108 h 1927097"/>
              <a:gd name="connsiteX135" fmla="*/ 151429 w 9611734"/>
              <a:gd name="connsiteY135" fmla="*/ 521055 h 1927097"/>
              <a:gd name="connsiteX136" fmla="*/ 0 w 9611734"/>
              <a:gd name="connsiteY136" fmla="*/ 558848 h 1927097"/>
              <a:gd name="connsiteX137" fmla="*/ 0 w 9611734"/>
              <a:gd name="connsiteY137" fmla="*/ 611338 h 1927097"/>
              <a:gd name="connsiteX138" fmla="*/ 283580 w 9611734"/>
              <a:gd name="connsiteY138" fmla="*/ 893212 h 1927097"/>
              <a:gd name="connsiteX139" fmla="*/ 566984 w 9611734"/>
              <a:gd name="connsiteY139" fmla="*/ 611338 h 1927097"/>
              <a:gd name="connsiteX140" fmla="*/ 566984 w 9611734"/>
              <a:gd name="connsiteY140" fmla="*/ 19596 h 1927097"/>
              <a:gd name="connsiteX141" fmla="*/ 1478364 w 9611734"/>
              <a:gd name="connsiteY141" fmla="*/ 19596 h 1927097"/>
              <a:gd name="connsiteX142" fmla="*/ 1334121 w 9611734"/>
              <a:gd name="connsiteY142" fmla="*/ 19596 h 1927097"/>
              <a:gd name="connsiteX143" fmla="*/ 1334121 w 9611734"/>
              <a:gd name="connsiteY143" fmla="*/ 873440 h 1927097"/>
              <a:gd name="connsiteX144" fmla="*/ 1478364 w 9611734"/>
              <a:gd name="connsiteY144" fmla="*/ 873440 h 1927097"/>
              <a:gd name="connsiteX145" fmla="*/ 1478364 w 9611734"/>
              <a:gd name="connsiteY145" fmla="*/ 479412 h 1927097"/>
              <a:gd name="connsiteX146" fmla="*/ 1599298 w 9611734"/>
              <a:gd name="connsiteY146" fmla="*/ 336638 h 1927097"/>
              <a:gd name="connsiteX147" fmla="*/ 1703230 w 9611734"/>
              <a:gd name="connsiteY147" fmla="*/ 456142 h 1927097"/>
              <a:gd name="connsiteX148" fmla="*/ 1703230 w 9611734"/>
              <a:gd name="connsiteY148" fmla="*/ 873265 h 1927097"/>
              <a:gd name="connsiteX149" fmla="*/ 1847474 w 9611734"/>
              <a:gd name="connsiteY149" fmla="*/ 873265 h 1927097"/>
              <a:gd name="connsiteX150" fmla="*/ 1847474 w 9611734"/>
              <a:gd name="connsiteY150" fmla="*/ 455092 h 1927097"/>
              <a:gd name="connsiteX151" fmla="*/ 1654331 w 9611734"/>
              <a:gd name="connsiteY151" fmla="*/ 251429 h 1927097"/>
              <a:gd name="connsiteX152" fmla="*/ 1485726 w 9611734"/>
              <a:gd name="connsiteY152" fmla="*/ 340488 h 1927097"/>
              <a:gd name="connsiteX153" fmla="*/ 1478364 w 9611734"/>
              <a:gd name="connsiteY153" fmla="*/ 340488 h 1927097"/>
              <a:gd name="connsiteX154" fmla="*/ 1478364 w 9611734"/>
              <a:gd name="connsiteY154" fmla="*/ 19596 h 1927097"/>
              <a:gd name="connsiteX155" fmla="*/ 5871744 w 9611734"/>
              <a:gd name="connsiteY155" fmla="*/ 19596 h 1927097"/>
              <a:gd name="connsiteX156" fmla="*/ 5720315 w 9611734"/>
              <a:gd name="connsiteY156" fmla="*/ 19596 h 1927097"/>
              <a:gd name="connsiteX157" fmla="*/ 5720315 w 9611734"/>
              <a:gd name="connsiteY157" fmla="*/ 650356 h 1927097"/>
              <a:gd name="connsiteX158" fmla="*/ 5588340 w 9611734"/>
              <a:gd name="connsiteY158" fmla="*/ 813776 h 1927097"/>
              <a:gd name="connsiteX159" fmla="*/ 5456366 w 9611734"/>
              <a:gd name="connsiteY159" fmla="*/ 638108 h 1927097"/>
              <a:gd name="connsiteX160" fmla="*/ 5456366 w 9611734"/>
              <a:gd name="connsiteY160" fmla="*/ 521055 h 1927097"/>
              <a:gd name="connsiteX161" fmla="*/ 5304936 w 9611734"/>
              <a:gd name="connsiteY161" fmla="*/ 558848 h 1927097"/>
              <a:gd name="connsiteX162" fmla="*/ 5304936 w 9611734"/>
              <a:gd name="connsiteY162" fmla="*/ 611338 h 1927097"/>
              <a:gd name="connsiteX163" fmla="*/ 5588515 w 9611734"/>
              <a:gd name="connsiteY163" fmla="*/ 893212 h 1927097"/>
              <a:gd name="connsiteX164" fmla="*/ 5871920 w 9611734"/>
              <a:gd name="connsiteY164" fmla="*/ 611338 h 1927097"/>
              <a:gd name="connsiteX165" fmla="*/ 5871920 w 9611734"/>
              <a:gd name="connsiteY165" fmla="*/ 19596 h 1927097"/>
              <a:gd name="connsiteX166" fmla="*/ 6783125 w 9611734"/>
              <a:gd name="connsiteY166" fmla="*/ 19596 h 1927097"/>
              <a:gd name="connsiteX167" fmla="*/ 6638882 w 9611734"/>
              <a:gd name="connsiteY167" fmla="*/ 19596 h 1927097"/>
              <a:gd name="connsiteX168" fmla="*/ 6638882 w 9611734"/>
              <a:gd name="connsiteY168" fmla="*/ 873440 h 1927097"/>
              <a:gd name="connsiteX169" fmla="*/ 6783125 w 9611734"/>
              <a:gd name="connsiteY169" fmla="*/ 873440 h 1927097"/>
              <a:gd name="connsiteX170" fmla="*/ 6783125 w 9611734"/>
              <a:gd name="connsiteY170" fmla="*/ 479412 h 1927097"/>
              <a:gd name="connsiteX171" fmla="*/ 6904059 w 9611734"/>
              <a:gd name="connsiteY171" fmla="*/ 336638 h 1927097"/>
              <a:gd name="connsiteX172" fmla="*/ 7007991 w 9611734"/>
              <a:gd name="connsiteY172" fmla="*/ 456142 h 1927097"/>
              <a:gd name="connsiteX173" fmla="*/ 7007991 w 9611734"/>
              <a:gd name="connsiteY173" fmla="*/ 873265 h 1927097"/>
              <a:gd name="connsiteX174" fmla="*/ 7152234 w 9611734"/>
              <a:gd name="connsiteY174" fmla="*/ 873265 h 1927097"/>
              <a:gd name="connsiteX175" fmla="*/ 7152234 w 9611734"/>
              <a:gd name="connsiteY175" fmla="*/ 455092 h 1927097"/>
              <a:gd name="connsiteX176" fmla="*/ 6959092 w 9611734"/>
              <a:gd name="connsiteY176" fmla="*/ 251429 h 1927097"/>
              <a:gd name="connsiteX177" fmla="*/ 6790486 w 9611734"/>
              <a:gd name="connsiteY177" fmla="*/ 340488 h 1927097"/>
              <a:gd name="connsiteX178" fmla="*/ 6783125 w 9611734"/>
              <a:gd name="connsiteY178" fmla="*/ 340488 h 1927097"/>
              <a:gd name="connsiteX179" fmla="*/ 6783125 w 9611734"/>
              <a:gd name="connsiteY179" fmla="*/ 19596 h 1927097"/>
              <a:gd name="connsiteX180" fmla="*/ 4781944 w 9611734"/>
              <a:gd name="connsiteY180" fmla="*/ 803978 h 1927097"/>
              <a:gd name="connsiteX181" fmla="*/ 4592482 w 9611734"/>
              <a:gd name="connsiteY181" fmla="*/ 607489 h 1927097"/>
              <a:gd name="connsiteX182" fmla="*/ 4666970 w 9611734"/>
              <a:gd name="connsiteY182" fmla="*/ 452642 h 1927097"/>
              <a:gd name="connsiteX183" fmla="*/ 4943188 w 9611734"/>
              <a:gd name="connsiteY183" fmla="*/ 753937 h 1927097"/>
              <a:gd name="connsiteX184" fmla="*/ 4781944 w 9611734"/>
              <a:gd name="connsiteY184" fmla="*/ 803978 h 1927097"/>
              <a:gd name="connsiteX185" fmla="*/ 5050801 w 9611734"/>
              <a:gd name="connsiteY185" fmla="*/ 653855 h 1927097"/>
              <a:gd name="connsiteX186" fmla="*/ 4811388 w 9611734"/>
              <a:gd name="connsiteY186" fmla="*/ 390354 h 1927097"/>
              <a:gd name="connsiteX187" fmla="*/ 4929868 w 9611734"/>
              <a:gd name="connsiteY187" fmla="*/ 367083 h 1927097"/>
              <a:gd name="connsiteX188" fmla="*/ 5089885 w 9611734"/>
              <a:gd name="connsiteY188" fmla="*/ 523154 h 1927097"/>
              <a:gd name="connsiteX189" fmla="*/ 5050801 w 9611734"/>
              <a:gd name="connsiteY189" fmla="*/ 653855 h 1927097"/>
              <a:gd name="connsiteX190" fmla="*/ 4778263 w 9611734"/>
              <a:gd name="connsiteY190" fmla="*/ 355010 h 1927097"/>
              <a:gd name="connsiteX191" fmla="*/ 4725684 w 9611734"/>
              <a:gd name="connsiteY191" fmla="*/ 296396 h 1927097"/>
              <a:gd name="connsiteX192" fmla="*/ 4665743 w 9611734"/>
              <a:gd name="connsiteY192" fmla="*/ 175668 h 1927097"/>
              <a:gd name="connsiteX193" fmla="*/ 4781768 w 9611734"/>
              <a:gd name="connsiteY193" fmla="*/ 64738 h 1927097"/>
              <a:gd name="connsiteX194" fmla="*/ 4896568 w 9611734"/>
              <a:gd name="connsiteY194" fmla="*/ 181792 h 1927097"/>
              <a:gd name="connsiteX195" fmla="*/ 4778263 w 9611734"/>
              <a:gd name="connsiteY195" fmla="*/ 355010 h 1927097"/>
              <a:gd name="connsiteX196" fmla="*/ 4785624 w 9611734"/>
              <a:gd name="connsiteY196" fmla="*/ 0 h 1927097"/>
              <a:gd name="connsiteX197" fmla="*/ 4533943 w 9611734"/>
              <a:gd name="connsiteY197" fmla="*/ 211011 h 1927097"/>
              <a:gd name="connsiteX198" fmla="*/ 4631741 w 9611734"/>
              <a:gd name="connsiteY198" fmla="*/ 414674 h 1927097"/>
              <a:gd name="connsiteX199" fmla="*/ 4632968 w 9611734"/>
              <a:gd name="connsiteY199" fmla="*/ 417124 h 1927097"/>
              <a:gd name="connsiteX200" fmla="*/ 4458228 w 9611734"/>
              <a:gd name="connsiteY200" fmla="*/ 662254 h 1927097"/>
              <a:gd name="connsiteX201" fmla="*/ 4703775 w 9611734"/>
              <a:gd name="connsiteY201" fmla="*/ 892862 h 1927097"/>
              <a:gd name="connsiteX202" fmla="*/ 4979994 w 9611734"/>
              <a:gd name="connsiteY202" fmla="*/ 794005 h 1927097"/>
              <a:gd name="connsiteX203" fmla="*/ 5053255 w 9611734"/>
              <a:gd name="connsiteY203" fmla="*/ 873265 h 1927097"/>
              <a:gd name="connsiteX204" fmla="*/ 5245170 w 9611734"/>
              <a:gd name="connsiteY204" fmla="*/ 873265 h 1927097"/>
              <a:gd name="connsiteX205" fmla="*/ 5245170 w 9611734"/>
              <a:gd name="connsiteY205" fmla="*/ 867141 h 1927097"/>
              <a:gd name="connsiteX206" fmla="*/ 5088834 w 9611734"/>
              <a:gd name="connsiteY206" fmla="*/ 695148 h 1927097"/>
              <a:gd name="connsiteX207" fmla="*/ 5192766 w 9611734"/>
              <a:gd name="connsiteY207" fmla="*/ 457191 h 1927097"/>
              <a:gd name="connsiteX208" fmla="*/ 5032749 w 9611734"/>
              <a:gd name="connsiteY208" fmla="*/ 302345 h 1927097"/>
              <a:gd name="connsiteX209" fmla="*/ 4886051 w 9611734"/>
              <a:gd name="connsiteY209" fmla="*/ 331564 h 1927097"/>
              <a:gd name="connsiteX210" fmla="*/ 4883598 w 9611734"/>
              <a:gd name="connsiteY210" fmla="*/ 326665 h 1927097"/>
              <a:gd name="connsiteX211" fmla="*/ 5015573 w 9611734"/>
              <a:gd name="connsiteY211" fmla="*/ 165695 h 1927097"/>
              <a:gd name="connsiteX212" fmla="*/ 4785624 w 9611734"/>
              <a:gd name="connsiteY212" fmla="*/ 0 h 1927097"/>
              <a:gd name="connsiteX213" fmla="*/ 1128885 w 9611734"/>
              <a:gd name="connsiteY213" fmla="*/ 1543918 h 1927097"/>
              <a:gd name="connsiteX214" fmla="*/ 1293810 w 9611734"/>
              <a:gd name="connsiteY214" fmla="*/ 1375599 h 1927097"/>
              <a:gd name="connsiteX215" fmla="*/ 1441734 w 9611734"/>
              <a:gd name="connsiteY215" fmla="*/ 1543918 h 1927097"/>
              <a:gd name="connsiteX216" fmla="*/ 1128885 w 9611734"/>
              <a:gd name="connsiteY216" fmla="*/ 1543918 h 1927097"/>
              <a:gd name="connsiteX217" fmla="*/ 1293810 w 9611734"/>
              <a:gd name="connsiteY217" fmla="*/ 1292664 h 1927097"/>
              <a:gd name="connsiteX218" fmla="*/ 1020045 w 9611734"/>
              <a:gd name="connsiteY218" fmla="*/ 1614780 h 1927097"/>
              <a:gd name="connsiteX219" fmla="*/ 1293810 w 9611734"/>
              <a:gd name="connsiteY219" fmla="*/ 1927098 h 1927097"/>
              <a:gd name="connsiteX220" fmla="*/ 1543037 w 9611734"/>
              <a:gd name="connsiteY220" fmla="*/ 1728334 h 1927097"/>
              <a:gd name="connsiteX221" fmla="*/ 1450147 w 9611734"/>
              <a:gd name="connsiteY221" fmla="*/ 1704013 h 1927097"/>
              <a:gd name="connsiteX222" fmla="*/ 1303450 w 9611734"/>
              <a:gd name="connsiteY222" fmla="*/ 1841888 h 1927097"/>
              <a:gd name="connsiteX223" fmla="*/ 1125029 w 9611734"/>
              <a:gd name="connsiteY223" fmla="*/ 1616180 h 1927097"/>
              <a:gd name="connsiteX224" fmla="*/ 1544089 w 9611734"/>
              <a:gd name="connsiteY224" fmla="*/ 1616180 h 1927097"/>
              <a:gd name="connsiteX225" fmla="*/ 1544089 w 9611734"/>
              <a:gd name="connsiteY225" fmla="*/ 1582061 h 1927097"/>
              <a:gd name="connsiteX226" fmla="*/ 1293810 w 9611734"/>
              <a:gd name="connsiteY226" fmla="*/ 1292664 h 1927097"/>
              <a:gd name="connsiteX227" fmla="*/ 2967595 w 9611734"/>
              <a:gd name="connsiteY227" fmla="*/ 1543918 h 1927097"/>
              <a:gd name="connsiteX228" fmla="*/ 3132520 w 9611734"/>
              <a:gd name="connsiteY228" fmla="*/ 1375599 h 1927097"/>
              <a:gd name="connsiteX229" fmla="*/ 3280444 w 9611734"/>
              <a:gd name="connsiteY229" fmla="*/ 1543918 h 1927097"/>
              <a:gd name="connsiteX230" fmla="*/ 2967595 w 9611734"/>
              <a:gd name="connsiteY230" fmla="*/ 1543918 h 1927097"/>
              <a:gd name="connsiteX231" fmla="*/ 3132520 w 9611734"/>
              <a:gd name="connsiteY231" fmla="*/ 1292664 h 1927097"/>
              <a:gd name="connsiteX232" fmla="*/ 2858756 w 9611734"/>
              <a:gd name="connsiteY232" fmla="*/ 1614780 h 1927097"/>
              <a:gd name="connsiteX233" fmla="*/ 3132520 w 9611734"/>
              <a:gd name="connsiteY233" fmla="*/ 1927098 h 1927097"/>
              <a:gd name="connsiteX234" fmla="*/ 3381748 w 9611734"/>
              <a:gd name="connsiteY234" fmla="*/ 1728334 h 1927097"/>
              <a:gd name="connsiteX235" fmla="*/ 3288857 w 9611734"/>
              <a:gd name="connsiteY235" fmla="*/ 1704013 h 1927097"/>
              <a:gd name="connsiteX236" fmla="*/ 3142160 w 9611734"/>
              <a:gd name="connsiteY236" fmla="*/ 1841888 h 1927097"/>
              <a:gd name="connsiteX237" fmla="*/ 2963740 w 9611734"/>
              <a:gd name="connsiteY237" fmla="*/ 1616180 h 1927097"/>
              <a:gd name="connsiteX238" fmla="*/ 3382799 w 9611734"/>
              <a:gd name="connsiteY238" fmla="*/ 1616180 h 1927097"/>
              <a:gd name="connsiteX239" fmla="*/ 3382799 w 9611734"/>
              <a:gd name="connsiteY239" fmla="*/ 1582061 h 1927097"/>
              <a:gd name="connsiteX240" fmla="*/ 3132520 w 9611734"/>
              <a:gd name="connsiteY240" fmla="*/ 1292664 h 1927097"/>
              <a:gd name="connsiteX241" fmla="*/ 3766631 w 9611734"/>
              <a:gd name="connsiteY241" fmla="*/ 1292664 h 1927097"/>
              <a:gd name="connsiteX242" fmla="*/ 3485505 w 9611734"/>
              <a:gd name="connsiteY242" fmla="*/ 1616005 h 1927097"/>
              <a:gd name="connsiteX243" fmla="*/ 3761723 w 9611734"/>
              <a:gd name="connsiteY243" fmla="*/ 1927098 h 1927097"/>
              <a:gd name="connsiteX244" fmla="*/ 4012178 w 9611734"/>
              <a:gd name="connsiteY244" fmla="*/ 1709962 h 1927097"/>
              <a:gd name="connsiteX245" fmla="*/ 3915606 w 9611734"/>
              <a:gd name="connsiteY245" fmla="*/ 1686692 h 1927097"/>
              <a:gd name="connsiteX246" fmla="*/ 3768909 w 9611734"/>
              <a:gd name="connsiteY246" fmla="*/ 1840313 h 1927097"/>
              <a:gd name="connsiteX247" fmla="*/ 3591716 w 9611734"/>
              <a:gd name="connsiteY247" fmla="*/ 1608481 h 1927097"/>
              <a:gd name="connsiteX248" fmla="*/ 3764002 w 9611734"/>
              <a:gd name="connsiteY248" fmla="*/ 1379098 h 1927097"/>
              <a:gd name="connsiteX249" fmla="*/ 3915606 w 9611734"/>
              <a:gd name="connsiteY249" fmla="*/ 1525546 h 1927097"/>
              <a:gd name="connsiteX250" fmla="*/ 4012178 w 9611734"/>
              <a:gd name="connsiteY250" fmla="*/ 1502275 h 1927097"/>
              <a:gd name="connsiteX251" fmla="*/ 3766631 w 9611734"/>
              <a:gd name="connsiteY251" fmla="*/ 1292664 h 1927097"/>
              <a:gd name="connsiteX252" fmla="*/ 879833 w 9611734"/>
              <a:gd name="connsiteY252" fmla="*/ 1060831 h 1927097"/>
              <a:gd name="connsiteX253" fmla="*/ 718589 w 9611734"/>
              <a:gd name="connsiteY253" fmla="*/ 1060831 h 1927097"/>
              <a:gd name="connsiteX254" fmla="*/ 465680 w 9611734"/>
              <a:gd name="connsiteY254" fmla="*/ 1748805 h 1927097"/>
              <a:gd name="connsiteX255" fmla="*/ 211545 w 9611734"/>
              <a:gd name="connsiteY255" fmla="*/ 1060831 h 1927097"/>
              <a:gd name="connsiteX256" fmla="*/ 42765 w 9611734"/>
              <a:gd name="connsiteY256" fmla="*/ 1060831 h 1927097"/>
              <a:gd name="connsiteX257" fmla="*/ 42765 w 9611734"/>
              <a:gd name="connsiteY257" fmla="*/ 1914675 h 1927097"/>
              <a:gd name="connsiteX258" fmla="*/ 148976 w 9611734"/>
              <a:gd name="connsiteY258" fmla="*/ 1914675 h 1927097"/>
              <a:gd name="connsiteX259" fmla="*/ 148976 w 9611734"/>
              <a:gd name="connsiteY259" fmla="*/ 1179284 h 1927097"/>
              <a:gd name="connsiteX260" fmla="*/ 421513 w 9611734"/>
              <a:gd name="connsiteY260" fmla="*/ 1914850 h 1927097"/>
              <a:gd name="connsiteX261" fmla="*/ 503362 w 9611734"/>
              <a:gd name="connsiteY261" fmla="*/ 1914850 h 1927097"/>
              <a:gd name="connsiteX262" fmla="*/ 773447 w 9611734"/>
              <a:gd name="connsiteY262" fmla="*/ 1178060 h 1927097"/>
              <a:gd name="connsiteX263" fmla="*/ 773447 w 9611734"/>
              <a:gd name="connsiteY263" fmla="*/ 1914850 h 1927097"/>
              <a:gd name="connsiteX264" fmla="*/ 879833 w 9611734"/>
              <a:gd name="connsiteY264" fmla="*/ 1914850 h 1927097"/>
              <a:gd name="connsiteX265" fmla="*/ 879833 w 9611734"/>
              <a:gd name="connsiteY265" fmla="*/ 1060831 h 1927097"/>
              <a:gd name="connsiteX266" fmla="*/ 1920559 w 9611734"/>
              <a:gd name="connsiteY266" fmla="*/ 1840488 h 1927097"/>
              <a:gd name="connsiteX267" fmla="*/ 1753181 w 9611734"/>
              <a:gd name="connsiteY267" fmla="*/ 1609881 h 1927097"/>
              <a:gd name="connsiteX268" fmla="*/ 1920559 w 9611734"/>
              <a:gd name="connsiteY268" fmla="*/ 1379273 h 1927097"/>
              <a:gd name="connsiteX269" fmla="*/ 2087938 w 9611734"/>
              <a:gd name="connsiteY269" fmla="*/ 1609881 h 1927097"/>
              <a:gd name="connsiteX270" fmla="*/ 1920559 w 9611734"/>
              <a:gd name="connsiteY270" fmla="*/ 1840488 h 1927097"/>
              <a:gd name="connsiteX271" fmla="*/ 2186963 w 9611734"/>
              <a:gd name="connsiteY271" fmla="*/ 1060831 h 1927097"/>
              <a:gd name="connsiteX272" fmla="*/ 2085659 w 9611734"/>
              <a:gd name="connsiteY272" fmla="*/ 1060831 h 1927097"/>
              <a:gd name="connsiteX273" fmla="*/ 2085659 w 9611734"/>
              <a:gd name="connsiteY273" fmla="*/ 1421965 h 1927097"/>
              <a:gd name="connsiteX274" fmla="*/ 1903559 w 9611734"/>
              <a:gd name="connsiteY274" fmla="*/ 1292664 h 1927097"/>
              <a:gd name="connsiteX275" fmla="*/ 1646970 w 9611734"/>
              <a:gd name="connsiteY275" fmla="*/ 1613555 h 1927097"/>
              <a:gd name="connsiteX276" fmla="*/ 1894971 w 9611734"/>
              <a:gd name="connsiteY276" fmla="*/ 1927098 h 1927097"/>
              <a:gd name="connsiteX277" fmla="*/ 2085659 w 9611734"/>
              <a:gd name="connsiteY277" fmla="*/ 1791672 h 1927097"/>
              <a:gd name="connsiteX278" fmla="*/ 2085659 w 9611734"/>
              <a:gd name="connsiteY278" fmla="*/ 1838039 h 1927097"/>
              <a:gd name="connsiteX279" fmla="*/ 2091794 w 9611734"/>
              <a:gd name="connsiteY279" fmla="*/ 1914850 h 1927097"/>
              <a:gd name="connsiteX280" fmla="*/ 2194499 w 9611734"/>
              <a:gd name="connsiteY280" fmla="*/ 1914850 h 1927097"/>
              <a:gd name="connsiteX281" fmla="*/ 2187138 w 9611734"/>
              <a:gd name="connsiteY281" fmla="*/ 1787998 h 1927097"/>
              <a:gd name="connsiteX282" fmla="*/ 2187138 w 9611734"/>
              <a:gd name="connsiteY282" fmla="*/ 1060831 h 1927097"/>
              <a:gd name="connsiteX283" fmla="*/ 2956729 w 9611734"/>
              <a:gd name="connsiteY283" fmla="*/ 1060831 h 1927097"/>
              <a:gd name="connsiteX284" fmla="*/ 2296854 w 9611734"/>
              <a:gd name="connsiteY284" fmla="*/ 1060831 h 1927097"/>
              <a:gd name="connsiteX285" fmla="*/ 2296854 w 9611734"/>
              <a:gd name="connsiteY285" fmla="*/ 1149890 h 1927097"/>
              <a:gd name="connsiteX286" fmla="*/ 2574300 w 9611734"/>
              <a:gd name="connsiteY286" fmla="*/ 1149890 h 1927097"/>
              <a:gd name="connsiteX287" fmla="*/ 2574300 w 9611734"/>
              <a:gd name="connsiteY287" fmla="*/ 1914850 h 1927097"/>
              <a:gd name="connsiteX288" fmla="*/ 2680686 w 9611734"/>
              <a:gd name="connsiteY288" fmla="*/ 1914850 h 1927097"/>
              <a:gd name="connsiteX289" fmla="*/ 2680686 w 9611734"/>
              <a:gd name="connsiteY289" fmla="*/ 1149890 h 1927097"/>
              <a:gd name="connsiteX290" fmla="*/ 2956904 w 9611734"/>
              <a:gd name="connsiteY290" fmla="*/ 1149890 h 1927097"/>
              <a:gd name="connsiteX291" fmla="*/ 2956904 w 9611734"/>
              <a:gd name="connsiteY291" fmla="*/ 1060831 h 1927097"/>
              <a:gd name="connsiteX292" fmla="*/ 4229682 w 9611734"/>
              <a:gd name="connsiteY292" fmla="*/ 1060831 h 1927097"/>
              <a:gd name="connsiteX293" fmla="*/ 4128203 w 9611734"/>
              <a:gd name="connsiteY293" fmla="*/ 1060831 h 1927097"/>
              <a:gd name="connsiteX294" fmla="*/ 4128203 w 9611734"/>
              <a:gd name="connsiteY294" fmla="*/ 1914675 h 1927097"/>
              <a:gd name="connsiteX295" fmla="*/ 4229682 w 9611734"/>
              <a:gd name="connsiteY295" fmla="*/ 1914675 h 1927097"/>
              <a:gd name="connsiteX296" fmla="*/ 4229682 w 9611734"/>
              <a:gd name="connsiteY296" fmla="*/ 1513473 h 1927097"/>
              <a:gd name="connsiteX297" fmla="*/ 4362884 w 9611734"/>
              <a:gd name="connsiteY297" fmla="*/ 1370699 h 1927097"/>
              <a:gd name="connsiteX298" fmla="*/ 4494859 w 9611734"/>
              <a:gd name="connsiteY298" fmla="*/ 1513473 h 1927097"/>
              <a:gd name="connsiteX299" fmla="*/ 4494859 w 9611734"/>
              <a:gd name="connsiteY299" fmla="*/ 1914850 h 1927097"/>
              <a:gd name="connsiteX300" fmla="*/ 4596338 w 9611734"/>
              <a:gd name="connsiteY300" fmla="*/ 1914850 h 1927097"/>
              <a:gd name="connsiteX301" fmla="*/ 4596338 w 9611734"/>
              <a:gd name="connsiteY301" fmla="*/ 1492827 h 1927097"/>
              <a:gd name="connsiteX302" fmla="*/ 4399515 w 9611734"/>
              <a:gd name="connsiteY302" fmla="*/ 1292839 h 1927097"/>
              <a:gd name="connsiteX303" fmla="*/ 4229682 w 9611734"/>
              <a:gd name="connsiteY303" fmla="*/ 1399044 h 1927097"/>
              <a:gd name="connsiteX304" fmla="*/ 4229682 w 9611734"/>
              <a:gd name="connsiteY304" fmla="*/ 1060831 h 192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Lst>
            <a:rect l="l" t="t" r="r" b="b"/>
            <a:pathLst>
              <a:path w="9611734" h="1927097">
                <a:moveTo>
                  <a:pt x="950465" y="818675"/>
                </a:moveTo>
                <a:cubicBezTo>
                  <a:pt x="856347" y="818675"/>
                  <a:pt x="803768" y="729617"/>
                  <a:pt x="803768" y="568646"/>
                </a:cubicBezTo>
                <a:cubicBezTo>
                  <a:pt x="803768" y="405226"/>
                  <a:pt x="856347" y="318617"/>
                  <a:pt x="950465" y="318617"/>
                </a:cubicBezTo>
                <a:cubicBezTo>
                  <a:pt x="1044582" y="318617"/>
                  <a:pt x="1097162" y="406451"/>
                  <a:pt x="1097162" y="568646"/>
                </a:cubicBezTo>
                <a:cubicBezTo>
                  <a:pt x="1097162" y="732066"/>
                  <a:pt x="1044582" y="818675"/>
                  <a:pt x="950465" y="818675"/>
                </a:cubicBezTo>
                <a:moveTo>
                  <a:pt x="950465" y="251429"/>
                </a:moveTo>
                <a:cubicBezTo>
                  <a:pt x="758549" y="251429"/>
                  <a:pt x="652338" y="394203"/>
                  <a:pt x="652338" y="568646"/>
                </a:cubicBezTo>
                <a:cubicBezTo>
                  <a:pt x="652338" y="743089"/>
                  <a:pt x="758724" y="885863"/>
                  <a:pt x="950465" y="885863"/>
                </a:cubicBezTo>
                <a:cubicBezTo>
                  <a:pt x="1142381" y="885863"/>
                  <a:pt x="1248591" y="743089"/>
                  <a:pt x="1248591" y="568646"/>
                </a:cubicBezTo>
                <a:cubicBezTo>
                  <a:pt x="1248767" y="394028"/>
                  <a:pt x="1142381" y="251429"/>
                  <a:pt x="950465" y="251429"/>
                </a:cubicBezTo>
                <a:moveTo>
                  <a:pt x="2283534" y="251429"/>
                </a:moveTo>
                <a:cubicBezTo>
                  <a:pt x="2193097" y="251429"/>
                  <a:pt x="2142971" y="290447"/>
                  <a:pt x="2114929" y="340488"/>
                </a:cubicBezTo>
                <a:lnTo>
                  <a:pt x="2107568" y="340488"/>
                </a:lnTo>
                <a:lnTo>
                  <a:pt x="2107568" y="263677"/>
                </a:lnTo>
                <a:lnTo>
                  <a:pt x="1963324" y="263677"/>
                </a:lnTo>
                <a:lnTo>
                  <a:pt x="1963324" y="873615"/>
                </a:lnTo>
                <a:lnTo>
                  <a:pt x="2107568" y="873615"/>
                </a:lnTo>
                <a:lnTo>
                  <a:pt x="2107568" y="479412"/>
                </a:lnTo>
                <a:cubicBezTo>
                  <a:pt x="2107568" y="389129"/>
                  <a:pt x="2154013" y="336638"/>
                  <a:pt x="2228501" y="336638"/>
                </a:cubicBezTo>
                <a:cubicBezTo>
                  <a:pt x="2300535" y="336638"/>
                  <a:pt x="2332433" y="384230"/>
                  <a:pt x="2332433" y="456142"/>
                </a:cubicBezTo>
                <a:lnTo>
                  <a:pt x="2332433" y="873265"/>
                </a:lnTo>
                <a:lnTo>
                  <a:pt x="2476677" y="873265"/>
                </a:lnTo>
                <a:lnTo>
                  <a:pt x="2476677" y="455092"/>
                </a:lnTo>
                <a:cubicBezTo>
                  <a:pt x="2476502" y="329465"/>
                  <a:pt x="2410602" y="251429"/>
                  <a:pt x="2283534" y="251429"/>
                </a:cubicBezTo>
                <a:moveTo>
                  <a:pt x="2803897" y="251429"/>
                </a:moveTo>
                <a:cubicBezTo>
                  <a:pt x="2670696" y="251429"/>
                  <a:pt x="2570444" y="307594"/>
                  <a:pt x="2570444" y="427097"/>
                </a:cubicBezTo>
                <a:cubicBezTo>
                  <a:pt x="2570444" y="528403"/>
                  <a:pt x="2640024" y="583168"/>
                  <a:pt x="2718368" y="602765"/>
                </a:cubicBezTo>
                <a:lnTo>
                  <a:pt x="2840528" y="633209"/>
                </a:lnTo>
                <a:cubicBezTo>
                  <a:pt x="2905201" y="649131"/>
                  <a:pt x="2934645" y="672227"/>
                  <a:pt x="2934645" y="723493"/>
                </a:cubicBezTo>
                <a:cubicBezTo>
                  <a:pt x="2934645" y="785781"/>
                  <a:pt x="2890654" y="821125"/>
                  <a:pt x="2813712" y="821125"/>
                </a:cubicBezTo>
                <a:cubicBezTo>
                  <a:pt x="2730636" y="821125"/>
                  <a:pt x="2687872" y="780882"/>
                  <a:pt x="2674376" y="679576"/>
                </a:cubicBezTo>
                <a:lnTo>
                  <a:pt x="2544855" y="716144"/>
                </a:lnTo>
                <a:cubicBezTo>
                  <a:pt x="2552216" y="821125"/>
                  <a:pt x="2650014" y="885688"/>
                  <a:pt x="2797763" y="885688"/>
                </a:cubicBezTo>
                <a:cubicBezTo>
                  <a:pt x="2962688" y="885688"/>
                  <a:pt x="3051898" y="808877"/>
                  <a:pt x="3051898" y="686924"/>
                </a:cubicBezTo>
                <a:cubicBezTo>
                  <a:pt x="3051898" y="572320"/>
                  <a:pt x="2972503" y="524729"/>
                  <a:pt x="2889427" y="503908"/>
                </a:cubicBezTo>
                <a:lnTo>
                  <a:pt x="2772174" y="474688"/>
                </a:lnTo>
                <a:cubicBezTo>
                  <a:pt x="2713461" y="459991"/>
                  <a:pt x="2687872" y="433221"/>
                  <a:pt x="2687872" y="394203"/>
                </a:cubicBezTo>
                <a:cubicBezTo>
                  <a:pt x="2687872" y="345387"/>
                  <a:pt x="2729409" y="316167"/>
                  <a:pt x="2791804" y="316167"/>
                </a:cubicBezTo>
                <a:cubicBezTo>
                  <a:pt x="2865065" y="316167"/>
                  <a:pt x="2910284" y="356410"/>
                  <a:pt x="2916418" y="433221"/>
                </a:cubicBezTo>
                <a:lnTo>
                  <a:pt x="3038578" y="396652"/>
                </a:lnTo>
                <a:cubicBezTo>
                  <a:pt x="3023856" y="311093"/>
                  <a:pt x="2939553" y="251429"/>
                  <a:pt x="2803897" y="251429"/>
                </a:cubicBezTo>
                <a:moveTo>
                  <a:pt x="3409965" y="818675"/>
                </a:moveTo>
                <a:cubicBezTo>
                  <a:pt x="3315848" y="818675"/>
                  <a:pt x="3263268" y="729617"/>
                  <a:pt x="3263268" y="568646"/>
                </a:cubicBezTo>
                <a:cubicBezTo>
                  <a:pt x="3263268" y="405226"/>
                  <a:pt x="3315848" y="318617"/>
                  <a:pt x="3409965" y="318617"/>
                </a:cubicBezTo>
                <a:cubicBezTo>
                  <a:pt x="3504083" y="318617"/>
                  <a:pt x="3556663" y="406451"/>
                  <a:pt x="3556663" y="568646"/>
                </a:cubicBezTo>
                <a:cubicBezTo>
                  <a:pt x="3556487" y="732066"/>
                  <a:pt x="3504083" y="818675"/>
                  <a:pt x="3409965" y="818675"/>
                </a:cubicBezTo>
                <a:moveTo>
                  <a:pt x="3409965" y="251429"/>
                </a:moveTo>
                <a:cubicBezTo>
                  <a:pt x="3218050" y="251429"/>
                  <a:pt x="3111839" y="394203"/>
                  <a:pt x="3111839" y="568646"/>
                </a:cubicBezTo>
                <a:cubicBezTo>
                  <a:pt x="3111839" y="743089"/>
                  <a:pt x="3218225" y="885863"/>
                  <a:pt x="3409965" y="885863"/>
                </a:cubicBezTo>
                <a:cubicBezTo>
                  <a:pt x="3601881" y="885863"/>
                  <a:pt x="3708092" y="743089"/>
                  <a:pt x="3708092" y="568646"/>
                </a:cubicBezTo>
                <a:cubicBezTo>
                  <a:pt x="3708092" y="394028"/>
                  <a:pt x="3601706" y="251429"/>
                  <a:pt x="3409965" y="251429"/>
                </a:cubicBezTo>
                <a:moveTo>
                  <a:pt x="4113656" y="251429"/>
                </a:moveTo>
                <a:cubicBezTo>
                  <a:pt x="4023219" y="251429"/>
                  <a:pt x="3973094" y="290447"/>
                  <a:pt x="3945051" y="340488"/>
                </a:cubicBezTo>
                <a:lnTo>
                  <a:pt x="3937690" y="340488"/>
                </a:lnTo>
                <a:lnTo>
                  <a:pt x="3937690" y="263677"/>
                </a:lnTo>
                <a:lnTo>
                  <a:pt x="3793446" y="263677"/>
                </a:lnTo>
                <a:lnTo>
                  <a:pt x="3793446" y="873615"/>
                </a:lnTo>
                <a:lnTo>
                  <a:pt x="3937690" y="873615"/>
                </a:lnTo>
                <a:lnTo>
                  <a:pt x="3937690" y="479412"/>
                </a:lnTo>
                <a:cubicBezTo>
                  <a:pt x="3937690" y="389129"/>
                  <a:pt x="3984135" y="336638"/>
                  <a:pt x="4058623" y="336638"/>
                </a:cubicBezTo>
                <a:cubicBezTo>
                  <a:pt x="4130657" y="336638"/>
                  <a:pt x="4162555" y="384230"/>
                  <a:pt x="4162555" y="456142"/>
                </a:cubicBezTo>
                <a:lnTo>
                  <a:pt x="4162555" y="873265"/>
                </a:lnTo>
                <a:lnTo>
                  <a:pt x="4306799" y="873265"/>
                </a:lnTo>
                <a:lnTo>
                  <a:pt x="4306799" y="455092"/>
                </a:lnTo>
                <a:cubicBezTo>
                  <a:pt x="4306799" y="329465"/>
                  <a:pt x="4240724" y="251429"/>
                  <a:pt x="4113656" y="251429"/>
                </a:cubicBezTo>
                <a:moveTo>
                  <a:pt x="6255401" y="818675"/>
                </a:moveTo>
                <a:cubicBezTo>
                  <a:pt x="6161283" y="818675"/>
                  <a:pt x="6108704" y="729617"/>
                  <a:pt x="6108704" y="568646"/>
                </a:cubicBezTo>
                <a:cubicBezTo>
                  <a:pt x="6108704" y="405226"/>
                  <a:pt x="6161283" y="318617"/>
                  <a:pt x="6255401" y="318617"/>
                </a:cubicBezTo>
                <a:cubicBezTo>
                  <a:pt x="6349518" y="318617"/>
                  <a:pt x="6402098" y="406451"/>
                  <a:pt x="6402098" y="568646"/>
                </a:cubicBezTo>
                <a:cubicBezTo>
                  <a:pt x="6402098" y="732066"/>
                  <a:pt x="6349518" y="818675"/>
                  <a:pt x="6255401" y="818675"/>
                </a:cubicBezTo>
                <a:moveTo>
                  <a:pt x="6255401" y="251429"/>
                </a:moveTo>
                <a:cubicBezTo>
                  <a:pt x="6063485" y="251429"/>
                  <a:pt x="5957274" y="394203"/>
                  <a:pt x="5957274" y="568646"/>
                </a:cubicBezTo>
                <a:cubicBezTo>
                  <a:pt x="5957274" y="743089"/>
                  <a:pt x="6063660" y="885863"/>
                  <a:pt x="6255401" y="885863"/>
                </a:cubicBezTo>
                <a:cubicBezTo>
                  <a:pt x="6447316" y="885863"/>
                  <a:pt x="6553528" y="743089"/>
                  <a:pt x="6553528" y="568646"/>
                </a:cubicBezTo>
                <a:cubicBezTo>
                  <a:pt x="6553528" y="394028"/>
                  <a:pt x="6447316" y="251429"/>
                  <a:pt x="6255401" y="251429"/>
                </a:cubicBezTo>
                <a:moveTo>
                  <a:pt x="7588295" y="251429"/>
                </a:moveTo>
                <a:cubicBezTo>
                  <a:pt x="7497858" y="251429"/>
                  <a:pt x="7447732" y="290447"/>
                  <a:pt x="7419689" y="340488"/>
                </a:cubicBezTo>
                <a:lnTo>
                  <a:pt x="7412328" y="340488"/>
                </a:lnTo>
                <a:lnTo>
                  <a:pt x="7412328" y="263677"/>
                </a:lnTo>
                <a:lnTo>
                  <a:pt x="7268085" y="263677"/>
                </a:lnTo>
                <a:lnTo>
                  <a:pt x="7268085" y="873615"/>
                </a:lnTo>
                <a:lnTo>
                  <a:pt x="7412328" y="873615"/>
                </a:lnTo>
                <a:lnTo>
                  <a:pt x="7412328" y="479412"/>
                </a:lnTo>
                <a:cubicBezTo>
                  <a:pt x="7412328" y="389129"/>
                  <a:pt x="7458774" y="336638"/>
                  <a:pt x="7533262" y="336638"/>
                </a:cubicBezTo>
                <a:cubicBezTo>
                  <a:pt x="7605295" y="336638"/>
                  <a:pt x="7637194" y="384230"/>
                  <a:pt x="7637194" y="456142"/>
                </a:cubicBezTo>
                <a:lnTo>
                  <a:pt x="7637194" y="873265"/>
                </a:lnTo>
                <a:lnTo>
                  <a:pt x="7781438" y="873265"/>
                </a:lnTo>
                <a:lnTo>
                  <a:pt x="7781438" y="455092"/>
                </a:lnTo>
                <a:cubicBezTo>
                  <a:pt x="7781438" y="329465"/>
                  <a:pt x="7715362" y="251429"/>
                  <a:pt x="7588295" y="251429"/>
                </a:cubicBezTo>
                <a:moveTo>
                  <a:pt x="8108833" y="251429"/>
                </a:moveTo>
                <a:cubicBezTo>
                  <a:pt x="7975631" y="251429"/>
                  <a:pt x="7875380" y="307594"/>
                  <a:pt x="7875380" y="427097"/>
                </a:cubicBezTo>
                <a:cubicBezTo>
                  <a:pt x="7875380" y="528403"/>
                  <a:pt x="7944960" y="583168"/>
                  <a:pt x="8023304" y="602765"/>
                </a:cubicBezTo>
                <a:lnTo>
                  <a:pt x="8145464" y="633209"/>
                </a:lnTo>
                <a:cubicBezTo>
                  <a:pt x="8210137" y="649131"/>
                  <a:pt x="8239581" y="672227"/>
                  <a:pt x="8239581" y="723493"/>
                </a:cubicBezTo>
                <a:cubicBezTo>
                  <a:pt x="8239581" y="785781"/>
                  <a:pt x="8195589" y="821125"/>
                  <a:pt x="8118648" y="821125"/>
                </a:cubicBezTo>
                <a:cubicBezTo>
                  <a:pt x="8035573" y="821125"/>
                  <a:pt x="7992808" y="780882"/>
                  <a:pt x="7979312" y="679576"/>
                </a:cubicBezTo>
                <a:lnTo>
                  <a:pt x="7849791" y="716144"/>
                </a:lnTo>
                <a:cubicBezTo>
                  <a:pt x="7857152" y="821125"/>
                  <a:pt x="7954950" y="885688"/>
                  <a:pt x="8102699" y="885688"/>
                </a:cubicBezTo>
                <a:cubicBezTo>
                  <a:pt x="8267624" y="885688"/>
                  <a:pt x="8356834" y="808877"/>
                  <a:pt x="8356834" y="686924"/>
                </a:cubicBezTo>
                <a:cubicBezTo>
                  <a:pt x="8356834" y="572320"/>
                  <a:pt x="8277439" y="524729"/>
                  <a:pt x="8194363" y="503908"/>
                </a:cubicBezTo>
                <a:lnTo>
                  <a:pt x="8077110" y="474688"/>
                </a:lnTo>
                <a:cubicBezTo>
                  <a:pt x="8018396" y="459991"/>
                  <a:pt x="7992808" y="433221"/>
                  <a:pt x="7992808" y="394203"/>
                </a:cubicBezTo>
                <a:cubicBezTo>
                  <a:pt x="7992808" y="345387"/>
                  <a:pt x="8034346" y="316167"/>
                  <a:pt x="8096740" y="316167"/>
                </a:cubicBezTo>
                <a:cubicBezTo>
                  <a:pt x="8170001" y="316167"/>
                  <a:pt x="8215220" y="356410"/>
                  <a:pt x="8221353" y="433221"/>
                </a:cubicBezTo>
                <a:lnTo>
                  <a:pt x="8343514" y="396652"/>
                </a:lnTo>
                <a:cubicBezTo>
                  <a:pt x="8328791" y="311093"/>
                  <a:pt x="8244489" y="251429"/>
                  <a:pt x="8108833" y="251429"/>
                </a:cubicBezTo>
                <a:moveTo>
                  <a:pt x="8714726" y="818675"/>
                </a:moveTo>
                <a:cubicBezTo>
                  <a:pt x="8620608" y="818675"/>
                  <a:pt x="8568028" y="729617"/>
                  <a:pt x="8568028" y="568646"/>
                </a:cubicBezTo>
                <a:cubicBezTo>
                  <a:pt x="8568028" y="405226"/>
                  <a:pt x="8620608" y="318617"/>
                  <a:pt x="8714726" y="318617"/>
                </a:cubicBezTo>
                <a:cubicBezTo>
                  <a:pt x="8808844" y="318617"/>
                  <a:pt x="8861423" y="406451"/>
                  <a:pt x="8861423" y="568646"/>
                </a:cubicBezTo>
                <a:cubicBezTo>
                  <a:pt x="8861423" y="732066"/>
                  <a:pt x="8808844" y="818675"/>
                  <a:pt x="8714726" y="818675"/>
                </a:cubicBezTo>
                <a:moveTo>
                  <a:pt x="8714726" y="251429"/>
                </a:moveTo>
                <a:cubicBezTo>
                  <a:pt x="8522810" y="251429"/>
                  <a:pt x="8416599" y="394203"/>
                  <a:pt x="8416599" y="568646"/>
                </a:cubicBezTo>
                <a:cubicBezTo>
                  <a:pt x="8416599" y="743089"/>
                  <a:pt x="8522810" y="885863"/>
                  <a:pt x="8714726" y="885863"/>
                </a:cubicBezTo>
                <a:cubicBezTo>
                  <a:pt x="8906641" y="885863"/>
                  <a:pt x="9012852" y="743089"/>
                  <a:pt x="9012852" y="568646"/>
                </a:cubicBezTo>
                <a:cubicBezTo>
                  <a:pt x="9012852" y="394028"/>
                  <a:pt x="8906641" y="251429"/>
                  <a:pt x="8714726" y="251429"/>
                </a:cubicBezTo>
                <a:moveTo>
                  <a:pt x="9418592" y="251429"/>
                </a:moveTo>
                <a:cubicBezTo>
                  <a:pt x="9328155" y="251429"/>
                  <a:pt x="9278029" y="290447"/>
                  <a:pt x="9249987" y="340488"/>
                </a:cubicBezTo>
                <a:lnTo>
                  <a:pt x="9242625" y="340488"/>
                </a:lnTo>
                <a:lnTo>
                  <a:pt x="9242625" y="263677"/>
                </a:lnTo>
                <a:lnTo>
                  <a:pt x="9098382" y="263677"/>
                </a:lnTo>
                <a:lnTo>
                  <a:pt x="9098382" y="873615"/>
                </a:lnTo>
                <a:lnTo>
                  <a:pt x="9242625" y="873615"/>
                </a:lnTo>
                <a:lnTo>
                  <a:pt x="9242625" y="479412"/>
                </a:lnTo>
                <a:cubicBezTo>
                  <a:pt x="9242625" y="389129"/>
                  <a:pt x="9289071" y="336638"/>
                  <a:pt x="9363559" y="336638"/>
                </a:cubicBezTo>
                <a:cubicBezTo>
                  <a:pt x="9435593" y="336638"/>
                  <a:pt x="9467491" y="384230"/>
                  <a:pt x="9467491" y="456142"/>
                </a:cubicBezTo>
                <a:lnTo>
                  <a:pt x="9467491" y="873265"/>
                </a:lnTo>
                <a:lnTo>
                  <a:pt x="9611734" y="873265"/>
                </a:lnTo>
                <a:lnTo>
                  <a:pt x="9611734" y="455092"/>
                </a:lnTo>
                <a:cubicBezTo>
                  <a:pt x="9611560" y="329465"/>
                  <a:pt x="9545660" y="251429"/>
                  <a:pt x="9418592" y="251429"/>
                </a:cubicBezTo>
                <a:moveTo>
                  <a:pt x="566984" y="19596"/>
                </a:moveTo>
                <a:lnTo>
                  <a:pt x="415379" y="19596"/>
                </a:lnTo>
                <a:lnTo>
                  <a:pt x="415379" y="650356"/>
                </a:lnTo>
                <a:cubicBezTo>
                  <a:pt x="415379" y="752887"/>
                  <a:pt x="376295" y="813776"/>
                  <a:pt x="283404" y="813776"/>
                </a:cubicBezTo>
                <a:cubicBezTo>
                  <a:pt x="191740" y="813776"/>
                  <a:pt x="151429" y="749213"/>
                  <a:pt x="151429" y="638108"/>
                </a:cubicBezTo>
                <a:lnTo>
                  <a:pt x="151429" y="521055"/>
                </a:lnTo>
                <a:lnTo>
                  <a:pt x="0" y="558848"/>
                </a:lnTo>
                <a:lnTo>
                  <a:pt x="0" y="611338"/>
                </a:lnTo>
                <a:cubicBezTo>
                  <a:pt x="0" y="771084"/>
                  <a:pt x="79395" y="893212"/>
                  <a:pt x="283580" y="893212"/>
                </a:cubicBezTo>
                <a:cubicBezTo>
                  <a:pt x="487589" y="893212"/>
                  <a:pt x="566984" y="771259"/>
                  <a:pt x="566984" y="611338"/>
                </a:cubicBezTo>
                <a:lnTo>
                  <a:pt x="566984" y="19596"/>
                </a:lnTo>
                <a:moveTo>
                  <a:pt x="1478364" y="19596"/>
                </a:moveTo>
                <a:lnTo>
                  <a:pt x="1334121" y="19596"/>
                </a:lnTo>
                <a:lnTo>
                  <a:pt x="1334121" y="873440"/>
                </a:lnTo>
                <a:lnTo>
                  <a:pt x="1478364" y="873440"/>
                </a:lnTo>
                <a:lnTo>
                  <a:pt x="1478364" y="479412"/>
                </a:lnTo>
                <a:cubicBezTo>
                  <a:pt x="1478364" y="389129"/>
                  <a:pt x="1524810" y="336638"/>
                  <a:pt x="1599298" y="336638"/>
                </a:cubicBezTo>
                <a:cubicBezTo>
                  <a:pt x="1671332" y="336638"/>
                  <a:pt x="1703230" y="384230"/>
                  <a:pt x="1703230" y="456142"/>
                </a:cubicBezTo>
                <a:lnTo>
                  <a:pt x="1703230" y="873265"/>
                </a:lnTo>
                <a:lnTo>
                  <a:pt x="1847474" y="873265"/>
                </a:lnTo>
                <a:lnTo>
                  <a:pt x="1847474" y="455092"/>
                </a:lnTo>
                <a:cubicBezTo>
                  <a:pt x="1847474" y="329465"/>
                  <a:pt x="1781398" y="251429"/>
                  <a:pt x="1654331" y="251429"/>
                </a:cubicBezTo>
                <a:cubicBezTo>
                  <a:pt x="1563894" y="251429"/>
                  <a:pt x="1513768" y="290447"/>
                  <a:pt x="1485726" y="340488"/>
                </a:cubicBezTo>
                <a:lnTo>
                  <a:pt x="1478364" y="340488"/>
                </a:lnTo>
                <a:lnTo>
                  <a:pt x="1478364" y="19596"/>
                </a:lnTo>
                <a:moveTo>
                  <a:pt x="5871744" y="19596"/>
                </a:moveTo>
                <a:lnTo>
                  <a:pt x="5720315" y="19596"/>
                </a:lnTo>
                <a:lnTo>
                  <a:pt x="5720315" y="650356"/>
                </a:lnTo>
                <a:cubicBezTo>
                  <a:pt x="5720315" y="752887"/>
                  <a:pt x="5681231" y="813776"/>
                  <a:pt x="5588340" y="813776"/>
                </a:cubicBezTo>
                <a:cubicBezTo>
                  <a:pt x="5496676" y="813776"/>
                  <a:pt x="5456366" y="749213"/>
                  <a:pt x="5456366" y="638108"/>
                </a:cubicBezTo>
                <a:lnTo>
                  <a:pt x="5456366" y="521055"/>
                </a:lnTo>
                <a:lnTo>
                  <a:pt x="5304936" y="558848"/>
                </a:lnTo>
                <a:lnTo>
                  <a:pt x="5304936" y="611338"/>
                </a:lnTo>
                <a:cubicBezTo>
                  <a:pt x="5304936" y="771084"/>
                  <a:pt x="5384331" y="893212"/>
                  <a:pt x="5588515" y="893212"/>
                </a:cubicBezTo>
                <a:cubicBezTo>
                  <a:pt x="5792700" y="893212"/>
                  <a:pt x="5871920" y="771259"/>
                  <a:pt x="5871920" y="611338"/>
                </a:cubicBezTo>
                <a:lnTo>
                  <a:pt x="5871920" y="19596"/>
                </a:lnTo>
                <a:moveTo>
                  <a:pt x="6783125" y="19596"/>
                </a:moveTo>
                <a:lnTo>
                  <a:pt x="6638882" y="19596"/>
                </a:lnTo>
                <a:lnTo>
                  <a:pt x="6638882" y="873440"/>
                </a:lnTo>
                <a:lnTo>
                  <a:pt x="6783125" y="873440"/>
                </a:lnTo>
                <a:lnTo>
                  <a:pt x="6783125" y="479412"/>
                </a:lnTo>
                <a:cubicBezTo>
                  <a:pt x="6783125" y="389129"/>
                  <a:pt x="6829571" y="336638"/>
                  <a:pt x="6904059" y="336638"/>
                </a:cubicBezTo>
                <a:cubicBezTo>
                  <a:pt x="6976092" y="336638"/>
                  <a:pt x="7007991" y="384230"/>
                  <a:pt x="7007991" y="456142"/>
                </a:cubicBezTo>
                <a:lnTo>
                  <a:pt x="7007991" y="873265"/>
                </a:lnTo>
                <a:lnTo>
                  <a:pt x="7152234" y="873265"/>
                </a:lnTo>
                <a:lnTo>
                  <a:pt x="7152234" y="455092"/>
                </a:lnTo>
                <a:cubicBezTo>
                  <a:pt x="7152234" y="329465"/>
                  <a:pt x="7086335" y="251429"/>
                  <a:pt x="6959092" y="251429"/>
                </a:cubicBezTo>
                <a:cubicBezTo>
                  <a:pt x="6868655" y="251429"/>
                  <a:pt x="6818529" y="290447"/>
                  <a:pt x="6790486" y="340488"/>
                </a:cubicBezTo>
                <a:lnTo>
                  <a:pt x="6783125" y="340488"/>
                </a:lnTo>
                <a:lnTo>
                  <a:pt x="6783125" y="19596"/>
                </a:lnTo>
                <a:moveTo>
                  <a:pt x="4781944" y="803978"/>
                </a:moveTo>
                <a:cubicBezTo>
                  <a:pt x="4664691" y="803978"/>
                  <a:pt x="4592482" y="708795"/>
                  <a:pt x="4592482" y="607489"/>
                </a:cubicBezTo>
                <a:cubicBezTo>
                  <a:pt x="4592482" y="543976"/>
                  <a:pt x="4620524" y="485536"/>
                  <a:pt x="4666970" y="452642"/>
                </a:cubicBezTo>
                <a:lnTo>
                  <a:pt x="4943188" y="753937"/>
                </a:lnTo>
                <a:cubicBezTo>
                  <a:pt x="4892010" y="784382"/>
                  <a:pt x="4834523" y="803978"/>
                  <a:pt x="4781944" y="803978"/>
                </a:cubicBezTo>
                <a:moveTo>
                  <a:pt x="5050801" y="653855"/>
                </a:moveTo>
                <a:lnTo>
                  <a:pt x="4811388" y="390354"/>
                </a:lnTo>
                <a:cubicBezTo>
                  <a:pt x="4854153" y="373207"/>
                  <a:pt x="4895691" y="367083"/>
                  <a:pt x="4929868" y="367083"/>
                </a:cubicBezTo>
                <a:cubicBezTo>
                  <a:pt x="5028893" y="367083"/>
                  <a:pt x="5089885" y="424472"/>
                  <a:pt x="5089885" y="523154"/>
                </a:cubicBezTo>
                <a:cubicBezTo>
                  <a:pt x="5089885" y="567246"/>
                  <a:pt x="5077617" y="612388"/>
                  <a:pt x="5050801" y="653855"/>
                </a:cubicBezTo>
                <a:moveTo>
                  <a:pt x="4778263" y="355010"/>
                </a:moveTo>
                <a:lnTo>
                  <a:pt x="4725684" y="296396"/>
                </a:lnTo>
                <a:cubicBezTo>
                  <a:pt x="4679238" y="245130"/>
                  <a:pt x="4665743" y="213461"/>
                  <a:pt x="4665743" y="175668"/>
                </a:cubicBezTo>
                <a:cubicBezTo>
                  <a:pt x="4665743" y="104981"/>
                  <a:pt x="4710961" y="64738"/>
                  <a:pt x="4781768" y="64738"/>
                </a:cubicBezTo>
                <a:cubicBezTo>
                  <a:pt x="4853803" y="64738"/>
                  <a:pt x="4896568" y="106206"/>
                  <a:pt x="4896568" y="181792"/>
                </a:cubicBezTo>
                <a:cubicBezTo>
                  <a:pt x="4896743" y="251429"/>
                  <a:pt x="4862566" y="317217"/>
                  <a:pt x="4778263" y="355010"/>
                </a:cubicBezTo>
                <a:moveTo>
                  <a:pt x="4785624" y="0"/>
                </a:moveTo>
                <a:cubicBezTo>
                  <a:pt x="4617019" y="0"/>
                  <a:pt x="4533943" y="93958"/>
                  <a:pt x="4533943" y="211011"/>
                </a:cubicBezTo>
                <a:cubicBezTo>
                  <a:pt x="4533943" y="274350"/>
                  <a:pt x="4560759" y="337863"/>
                  <a:pt x="4631741" y="414674"/>
                </a:cubicBezTo>
                <a:lnTo>
                  <a:pt x="4632968" y="417124"/>
                </a:lnTo>
                <a:cubicBezTo>
                  <a:pt x="4513262" y="474513"/>
                  <a:pt x="4458228" y="567246"/>
                  <a:pt x="4458228" y="662254"/>
                </a:cubicBezTo>
                <a:cubicBezTo>
                  <a:pt x="4458228" y="787881"/>
                  <a:pt x="4554800" y="892862"/>
                  <a:pt x="4703775" y="892862"/>
                </a:cubicBezTo>
                <a:cubicBezTo>
                  <a:pt x="4789305" y="892862"/>
                  <a:pt x="4889557" y="857518"/>
                  <a:pt x="4979994" y="794005"/>
                </a:cubicBezTo>
                <a:lnTo>
                  <a:pt x="5053255" y="873265"/>
                </a:lnTo>
                <a:lnTo>
                  <a:pt x="5245170" y="873265"/>
                </a:lnTo>
                <a:lnTo>
                  <a:pt x="5245170" y="867141"/>
                </a:lnTo>
                <a:lnTo>
                  <a:pt x="5088834" y="695148"/>
                </a:lnTo>
                <a:cubicBezTo>
                  <a:pt x="5154909" y="617112"/>
                  <a:pt x="5192766" y="531728"/>
                  <a:pt x="5192766" y="457191"/>
                </a:cubicBezTo>
                <a:cubicBezTo>
                  <a:pt x="5192766" y="364458"/>
                  <a:pt x="5130372" y="302345"/>
                  <a:pt x="5032749" y="302345"/>
                </a:cubicBezTo>
                <a:cubicBezTo>
                  <a:pt x="4981396" y="302345"/>
                  <a:pt x="4923909" y="317042"/>
                  <a:pt x="4886051" y="331564"/>
                </a:cubicBezTo>
                <a:lnTo>
                  <a:pt x="4883598" y="326665"/>
                </a:lnTo>
                <a:cubicBezTo>
                  <a:pt x="4976489" y="276624"/>
                  <a:pt x="5015573" y="230258"/>
                  <a:pt x="5015573" y="165695"/>
                </a:cubicBezTo>
                <a:cubicBezTo>
                  <a:pt x="5015398" y="73312"/>
                  <a:pt x="4932322" y="0"/>
                  <a:pt x="4785624" y="0"/>
                </a:cubicBezTo>
                <a:moveTo>
                  <a:pt x="1128885" y="1543918"/>
                </a:moveTo>
                <a:cubicBezTo>
                  <a:pt x="1142381" y="1436662"/>
                  <a:pt x="1197239" y="1375599"/>
                  <a:pt x="1293810" y="1375599"/>
                </a:cubicBezTo>
                <a:cubicBezTo>
                  <a:pt x="1385474" y="1375599"/>
                  <a:pt x="1439280" y="1430538"/>
                  <a:pt x="1441734" y="1543918"/>
                </a:cubicBezTo>
                <a:lnTo>
                  <a:pt x="1128885" y="1543918"/>
                </a:lnTo>
                <a:moveTo>
                  <a:pt x="1293810" y="1292664"/>
                </a:moveTo>
                <a:cubicBezTo>
                  <a:pt x="1132566" y="1292664"/>
                  <a:pt x="1020045" y="1406043"/>
                  <a:pt x="1020045" y="1614780"/>
                </a:cubicBezTo>
                <a:cubicBezTo>
                  <a:pt x="1020045" y="1814768"/>
                  <a:pt x="1123978" y="1927098"/>
                  <a:pt x="1293810" y="1927098"/>
                </a:cubicBezTo>
                <a:cubicBezTo>
                  <a:pt x="1433146" y="1927098"/>
                  <a:pt x="1521129" y="1847837"/>
                  <a:pt x="1543037" y="1728334"/>
                </a:cubicBezTo>
                <a:lnTo>
                  <a:pt x="1450147" y="1704013"/>
                </a:lnTo>
                <a:cubicBezTo>
                  <a:pt x="1434198" y="1806545"/>
                  <a:pt x="1379339" y="1841888"/>
                  <a:pt x="1303450" y="1841888"/>
                </a:cubicBezTo>
                <a:cubicBezTo>
                  <a:pt x="1182516" y="1841888"/>
                  <a:pt x="1128710" y="1752829"/>
                  <a:pt x="1125029" y="1616180"/>
                </a:cubicBezTo>
                <a:lnTo>
                  <a:pt x="1544089" y="1616180"/>
                </a:lnTo>
                <a:lnTo>
                  <a:pt x="1544089" y="1582061"/>
                </a:lnTo>
                <a:cubicBezTo>
                  <a:pt x="1544440" y="1368250"/>
                  <a:pt x="1428238" y="1292664"/>
                  <a:pt x="1293810" y="1292664"/>
                </a:cubicBezTo>
                <a:moveTo>
                  <a:pt x="2967595" y="1543918"/>
                </a:moveTo>
                <a:cubicBezTo>
                  <a:pt x="2981091" y="1436662"/>
                  <a:pt x="3035949" y="1375599"/>
                  <a:pt x="3132520" y="1375599"/>
                </a:cubicBezTo>
                <a:cubicBezTo>
                  <a:pt x="3224184" y="1375599"/>
                  <a:pt x="3277991" y="1430538"/>
                  <a:pt x="3280444" y="1543918"/>
                </a:cubicBezTo>
                <a:lnTo>
                  <a:pt x="2967595" y="1543918"/>
                </a:lnTo>
                <a:moveTo>
                  <a:pt x="3132520" y="1292664"/>
                </a:moveTo>
                <a:cubicBezTo>
                  <a:pt x="2971276" y="1292664"/>
                  <a:pt x="2858756" y="1406043"/>
                  <a:pt x="2858756" y="1614780"/>
                </a:cubicBezTo>
                <a:cubicBezTo>
                  <a:pt x="2858756" y="1814768"/>
                  <a:pt x="2962688" y="1927098"/>
                  <a:pt x="3132520" y="1927098"/>
                </a:cubicBezTo>
                <a:cubicBezTo>
                  <a:pt x="3271856" y="1927098"/>
                  <a:pt x="3359839" y="1847837"/>
                  <a:pt x="3381748" y="1728334"/>
                </a:cubicBezTo>
                <a:lnTo>
                  <a:pt x="3288857" y="1704013"/>
                </a:lnTo>
                <a:cubicBezTo>
                  <a:pt x="3272908" y="1806545"/>
                  <a:pt x="3218050" y="1841888"/>
                  <a:pt x="3142160" y="1841888"/>
                </a:cubicBezTo>
                <a:cubicBezTo>
                  <a:pt x="3021227" y="1841888"/>
                  <a:pt x="2967420" y="1752829"/>
                  <a:pt x="2963740" y="1616180"/>
                </a:cubicBezTo>
                <a:lnTo>
                  <a:pt x="3382799" y="1616180"/>
                </a:lnTo>
                <a:lnTo>
                  <a:pt x="3382799" y="1582061"/>
                </a:lnTo>
                <a:cubicBezTo>
                  <a:pt x="3383150" y="1368250"/>
                  <a:pt x="3266949" y="1292664"/>
                  <a:pt x="3132520" y="1292664"/>
                </a:cubicBezTo>
                <a:moveTo>
                  <a:pt x="3766631" y="1292664"/>
                </a:moveTo>
                <a:cubicBezTo>
                  <a:pt x="3599252" y="1292664"/>
                  <a:pt x="3485505" y="1409717"/>
                  <a:pt x="3485505" y="1616005"/>
                </a:cubicBezTo>
                <a:cubicBezTo>
                  <a:pt x="3485505" y="1818442"/>
                  <a:pt x="3596623" y="1927098"/>
                  <a:pt x="3761723" y="1927098"/>
                </a:cubicBezTo>
                <a:cubicBezTo>
                  <a:pt x="3910874" y="1927098"/>
                  <a:pt x="3995177" y="1835589"/>
                  <a:pt x="4012178" y="1709962"/>
                </a:cubicBezTo>
                <a:lnTo>
                  <a:pt x="3915606" y="1686692"/>
                </a:lnTo>
                <a:cubicBezTo>
                  <a:pt x="3898430" y="1801296"/>
                  <a:pt x="3849531" y="1840313"/>
                  <a:pt x="3768909" y="1840313"/>
                </a:cubicBezTo>
                <a:cubicBezTo>
                  <a:pt x="3651657" y="1840313"/>
                  <a:pt x="3591716" y="1754929"/>
                  <a:pt x="3591716" y="1608481"/>
                </a:cubicBezTo>
                <a:cubicBezTo>
                  <a:pt x="3591716" y="1455909"/>
                  <a:pt x="3655337" y="1379098"/>
                  <a:pt x="3764002" y="1379098"/>
                </a:cubicBezTo>
                <a:cubicBezTo>
                  <a:pt x="3840943" y="1379098"/>
                  <a:pt x="3897204" y="1416891"/>
                  <a:pt x="3915606" y="1525546"/>
                </a:cubicBezTo>
                <a:lnTo>
                  <a:pt x="4012178" y="1502275"/>
                </a:lnTo>
                <a:cubicBezTo>
                  <a:pt x="3995177" y="1378048"/>
                  <a:pt x="3910874" y="1292664"/>
                  <a:pt x="3766631" y="1292664"/>
                </a:cubicBezTo>
                <a:moveTo>
                  <a:pt x="879833" y="1060831"/>
                </a:moveTo>
                <a:lnTo>
                  <a:pt x="718589" y="1060831"/>
                </a:lnTo>
                <a:lnTo>
                  <a:pt x="465680" y="1748805"/>
                </a:lnTo>
                <a:lnTo>
                  <a:pt x="211545" y="1060831"/>
                </a:lnTo>
                <a:lnTo>
                  <a:pt x="42765" y="1060831"/>
                </a:lnTo>
                <a:lnTo>
                  <a:pt x="42765" y="1914675"/>
                </a:lnTo>
                <a:lnTo>
                  <a:pt x="148976" y="1914675"/>
                </a:lnTo>
                <a:lnTo>
                  <a:pt x="148976" y="1179284"/>
                </a:lnTo>
                <a:lnTo>
                  <a:pt x="421513" y="1914850"/>
                </a:lnTo>
                <a:lnTo>
                  <a:pt x="503362" y="1914850"/>
                </a:lnTo>
                <a:lnTo>
                  <a:pt x="773447" y="1178060"/>
                </a:lnTo>
                <a:lnTo>
                  <a:pt x="773447" y="1914850"/>
                </a:lnTo>
                <a:lnTo>
                  <a:pt x="879833" y="1914850"/>
                </a:lnTo>
                <a:lnTo>
                  <a:pt x="879833" y="1060831"/>
                </a:lnTo>
                <a:moveTo>
                  <a:pt x="1920559" y="1840488"/>
                </a:moveTo>
                <a:cubicBezTo>
                  <a:pt x="1820307" y="1840488"/>
                  <a:pt x="1753181" y="1768577"/>
                  <a:pt x="1753181" y="1609881"/>
                </a:cubicBezTo>
                <a:cubicBezTo>
                  <a:pt x="1753181" y="1450135"/>
                  <a:pt x="1820307" y="1379273"/>
                  <a:pt x="1920559" y="1379273"/>
                </a:cubicBezTo>
                <a:cubicBezTo>
                  <a:pt x="2020811" y="1379273"/>
                  <a:pt x="2087938" y="1449960"/>
                  <a:pt x="2087938" y="1609881"/>
                </a:cubicBezTo>
                <a:cubicBezTo>
                  <a:pt x="2087938" y="1768402"/>
                  <a:pt x="2020811" y="1840488"/>
                  <a:pt x="1920559" y="1840488"/>
                </a:cubicBezTo>
                <a:moveTo>
                  <a:pt x="2186963" y="1060831"/>
                </a:moveTo>
                <a:lnTo>
                  <a:pt x="2085659" y="1060831"/>
                </a:lnTo>
                <a:lnTo>
                  <a:pt x="2085659" y="1421965"/>
                </a:lnTo>
                <a:cubicBezTo>
                  <a:pt x="2063576" y="1354777"/>
                  <a:pt x="2009945" y="1292664"/>
                  <a:pt x="1903559" y="1292664"/>
                </a:cubicBezTo>
                <a:cubicBezTo>
                  <a:pt x="1766676" y="1292664"/>
                  <a:pt x="1646970" y="1400094"/>
                  <a:pt x="1646970" y="1613555"/>
                </a:cubicBezTo>
                <a:cubicBezTo>
                  <a:pt x="1646970" y="1829465"/>
                  <a:pt x="1766676" y="1927098"/>
                  <a:pt x="1894971" y="1927098"/>
                </a:cubicBezTo>
                <a:cubicBezTo>
                  <a:pt x="1991542" y="1927098"/>
                  <a:pt x="2062349" y="1870933"/>
                  <a:pt x="2085659" y="1791672"/>
                </a:cubicBezTo>
                <a:lnTo>
                  <a:pt x="2085659" y="1838039"/>
                </a:lnTo>
                <a:cubicBezTo>
                  <a:pt x="2085659" y="1866034"/>
                  <a:pt x="2088113" y="1896653"/>
                  <a:pt x="2091794" y="1914850"/>
                </a:cubicBezTo>
                <a:lnTo>
                  <a:pt x="2194499" y="1914850"/>
                </a:lnTo>
                <a:cubicBezTo>
                  <a:pt x="2189592" y="1885630"/>
                  <a:pt x="2187138" y="1842938"/>
                  <a:pt x="2187138" y="1787998"/>
                </a:cubicBezTo>
                <a:lnTo>
                  <a:pt x="2187138" y="1060831"/>
                </a:lnTo>
                <a:moveTo>
                  <a:pt x="2956729" y="1060831"/>
                </a:moveTo>
                <a:lnTo>
                  <a:pt x="2296854" y="1060831"/>
                </a:lnTo>
                <a:lnTo>
                  <a:pt x="2296854" y="1149890"/>
                </a:lnTo>
                <a:lnTo>
                  <a:pt x="2574300" y="1149890"/>
                </a:lnTo>
                <a:lnTo>
                  <a:pt x="2574300" y="1914850"/>
                </a:lnTo>
                <a:lnTo>
                  <a:pt x="2680686" y="1914850"/>
                </a:lnTo>
                <a:lnTo>
                  <a:pt x="2680686" y="1149890"/>
                </a:lnTo>
                <a:lnTo>
                  <a:pt x="2956904" y="1149890"/>
                </a:lnTo>
                <a:lnTo>
                  <a:pt x="2956904" y="1060831"/>
                </a:lnTo>
                <a:moveTo>
                  <a:pt x="4229682" y="1060831"/>
                </a:moveTo>
                <a:lnTo>
                  <a:pt x="4128203" y="1060831"/>
                </a:lnTo>
                <a:lnTo>
                  <a:pt x="4128203" y="1914675"/>
                </a:lnTo>
                <a:lnTo>
                  <a:pt x="4229682" y="1914675"/>
                </a:lnTo>
                <a:lnTo>
                  <a:pt x="4229682" y="1513473"/>
                </a:lnTo>
                <a:cubicBezTo>
                  <a:pt x="4229682" y="1428089"/>
                  <a:pt x="4272447" y="1370699"/>
                  <a:pt x="4362884" y="1370699"/>
                </a:cubicBezTo>
                <a:cubicBezTo>
                  <a:pt x="4452094" y="1370699"/>
                  <a:pt x="4494859" y="1428089"/>
                  <a:pt x="4494859" y="1513473"/>
                </a:cubicBezTo>
                <a:lnTo>
                  <a:pt x="4494859" y="1914850"/>
                </a:lnTo>
                <a:lnTo>
                  <a:pt x="4596338" y="1914850"/>
                </a:lnTo>
                <a:lnTo>
                  <a:pt x="4596338" y="1492827"/>
                </a:lnTo>
                <a:cubicBezTo>
                  <a:pt x="4596338" y="1378223"/>
                  <a:pt x="4525530" y="1292839"/>
                  <a:pt x="4399515" y="1292839"/>
                </a:cubicBezTo>
                <a:cubicBezTo>
                  <a:pt x="4315212" y="1292839"/>
                  <a:pt x="4252817" y="1330632"/>
                  <a:pt x="4229682" y="1399044"/>
                </a:cubicBezTo>
                <a:lnTo>
                  <a:pt x="4229682" y="1060831"/>
                </a:lnTo>
              </a:path>
            </a:pathLst>
          </a:custGeom>
          <a:solidFill>
            <a:schemeClr val="bg1"/>
          </a:solidFill>
          <a:ln w="17520" cap="flat">
            <a:noFill/>
            <a:prstDash val="solid"/>
            <a:miter/>
          </a:ln>
        </p:spPr>
        <p:txBody>
          <a:bodyPr rtlCol="0" anchor="ctr"/>
          <a:lstStyle/>
          <a:p>
            <a:endParaRPr lang="en-GB" sz="1350"/>
          </a:p>
        </p:txBody>
      </p:sp>
      <p:grpSp>
        <p:nvGrpSpPr>
          <p:cNvPr id="5" name="Group 4">
            <a:extLst>
              <a:ext uri="{FF2B5EF4-FFF2-40B4-BE49-F238E27FC236}">
                <a16:creationId xmlns:a16="http://schemas.microsoft.com/office/drawing/2014/main" id="{41C817EC-B77D-FC6C-822C-6530E43A016A}"/>
              </a:ext>
            </a:extLst>
          </p:cNvPr>
          <p:cNvGrpSpPr/>
          <p:nvPr userDrawn="1"/>
        </p:nvGrpSpPr>
        <p:grpSpPr>
          <a:xfrm>
            <a:off x="7911838" y="6162338"/>
            <a:ext cx="1055433" cy="393192"/>
            <a:chOff x="10373732" y="6162338"/>
            <a:chExt cx="1407244" cy="393192"/>
          </a:xfrm>
        </p:grpSpPr>
        <p:sp>
          <p:nvSpPr>
            <p:cNvPr id="2" name="TextBox 1">
              <a:extLst>
                <a:ext uri="{FF2B5EF4-FFF2-40B4-BE49-F238E27FC236}">
                  <a16:creationId xmlns:a16="http://schemas.microsoft.com/office/drawing/2014/main" id="{76448AF7-6DAB-ECB4-60E8-12B52B0A72EA}"/>
                </a:ext>
              </a:extLst>
            </p:cNvPr>
            <p:cNvSpPr txBox="1"/>
            <p:nvPr userDrawn="1"/>
          </p:nvSpPr>
          <p:spPr>
            <a:xfrm>
              <a:off x="10500816" y="6254750"/>
              <a:ext cx="1280160" cy="184666"/>
            </a:xfrm>
            <a:prstGeom prst="rect">
              <a:avLst/>
            </a:prstGeom>
            <a:noFill/>
          </p:spPr>
          <p:txBody>
            <a:bodyPr wrap="square" lIns="0" tIns="0" rIns="0" bIns="0" rtlCol="0">
              <a:spAutoFit/>
            </a:bodyPr>
            <a:lstStyle/>
            <a:p>
              <a:pPr marL="0" lvl="0" indent="0" algn="l" defTabSz="685800" rtl="0" eaLnBrk="1" latinLnBrk="0" hangingPunct="1">
                <a:lnSpc>
                  <a:spcPct val="100000"/>
                </a:lnSpc>
                <a:spcBef>
                  <a:spcPts val="0"/>
                </a:spcBef>
                <a:spcAft>
                  <a:spcPts val="0"/>
                </a:spcAft>
                <a:buFont typeface="Arial" panose="020B0604020202020204" pitchFamily="34" charset="0"/>
                <a:buNone/>
                <a:tabLst/>
              </a:pPr>
              <a:r>
                <a:rPr lang="en-US" sz="1200" b="0" i="0" kern="1200">
                  <a:solidFill>
                    <a:schemeClr val="bg1"/>
                  </a:solidFill>
                  <a:latin typeface="+mn-lt"/>
                  <a:ea typeface="+mn-ea"/>
                  <a:cs typeface="+mn-cs"/>
                </a:rPr>
                <a:t>Orthopaedics</a:t>
              </a:r>
            </a:p>
          </p:txBody>
        </p:sp>
        <p:sp>
          <p:nvSpPr>
            <p:cNvPr id="4" name="Rectangle 3">
              <a:extLst>
                <a:ext uri="{FF2B5EF4-FFF2-40B4-BE49-F238E27FC236}">
                  <a16:creationId xmlns:a16="http://schemas.microsoft.com/office/drawing/2014/main" id="{5D4BAB53-2D5D-71A1-565A-A976D32F06CA}"/>
                </a:ext>
              </a:extLst>
            </p:cNvPr>
            <p:cNvSpPr/>
            <p:nvPr userDrawn="1"/>
          </p:nvSpPr>
          <p:spPr>
            <a:xfrm>
              <a:off x="10373732" y="6162338"/>
              <a:ext cx="18288" cy="3931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n-lt"/>
              </a:endParaRPr>
            </a:p>
          </p:txBody>
        </p:sp>
      </p:grpSp>
    </p:spTree>
    <p:extLst>
      <p:ext uri="{BB962C8B-B14F-4D97-AF65-F5344CB8AC3E}">
        <p14:creationId xmlns:p14="http://schemas.microsoft.com/office/powerpoint/2010/main" val="33133747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Accessible Version]">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97A17AB-0114-CDE0-D80E-3AAA53BE4837}"/>
              </a:ext>
            </a:extLst>
          </p:cNvPr>
          <p:cNvSpPr>
            <a:spLocks noGrp="1"/>
          </p:cNvSpPr>
          <p:nvPr>
            <p:ph type="ctrTitle" hasCustomPrompt="1"/>
          </p:nvPr>
        </p:nvSpPr>
        <p:spPr>
          <a:xfrm>
            <a:off x="213604" y="261083"/>
            <a:ext cx="6507475" cy="3930563"/>
          </a:xfrm>
        </p:spPr>
        <p:txBody>
          <a:bodyPr anchor="t">
            <a:normAutofit/>
          </a:bodyPr>
          <a:lstStyle>
            <a:lvl1pPr algn="l">
              <a:lnSpc>
                <a:spcPct val="80000"/>
              </a:lnSpc>
              <a:defRPr sz="7875" b="0" i="0" spc="0" baseline="0">
                <a:solidFill>
                  <a:schemeClr val="accent1"/>
                </a:solidFill>
                <a:latin typeface="+mj-lt"/>
              </a:defRPr>
            </a:lvl1pPr>
          </a:lstStyle>
          <a:p>
            <a:r>
              <a:rPr lang="en-GB"/>
              <a:t>Longer titles will shrink automatically</a:t>
            </a:r>
          </a:p>
        </p:txBody>
      </p:sp>
      <p:sp>
        <p:nvSpPr>
          <p:cNvPr id="2" name="Subtitle 2">
            <a:extLst>
              <a:ext uri="{FF2B5EF4-FFF2-40B4-BE49-F238E27FC236}">
                <a16:creationId xmlns:a16="http://schemas.microsoft.com/office/drawing/2014/main" id="{55381F9E-8859-ADF8-D54A-1ABFE6EFC01B}"/>
              </a:ext>
            </a:extLst>
          </p:cNvPr>
          <p:cNvSpPr>
            <a:spLocks noGrp="1"/>
          </p:cNvSpPr>
          <p:nvPr>
            <p:ph type="subTitle" idx="1" hasCustomPrompt="1"/>
          </p:nvPr>
        </p:nvSpPr>
        <p:spPr>
          <a:xfrm>
            <a:off x="213605" y="4889500"/>
            <a:ext cx="2096690" cy="865834"/>
          </a:xfrm>
        </p:spPr>
        <p:txBody>
          <a:bodyPr anchor="b"/>
          <a:lstStyle>
            <a:lvl1pPr marL="0" indent="0" algn="l">
              <a:lnSpc>
                <a:spcPct val="100000"/>
              </a:lnSpc>
              <a:spcBef>
                <a:spcPts val="0"/>
              </a:spcBef>
              <a:spcAft>
                <a:spcPts val="0"/>
              </a:spcAft>
              <a:buNone/>
              <a:defRPr sz="105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Supporting details. Delete if not required.</a:t>
            </a:r>
          </a:p>
        </p:txBody>
      </p:sp>
      <p:sp>
        <p:nvSpPr>
          <p:cNvPr id="5" name="Graphic 6">
            <a:extLst>
              <a:ext uri="{FF2B5EF4-FFF2-40B4-BE49-F238E27FC236}">
                <a16:creationId xmlns:a16="http://schemas.microsoft.com/office/drawing/2014/main" id="{E067425F-724C-B947-1197-E450A145B2AB}"/>
              </a:ext>
            </a:extLst>
          </p:cNvPr>
          <p:cNvSpPr>
            <a:spLocks noChangeAspect="1"/>
          </p:cNvSpPr>
          <p:nvPr userDrawn="1"/>
        </p:nvSpPr>
        <p:spPr>
          <a:xfrm>
            <a:off x="221260" y="6157305"/>
            <a:ext cx="1521740" cy="406800"/>
          </a:xfrm>
          <a:custGeom>
            <a:avLst/>
            <a:gdLst>
              <a:gd name="connsiteX0" fmla="*/ 950465 w 9611734"/>
              <a:gd name="connsiteY0" fmla="*/ 818675 h 1927097"/>
              <a:gd name="connsiteX1" fmla="*/ 803768 w 9611734"/>
              <a:gd name="connsiteY1" fmla="*/ 568646 h 1927097"/>
              <a:gd name="connsiteX2" fmla="*/ 950465 w 9611734"/>
              <a:gd name="connsiteY2" fmla="*/ 318617 h 1927097"/>
              <a:gd name="connsiteX3" fmla="*/ 1097162 w 9611734"/>
              <a:gd name="connsiteY3" fmla="*/ 568646 h 1927097"/>
              <a:gd name="connsiteX4" fmla="*/ 950465 w 9611734"/>
              <a:gd name="connsiteY4" fmla="*/ 818675 h 1927097"/>
              <a:gd name="connsiteX5" fmla="*/ 950465 w 9611734"/>
              <a:gd name="connsiteY5" fmla="*/ 251429 h 1927097"/>
              <a:gd name="connsiteX6" fmla="*/ 652338 w 9611734"/>
              <a:gd name="connsiteY6" fmla="*/ 568646 h 1927097"/>
              <a:gd name="connsiteX7" fmla="*/ 950465 w 9611734"/>
              <a:gd name="connsiteY7" fmla="*/ 885863 h 1927097"/>
              <a:gd name="connsiteX8" fmla="*/ 1248591 w 9611734"/>
              <a:gd name="connsiteY8" fmla="*/ 568646 h 1927097"/>
              <a:gd name="connsiteX9" fmla="*/ 950465 w 9611734"/>
              <a:gd name="connsiteY9" fmla="*/ 251429 h 1927097"/>
              <a:gd name="connsiteX10" fmla="*/ 2283534 w 9611734"/>
              <a:gd name="connsiteY10" fmla="*/ 251429 h 1927097"/>
              <a:gd name="connsiteX11" fmla="*/ 2114929 w 9611734"/>
              <a:gd name="connsiteY11" fmla="*/ 340488 h 1927097"/>
              <a:gd name="connsiteX12" fmla="*/ 2107568 w 9611734"/>
              <a:gd name="connsiteY12" fmla="*/ 340488 h 1927097"/>
              <a:gd name="connsiteX13" fmla="*/ 2107568 w 9611734"/>
              <a:gd name="connsiteY13" fmla="*/ 263677 h 1927097"/>
              <a:gd name="connsiteX14" fmla="*/ 1963324 w 9611734"/>
              <a:gd name="connsiteY14" fmla="*/ 263677 h 1927097"/>
              <a:gd name="connsiteX15" fmla="*/ 1963324 w 9611734"/>
              <a:gd name="connsiteY15" fmla="*/ 873615 h 1927097"/>
              <a:gd name="connsiteX16" fmla="*/ 2107568 w 9611734"/>
              <a:gd name="connsiteY16" fmla="*/ 873615 h 1927097"/>
              <a:gd name="connsiteX17" fmla="*/ 2107568 w 9611734"/>
              <a:gd name="connsiteY17" fmla="*/ 479412 h 1927097"/>
              <a:gd name="connsiteX18" fmla="*/ 2228501 w 9611734"/>
              <a:gd name="connsiteY18" fmla="*/ 336638 h 1927097"/>
              <a:gd name="connsiteX19" fmla="*/ 2332433 w 9611734"/>
              <a:gd name="connsiteY19" fmla="*/ 456142 h 1927097"/>
              <a:gd name="connsiteX20" fmla="*/ 2332433 w 9611734"/>
              <a:gd name="connsiteY20" fmla="*/ 873265 h 1927097"/>
              <a:gd name="connsiteX21" fmla="*/ 2476677 w 9611734"/>
              <a:gd name="connsiteY21" fmla="*/ 873265 h 1927097"/>
              <a:gd name="connsiteX22" fmla="*/ 2476677 w 9611734"/>
              <a:gd name="connsiteY22" fmla="*/ 455092 h 1927097"/>
              <a:gd name="connsiteX23" fmla="*/ 2283534 w 9611734"/>
              <a:gd name="connsiteY23" fmla="*/ 251429 h 1927097"/>
              <a:gd name="connsiteX24" fmla="*/ 2803897 w 9611734"/>
              <a:gd name="connsiteY24" fmla="*/ 251429 h 1927097"/>
              <a:gd name="connsiteX25" fmla="*/ 2570444 w 9611734"/>
              <a:gd name="connsiteY25" fmla="*/ 427097 h 1927097"/>
              <a:gd name="connsiteX26" fmla="*/ 2718368 w 9611734"/>
              <a:gd name="connsiteY26" fmla="*/ 602765 h 1927097"/>
              <a:gd name="connsiteX27" fmla="*/ 2840528 w 9611734"/>
              <a:gd name="connsiteY27" fmla="*/ 633209 h 1927097"/>
              <a:gd name="connsiteX28" fmla="*/ 2934645 w 9611734"/>
              <a:gd name="connsiteY28" fmla="*/ 723493 h 1927097"/>
              <a:gd name="connsiteX29" fmla="*/ 2813712 w 9611734"/>
              <a:gd name="connsiteY29" fmla="*/ 821125 h 1927097"/>
              <a:gd name="connsiteX30" fmla="*/ 2674376 w 9611734"/>
              <a:gd name="connsiteY30" fmla="*/ 679576 h 1927097"/>
              <a:gd name="connsiteX31" fmla="*/ 2544855 w 9611734"/>
              <a:gd name="connsiteY31" fmla="*/ 716144 h 1927097"/>
              <a:gd name="connsiteX32" fmla="*/ 2797763 w 9611734"/>
              <a:gd name="connsiteY32" fmla="*/ 885688 h 1927097"/>
              <a:gd name="connsiteX33" fmla="*/ 3051898 w 9611734"/>
              <a:gd name="connsiteY33" fmla="*/ 686924 h 1927097"/>
              <a:gd name="connsiteX34" fmla="*/ 2889427 w 9611734"/>
              <a:gd name="connsiteY34" fmla="*/ 503908 h 1927097"/>
              <a:gd name="connsiteX35" fmla="*/ 2772174 w 9611734"/>
              <a:gd name="connsiteY35" fmla="*/ 474688 h 1927097"/>
              <a:gd name="connsiteX36" fmla="*/ 2687872 w 9611734"/>
              <a:gd name="connsiteY36" fmla="*/ 394203 h 1927097"/>
              <a:gd name="connsiteX37" fmla="*/ 2791804 w 9611734"/>
              <a:gd name="connsiteY37" fmla="*/ 316167 h 1927097"/>
              <a:gd name="connsiteX38" fmla="*/ 2916418 w 9611734"/>
              <a:gd name="connsiteY38" fmla="*/ 433221 h 1927097"/>
              <a:gd name="connsiteX39" fmla="*/ 3038578 w 9611734"/>
              <a:gd name="connsiteY39" fmla="*/ 396652 h 1927097"/>
              <a:gd name="connsiteX40" fmla="*/ 2803897 w 9611734"/>
              <a:gd name="connsiteY40" fmla="*/ 251429 h 1927097"/>
              <a:gd name="connsiteX41" fmla="*/ 3409965 w 9611734"/>
              <a:gd name="connsiteY41" fmla="*/ 818675 h 1927097"/>
              <a:gd name="connsiteX42" fmla="*/ 3263268 w 9611734"/>
              <a:gd name="connsiteY42" fmla="*/ 568646 h 1927097"/>
              <a:gd name="connsiteX43" fmla="*/ 3409965 w 9611734"/>
              <a:gd name="connsiteY43" fmla="*/ 318617 h 1927097"/>
              <a:gd name="connsiteX44" fmla="*/ 3556663 w 9611734"/>
              <a:gd name="connsiteY44" fmla="*/ 568646 h 1927097"/>
              <a:gd name="connsiteX45" fmla="*/ 3409965 w 9611734"/>
              <a:gd name="connsiteY45" fmla="*/ 818675 h 1927097"/>
              <a:gd name="connsiteX46" fmla="*/ 3409965 w 9611734"/>
              <a:gd name="connsiteY46" fmla="*/ 251429 h 1927097"/>
              <a:gd name="connsiteX47" fmla="*/ 3111839 w 9611734"/>
              <a:gd name="connsiteY47" fmla="*/ 568646 h 1927097"/>
              <a:gd name="connsiteX48" fmla="*/ 3409965 w 9611734"/>
              <a:gd name="connsiteY48" fmla="*/ 885863 h 1927097"/>
              <a:gd name="connsiteX49" fmla="*/ 3708092 w 9611734"/>
              <a:gd name="connsiteY49" fmla="*/ 568646 h 1927097"/>
              <a:gd name="connsiteX50" fmla="*/ 3409965 w 9611734"/>
              <a:gd name="connsiteY50" fmla="*/ 251429 h 1927097"/>
              <a:gd name="connsiteX51" fmla="*/ 4113656 w 9611734"/>
              <a:gd name="connsiteY51" fmla="*/ 251429 h 1927097"/>
              <a:gd name="connsiteX52" fmla="*/ 3945051 w 9611734"/>
              <a:gd name="connsiteY52" fmla="*/ 340488 h 1927097"/>
              <a:gd name="connsiteX53" fmla="*/ 3937690 w 9611734"/>
              <a:gd name="connsiteY53" fmla="*/ 340488 h 1927097"/>
              <a:gd name="connsiteX54" fmla="*/ 3937690 w 9611734"/>
              <a:gd name="connsiteY54" fmla="*/ 263677 h 1927097"/>
              <a:gd name="connsiteX55" fmla="*/ 3793446 w 9611734"/>
              <a:gd name="connsiteY55" fmla="*/ 263677 h 1927097"/>
              <a:gd name="connsiteX56" fmla="*/ 3793446 w 9611734"/>
              <a:gd name="connsiteY56" fmla="*/ 873615 h 1927097"/>
              <a:gd name="connsiteX57" fmla="*/ 3937690 w 9611734"/>
              <a:gd name="connsiteY57" fmla="*/ 873615 h 1927097"/>
              <a:gd name="connsiteX58" fmla="*/ 3937690 w 9611734"/>
              <a:gd name="connsiteY58" fmla="*/ 479412 h 1927097"/>
              <a:gd name="connsiteX59" fmla="*/ 4058623 w 9611734"/>
              <a:gd name="connsiteY59" fmla="*/ 336638 h 1927097"/>
              <a:gd name="connsiteX60" fmla="*/ 4162555 w 9611734"/>
              <a:gd name="connsiteY60" fmla="*/ 456142 h 1927097"/>
              <a:gd name="connsiteX61" fmla="*/ 4162555 w 9611734"/>
              <a:gd name="connsiteY61" fmla="*/ 873265 h 1927097"/>
              <a:gd name="connsiteX62" fmla="*/ 4306799 w 9611734"/>
              <a:gd name="connsiteY62" fmla="*/ 873265 h 1927097"/>
              <a:gd name="connsiteX63" fmla="*/ 4306799 w 9611734"/>
              <a:gd name="connsiteY63" fmla="*/ 455092 h 1927097"/>
              <a:gd name="connsiteX64" fmla="*/ 4113656 w 9611734"/>
              <a:gd name="connsiteY64" fmla="*/ 251429 h 1927097"/>
              <a:gd name="connsiteX65" fmla="*/ 6255401 w 9611734"/>
              <a:gd name="connsiteY65" fmla="*/ 818675 h 1927097"/>
              <a:gd name="connsiteX66" fmla="*/ 6108704 w 9611734"/>
              <a:gd name="connsiteY66" fmla="*/ 568646 h 1927097"/>
              <a:gd name="connsiteX67" fmla="*/ 6255401 w 9611734"/>
              <a:gd name="connsiteY67" fmla="*/ 318617 h 1927097"/>
              <a:gd name="connsiteX68" fmla="*/ 6402098 w 9611734"/>
              <a:gd name="connsiteY68" fmla="*/ 568646 h 1927097"/>
              <a:gd name="connsiteX69" fmla="*/ 6255401 w 9611734"/>
              <a:gd name="connsiteY69" fmla="*/ 818675 h 1927097"/>
              <a:gd name="connsiteX70" fmla="*/ 6255401 w 9611734"/>
              <a:gd name="connsiteY70" fmla="*/ 251429 h 1927097"/>
              <a:gd name="connsiteX71" fmla="*/ 5957274 w 9611734"/>
              <a:gd name="connsiteY71" fmla="*/ 568646 h 1927097"/>
              <a:gd name="connsiteX72" fmla="*/ 6255401 w 9611734"/>
              <a:gd name="connsiteY72" fmla="*/ 885863 h 1927097"/>
              <a:gd name="connsiteX73" fmla="*/ 6553528 w 9611734"/>
              <a:gd name="connsiteY73" fmla="*/ 568646 h 1927097"/>
              <a:gd name="connsiteX74" fmla="*/ 6255401 w 9611734"/>
              <a:gd name="connsiteY74" fmla="*/ 251429 h 1927097"/>
              <a:gd name="connsiteX75" fmla="*/ 7588295 w 9611734"/>
              <a:gd name="connsiteY75" fmla="*/ 251429 h 1927097"/>
              <a:gd name="connsiteX76" fmla="*/ 7419689 w 9611734"/>
              <a:gd name="connsiteY76" fmla="*/ 340488 h 1927097"/>
              <a:gd name="connsiteX77" fmla="*/ 7412328 w 9611734"/>
              <a:gd name="connsiteY77" fmla="*/ 340488 h 1927097"/>
              <a:gd name="connsiteX78" fmla="*/ 7412328 w 9611734"/>
              <a:gd name="connsiteY78" fmla="*/ 263677 h 1927097"/>
              <a:gd name="connsiteX79" fmla="*/ 7268085 w 9611734"/>
              <a:gd name="connsiteY79" fmla="*/ 263677 h 1927097"/>
              <a:gd name="connsiteX80" fmla="*/ 7268085 w 9611734"/>
              <a:gd name="connsiteY80" fmla="*/ 873615 h 1927097"/>
              <a:gd name="connsiteX81" fmla="*/ 7412328 w 9611734"/>
              <a:gd name="connsiteY81" fmla="*/ 873615 h 1927097"/>
              <a:gd name="connsiteX82" fmla="*/ 7412328 w 9611734"/>
              <a:gd name="connsiteY82" fmla="*/ 479412 h 1927097"/>
              <a:gd name="connsiteX83" fmla="*/ 7533262 w 9611734"/>
              <a:gd name="connsiteY83" fmla="*/ 336638 h 1927097"/>
              <a:gd name="connsiteX84" fmla="*/ 7637194 w 9611734"/>
              <a:gd name="connsiteY84" fmla="*/ 456142 h 1927097"/>
              <a:gd name="connsiteX85" fmla="*/ 7637194 w 9611734"/>
              <a:gd name="connsiteY85" fmla="*/ 873265 h 1927097"/>
              <a:gd name="connsiteX86" fmla="*/ 7781438 w 9611734"/>
              <a:gd name="connsiteY86" fmla="*/ 873265 h 1927097"/>
              <a:gd name="connsiteX87" fmla="*/ 7781438 w 9611734"/>
              <a:gd name="connsiteY87" fmla="*/ 455092 h 1927097"/>
              <a:gd name="connsiteX88" fmla="*/ 7588295 w 9611734"/>
              <a:gd name="connsiteY88" fmla="*/ 251429 h 1927097"/>
              <a:gd name="connsiteX89" fmla="*/ 8108833 w 9611734"/>
              <a:gd name="connsiteY89" fmla="*/ 251429 h 1927097"/>
              <a:gd name="connsiteX90" fmla="*/ 7875380 w 9611734"/>
              <a:gd name="connsiteY90" fmla="*/ 427097 h 1927097"/>
              <a:gd name="connsiteX91" fmla="*/ 8023304 w 9611734"/>
              <a:gd name="connsiteY91" fmla="*/ 602765 h 1927097"/>
              <a:gd name="connsiteX92" fmla="*/ 8145464 w 9611734"/>
              <a:gd name="connsiteY92" fmla="*/ 633209 h 1927097"/>
              <a:gd name="connsiteX93" fmla="*/ 8239581 w 9611734"/>
              <a:gd name="connsiteY93" fmla="*/ 723493 h 1927097"/>
              <a:gd name="connsiteX94" fmla="*/ 8118648 w 9611734"/>
              <a:gd name="connsiteY94" fmla="*/ 821125 h 1927097"/>
              <a:gd name="connsiteX95" fmla="*/ 7979312 w 9611734"/>
              <a:gd name="connsiteY95" fmla="*/ 679576 h 1927097"/>
              <a:gd name="connsiteX96" fmla="*/ 7849791 w 9611734"/>
              <a:gd name="connsiteY96" fmla="*/ 716144 h 1927097"/>
              <a:gd name="connsiteX97" fmla="*/ 8102699 w 9611734"/>
              <a:gd name="connsiteY97" fmla="*/ 885688 h 1927097"/>
              <a:gd name="connsiteX98" fmla="*/ 8356834 w 9611734"/>
              <a:gd name="connsiteY98" fmla="*/ 686924 h 1927097"/>
              <a:gd name="connsiteX99" fmla="*/ 8194363 w 9611734"/>
              <a:gd name="connsiteY99" fmla="*/ 503908 h 1927097"/>
              <a:gd name="connsiteX100" fmla="*/ 8077110 w 9611734"/>
              <a:gd name="connsiteY100" fmla="*/ 474688 h 1927097"/>
              <a:gd name="connsiteX101" fmla="*/ 7992808 w 9611734"/>
              <a:gd name="connsiteY101" fmla="*/ 394203 h 1927097"/>
              <a:gd name="connsiteX102" fmla="*/ 8096740 w 9611734"/>
              <a:gd name="connsiteY102" fmla="*/ 316167 h 1927097"/>
              <a:gd name="connsiteX103" fmla="*/ 8221353 w 9611734"/>
              <a:gd name="connsiteY103" fmla="*/ 433221 h 1927097"/>
              <a:gd name="connsiteX104" fmla="*/ 8343514 w 9611734"/>
              <a:gd name="connsiteY104" fmla="*/ 396652 h 1927097"/>
              <a:gd name="connsiteX105" fmla="*/ 8108833 w 9611734"/>
              <a:gd name="connsiteY105" fmla="*/ 251429 h 1927097"/>
              <a:gd name="connsiteX106" fmla="*/ 8714726 w 9611734"/>
              <a:gd name="connsiteY106" fmla="*/ 818675 h 1927097"/>
              <a:gd name="connsiteX107" fmla="*/ 8568028 w 9611734"/>
              <a:gd name="connsiteY107" fmla="*/ 568646 h 1927097"/>
              <a:gd name="connsiteX108" fmla="*/ 8714726 w 9611734"/>
              <a:gd name="connsiteY108" fmla="*/ 318617 h 1927097"/>
              <a:gd name="connsiteX109" fmla="*/ 8861423 w 9611734"/>
              <a:gd name="connsiteY109" fmla="*/ 568646 h 1927097"/>
              <a:gd name="connsiteX110" fmla="*/ 8714726 w 9611734"/>
              <a:gd name="connsiteY110" fmla="*/ 818675 h 1927097"/>
              <a:gd name="connsiteX111" fmla="*/ 8714726 w 9611734"/>
              <a:gd name="connsiteY111" fmla="*/ 251429 h 1927097"/>
              <a:gd name="connsiteX112" fmla="*/ 8416599 w 9611734"/>
              <a:gd name="connsiteY112" fmla="*/ 568646 h 1927097"/>
              <a:gd name="connsiteX113" fmla="*/ 8714726 w 9611734"/>
              <a:gd name="connsiteY113" fmla="*/ 885863 h 1927097"/>
              <a:gd name="connsiteX114" fmla="*/ 9012852 w 9611734"/>
              <a:gd name="connsiteY114" fmla="*/ 568646 h 1927097"/>
              <a:gd name="connsiteX115" fmla="*/ 8714726 w 9611734"/>
              <a:gd name="connsiteY115" fmla="*/ 251429 h 1927097"/>
              <a:gd name="connsiteX116" fmla="*/ 9418592 w 9611734"/>
              <a:gd name="connsiteY116" fmla="*/ 251429 h 1927097"/>
              <a:gd name="connsiteX117" fmla="*/ 9249987 w 9611734"/>
              <a:gd name="connsiteY117" fmla="*/ 340488 h 1927097"/>
              <a:gd name="connsiteX118" fmla="*/ 9242625 w 9611734"/>
              <a:gd name="connsiteY118" fmla="*/ 340488 h 1927097"/>
              <a:gd name="connsiteX119" fmla="*/ 9242625 w 9611734"/>
              <a:gd name="connsiteY119" fmla="*/ 263677 h 1927097"/>
              <a:gd name="connsiteX120" fmla="*/ 9098382 w 9611734"/>
              <a:gd name="connsiteY120" fmla="*/ 263677 h 1927097"/>
              <a:gd name="connsiteX121" fmla="*/ 9098382 w 9611734"/>
              <a:gd name="connsiteY121" fmla="*/ 873615 h 1927097"/>
              <a:gd name="connsiteX122" fmla="*/ 9242625 w 9611734"/>
              <a:gd name="connsiteY122" fmla="*/ 873615 h 1927097"/>
              <a:gd name="connsiteX123" fmla="*/ 9242625 w 9611734"/>
              <a:gd name="connsiteY123" fmla="*/ 479412 h 1927097"/>
              <a:gd name="connsiteX124" fmla="*/ 9363559 w 9611734"/>
              <a:gd name="connsiteY124" fmla="*/ 336638 h 1927097"/>
              <a:gd name="connsiteX125" fmla="*/ 9467491 w 9611734"/>
              <a:gd name="connsiteY125" fmla="*/ 456142 h 1927097"/>
              <a:gd name="connsiteX126" fmla="*/ 9467491 w 9611734"/>
              <a:gd name="connsiteY126" fmla="*/ 873265 h 1927097"/>
              <a:gd name="connsiteX127" fmla="*/ 9611734 w 9611734"/>
              <a:gd name="connsiteY127" fmla="*/ 873265 h 1927097"/>
              <a:gd name="connsiteX128" fmla="*/ 9611734 w 9611734"/>
              <a:gd name="connsiteY128" fmla="*/ 455092 h 1927097"/>
              <a:gd name="connsiteX129" fmla="*/ 9418592 w 9611734"/>
              <a:gd name="connsiteY129" fmla="*/ 251429 h 1927097"/>
              <a:gd name="connsiteX130" fmla="*/ 566984 w 9611734"/>
              <a:gd name="connsiteY130" fmla="*/ 19596 h 1927097"/>
              <a:gd name="connsiteX131" fmla="*/ 415379 w 9611734"/>
              <a:gd name="connsiteY131" fmla="*/ 19596 h 1927097"/>
              <a:gd name="connsiteX132" fmla="*/ 415379 w 9611734"/>
              <a:gd name="connsiteY132" fmla="*/ 650356 h 1927097"/>
              <a:gd name="connsiteX133" fmla="*/ 283404 w 9611734"/>
              <a:gd name="connsiteY133" fmla="*/ 813776 h 1927097"/>
              <a:gd name="connsiteX134" fmla="*/ 151429 w 9611734"/>
              <a:gd name="connsiteY134" fmla="*/ 638108 h 1927097"/>
              <a:gd name="connsiteX135" fmla="*/ 151429 w 9611734"/>
              <a:gd name="connsiteY135" fmla="*/ 521055 h 1927097"/>
              <a:gd name="connsiteX136" fmla="*/ 0 w 9611734"/>
              <a:gd name="connsiteY136" fmla="*/ 558848 h 1927097"/>
              <a:gd name="connsiteX137" fmla="*/ 0 w 9611734"/>
              <a:gd name="connsiteY137" fmla="*/ 611338 h 1927097"/>
              <a:gd name="connsiteX138" fmla="*/ 283580 w 9611734"/>
              <a:gd name="connsiteY138" fmla="*/ 893212 h 1927097"/>
              <a:gd name="connsiteX139" fmla="*/ 566984 w 9611734"/>
              <a:gd name="connsiteY139" fmla="*/ 611338 h 1927097"/>
              <a:gd name="connsiteX140" fmla="*/ 566984 w 9611734"/>
              <a:gd name="connsiteY140" fmla="*/ 19596 h 1927097"/>
              <a:gd name="connsiteX141" fmla="*/ 1478364 w 9611734"/>
              <a:gd name="connsiteY141" fmla="*/ 19596 h 1927097"/>
              <a:gd name="connsiteX142" fmla="*/ 1334121 w 9611734"/>
              <a:gd name="connsiteY142" fmla="*/ 19596 h 1927097"/>
              <a:gd name="connsiteX143" fmla="*/ 1334121 w 9611734"/>
              <a:gd name="connsiteY143" fmla="*/ 873440 h 1927097"/>
              <a:gd name="connsiteX144" fmla="*/ 1478364 w 9611734"/>
              <a:gd name="connsiteY144" fmla="*/ 873440 h 1927097"/>
              <a:gd name="connsiteX145" fmla="*/ 1478364 w 9611734"/>
              <a:gd name="connsiteY145" fmla="*/ 479412 h 1927097"/>
              <a:gd name="connsiteX146" fmla="*/ 1599298 w 9611734"/>
              <a:gd name="connsiteY146" fmla="*/ 336638 h 1927097"/>
              <a:gd name="connsiteX147" fmla="*/ 1703230 w 9611734"/>
              <a:gd name="connsiteY147" fmla="*/ 456142 h 1927097"/>
              <a:gd name="connsiteX148" fmla="*/ 1703230 w 9611734"/>
              <a:gd name="connsiteY148" fmla="*/ 873265 h 1927097"/>
              <a:gd name="connsiteX149" fmla="*/ 1847474 w 9611734"/>
              <a:gd name="connsiteY149" fmla="*/ 873265 h 1927097"/>
              <a:gd name="connsiteX150" fmla="*/ 1847474 w 9611734"/>
              <a:gd name="connsiteY150" fmla="*/ 455092 h 1927097"/>
              <a:gd name="connsiteX151" fmla="*/ 1654331 w 9611734"/>
              <a:gd name="connsiteY151" fmla="*/ 251429 h 1927097"/>
              <a:gd name="connsiteX152" fmla="*/ 1485726 w 9611734"/>
              <a:gd name="connsiteY152" fmla="*/ 340488 h 1927097"/>
              <a:gd name="connsiteX153" fmla="*/ 1478364 w 9611734"/>
              <a:gd name="connsiteY153" fmla="*/ 340488 h 1927097"/>
              <a:gd name="connsiteX154" fmla="*/ 1478364 w 9611734"/>
              <a:gd name="connsiteY154" fmla="*/ 19596 h 1927097"/>
              <a:gd name="connsiteX155" fmla="*/ 5871744 w 9611734"/>
              <a:gd name="connsiteY155" fmla="*/ 19596 h 1927097"/>
              <a:gd name="connsiteX156" fmla="*/ 5720315 w 9611734"/>
              <a:gd name="connsiteY156" fmla="*/ 19596 h 1927097"/>
              <a:gd name="connsiteX157" fmla="*/ 5720315 w 9611734"/>
              <a:gd name="connsiteY157" fmla="*/ 650356 h 1927097"/>
              <a:gd name="connsiteX158" fmla="*/ 5588340 w 9611734"/>
              <a:gd name="connsiteY158" fmla="*/ 813776 h 1927097"/>
              <a:gd name="connsiteX159" fmla="*/ 5456366 w 9611734"/>
              <a:gd name="connsiteY159" fmla="*/ 638108 h 1927097"/>
              <a:gd name="connsiteX160" fmla="*/ 5456366 w 9611734"/>
              <a:gd name="connsiteY160" fmla="*/ 521055 h 1927097"/>
              <a:gd name="connsiteX161" fmla="*/ 5304936 w 9611734"/>
              <a:gd name="connsiteY161" fmla="*/ 558848 h 1927097"/>
              <a:gd name="connsiteX162" fmla="*/ 5304936 w 9611734"/>
              <a:gd name="connsiteY162" fmla="*/ 611338 h 1927097"/>
              <a:gd name="connsiteX163" fmla="*/ 5588515 w 9611734"/>
              <a:gd name="connsiteY163" fmla="*/ 893212 h 1927097"/>
              <a:gd name="connsiteX164" fmla="*/ 5871920 w 9611734"/>
              <a:gd name="connsiteY164" fmla="*/ 611338 h 1927097"/>
              <a:gd name="connsiteX165" fmla="*/ 5871920 w 9611734"/>
              <a:gd name="connsiteY165" fmla="*/ 19596 h 1927097"/>
              <a:gd name="connsiteX166" fmla="*/ 6783125 w 9611734"/>
              <a:gd name="connsiteY166" fmla="*/ 19596 h 1927097"/>
              <a:gd name="connsiteX167" fmla="*/ 6638882 w 9611734"/>
              <a:gd name="connsiteY167" fmla="*/ 19596 h 1927097"/>
              <a:gd name="connsiteX168" fmla="*/ 6638882 w 9611734"/>
              <a:gd name="connsiteY168" fmla="*/ 873440 h 1927097"/>
              <a:gd name="connsiteX169" fmla="*/ 6783125 w 9611734"/>
              <a:gd name="connsiteY169" fmla="*/ 873440 h 1927097"/>
              <a:gd name="connsiteX170" fmla="*/ 6783125 w 9611734"/>
              <a:gd name="connsiteY170" fmla="*/ 479412 h 1927097"/>
              <a:gd name="connsiteX171" fmla="*/ 6904059 w 9611734"/>
              <a:gd name="connsiteY171" fmla="*/ 336638 h 1927097"/>
              <a:gd name="connsiteX172" fmla="*/ 7007991 w 9611734"/>
              <a:gd name="connsiteY172" fmla="*/ 456142 h 1927097"/>
              <a:gd name="connsiteX173" fmla="*/ 7007991 w 9611734"/>
              <a:gd name="connsiteY173" fmla="*/ 873265 h 1927097"/>
              <a:gd name="connsiteX174" fmla="*/ 7152234 w 9611734"/>
              <a:gd name="connsiteY174" fmla="*/ 873265 h 1927097"/>
              <a:gd name="connsiteX175" fmla="*/ 7152234 w 9611734"/>
              <a:gd name="connsiteY175" fmla="*/ 455092 h 1927097"/>
              <a:gd name="connsiteX176" fmla="*/ 6959092 w 9611734"/>
              <a:gd name="connsiteY176" fmla="*/ 251429 h 1927097"/>
              <a:gd name="connsiteX177" fmla="*/ 6790486 w 9611734"/>
              <a:gd name="connsiteY177" fmla="*/ 340488 h 1927097"/>
              <a:gd name="connsiteX178" fmla="*/ 6783125 w 9611734"/>
              <a:gd name="connsiteY178" fmla="*/ 340488 h 1927097"/>
              <a:gd name="connsiteX179" fmla="*/ 6783125 w 9611734"/>
              <a:gd name="connsiteY179" fmla="*/ 19596 h 1927097"/>
              <a:gd name="connsiteX180" fmla="*/ 4781944 w 9611734"/>
              <a:gd name="connsiteY180" fmla="*/ 803978 h 1927097"/>
              <a:gd name="connsiteX181" fmla="*/ 4592482 w 9611734"/>
              <a:gd name="connsiteY181" fmla="*/ 607489 h 1927097"/>
              <a:gd name="connsiteX182" fmla="*/ 4666970 w 9611734"/>
              <a:gd name="connsiteY182" fmla="*/ 452642 h 1927097"/>
              <a:gd name="connsiteX183" fmla="*/ 4943188 w 9611734"/>
              <a:gd name="connsiteY183" fmla="*/ 753937 h 1927097"/>
              <a:gd name="connsiteX184" fmla="*/ 4781944 w 9611734"/>
              <a:gd name="connsiteY184" fmla="*/ 803978 h 1927097"/>
              <a:gd name="connsiteX185" fmla="*/ 5050801 w 9611734"/>
              <a:gd name="connsiteY185" fmla="*/ 653855 h 1927097"/>
              <a:gd name="connsiteX186" fmla="*/ 4811388 w 9611734"/>
              <a:gd name="connsiteY186" fmla="*/ 390354 h 1927097"/>
              <a:gd name="connsiteX187" fmla="*/ 4929868 w 9611734"/>
              <a:gd name="connsiteY187" fmla="*/ 367083 h 1927097"/>
              <a:gd name="connsiteX188" fmla="*/ 5089885 w 9611734"/>
              <a:gd name="connsiteY188" fmla="*/ 523154 h 1927097"/>
              <a:gd name="connsiteX189" fmla="*/ 5050801 w 9611734"/>
              <a:gd name="connsiteY189" fmla="*/ 653855 h 1927097"/>
              <a:gd name="connsiteX190" fmla="*/ 4778263 w 9611734"/>
              <a:gd name="connsiteY190" fmla="*/ 355010 h 1927097"/>
              <a:gd name="connsiteX191" fmla="*/ 4725684 w 9611734"/>
              <a:gd name="connsiteY191" fmla="*/ 296396 h 1927097"/>
              <a:gd name="connsiteX192" fmla="*/ 4665743 w 9611734"/>
              <a:gd name="connsiteY192" fmla="*/ 175668 h 1927097"/>
              <a:gd name="connsiteX193" fmla="*/ 4781768 w 9611734"/>
              <a:gd name="connsiteY193" fmla="*/ 64738 h 1927097"/>
              <a:gd name="connsiteX194" fmla="*/ 4896568 w 9611734"/>
              <a:gd name="connsiteY194" fmla="*/ 181792 h 1927097"/>
              <a:gd name="connsiteX195" fmla="*/ 4778263 w 9611734"/>
              <a:gd name="connsiteY195" fmla="*/ 355010 h 1927097"/>
              <a:gd name="connsiteX196" fmla="*/ 4785624 w 9611734"/>
              <a:gd name="connsiteY196" fmla="*/ 0 h 1927097"/>
              <a:gd name="connsiteX197" fmla="*/ 4533943 w 9611734"/>
              <a:gd name="connsiteY197" fmla="*/ 211011 h 1927097"/>
              <a:gd name="connsiteX198" fmla="*/ 4631741 w 9611734"/>
              <a:gd name="connsiteY198" fmla="*/ 414674 h 1927097"/>
              <a:gd name="connsiteX199" fmla="*/ 4632968 w 9611734"/>
              <a:gd name="connsiteY199" fmla="*/ 417124 h 1927097"/>
              <a:gd name="connsiteX200" fmla="*/ 4458228 w 9611734"/>
              <a:gd name="connsiteY200" fmla="*/ 662254 h 1927097"/>
              <a:gd name="connsiteX201" fmla="*/ 4703775 w 9611734"/>
              <a:gd name="connsiteY201" fmla="*/ 892862 h 1927097"/>
              <a:gd name="connsiteX202" fmla="*/ 4979994 w 9611734"/>
              <a:gd name="connsiteY202" fmla="*/ 794005 h 1927097"/>
              <a:gd name="connsiteX203" fmla="*/ 5053255 w 9611734"/>
              <a:gd name="connsiteY203" fmla="*/ 873265 h 1927097"/>
              <a:gd name="connsiteX204" fmla="*/ 5245170 w 9611734"/>
              <a:gd name="connsiteY204" fmla="*/ 873265 h 1927097"/>
              <a:gd name="connsiteX205" fmla="*/ 5245170 w 9611734"/>
              <a:gd name="connsiteY205" fmla="*/ 867141 h 1927097"/>
              <a:gd name="connsiteX206" fmla="*/ 5088834 w 9611734"/>
              <a:gd name="connsiteY206" fmla="*/ 695148 h 1927097"/>
              <a:gd name="connsiteX207" fmla="*/ 5192766 w 9611734"/>
              <a:gd name="connsiteY207" fmla="*/ 457191 h 1927097"/>
              <a:gd name="connsiteX208" fmla="*/ 5032749 w 9611734"/>
              <a:gd name="connsiteY208" fmla="*/ 302345 h 1927097"/>
              <a:gd name="connsiteX209" fmla="*/ 4886051 w 9611734"/>
              <a:gd name="connsiteY209" fmla="*/ 331564 h 1927097"/>
              <a:gd name="connsiteX210" fmla="*/ 4883598 w 9611734"/>
              <a:gd name="connsiteY210" fmla="*/ 326665 h 1927097"/>
              <a:gd name="connsiteX211" fmla="*/ 5015573 w 9611734"/>
              <a:gd name="connsiteY211" fmla="*/ 165695 h 1927097"/>
              <a:gd name="connsiteX212" fmla="*/ 4785624 w 9611734"/>
              <a:gd name="connsiteY212" fmla="*/ 0 h 1927097"/>
              <a:gd name="connsiteX213" fmla="*/ 1128885 w 9611734"/>
              <a:gd name="connsiteY213" fmla="*/ 1543918 h 1927097"/>
              <a:gd name="connsiteX214" fmla="*/ 1293810 w 9611734"/>
              <a:gd name="connsiteY214" fmla="*/ 1375599 h 1927097"/>
              <a:gd name="connsiteX215" fmla="*/ 1441734 w 9611734"/>
              <a:gd name="connsiteY215" fmla="*/ 1543918 h 1927097"/>
              <a:gd name="connsiteX216" fmla="*/ 1128885 w 9611734"/>
              <a:gd name="connsiteY216" fmla="*/ 1543918 h 1927097"/>
              <a:gd name="connsiteX217" fmla="*/ 1293810 w 9611734"/>
              <a:gd name="connsiteY217" fmla="*/ 1292664 h 1927097"/>
              <a:gd name="connsiteX218" fmla="*/ 1020045 w 9611734"/>
              <a:gd name="connsiteY218" fmla="*/ 1614780 h 1927097"/>
              <a:gd name="connsiteX219" fmla="*/ 1293810 w 9611734"/>
              <a:gd name="connsiteY219" fmla="*/ 1927098 h 1927097"/>
              <a:gd name="connsiteX220" fmla="*/ 1543037 w 9611734"/>
              <a:gd name="connsiteY220" fmla="*/ 1728334 h 1927097"/>
              <a:gd name="connsiteX221" fmla="*/ 1450147 w 9611734"/>
              <a:gd name="connsiteY221" fmla="*/ 1704013 h 1927097"/>
              <a:gd name="connsiteX222" fmla="*/ 1303450 w 9611734"/>
              <a:gd name="connsiteY222" fmla="*/ 1841888 h 1927097"/>
              <a:gd name="connsiteX223" fmla="*/ 1125029 w 9611734"/>
              <a:gd name="connsiteY223" fmla="*/ 1616180 h 1927097"/>
              <a:gd name="connsiteX224" fmla="*/ 1544089 w 9611734"/>
              <a:gd name="connsiteY224" fmla="*/ 1616180 h 1927097"/>
              <a:gd name="connsiteX225" fmla="*/ 1544089 w 9611734"/>
              <a:gd name="connsiteY225" fmla="*/ 1582061 h 1927097"/>
              <a:gd name="connsiteX226" fmla="*/ 1293810 w 9611734"/>
              <a:gd name="connsiteY226" fmla="*/ 1292664 h 1927097"/>
              <a:gd name="connsiteX227" fmla="*/ 2967595 w 9611734"/>
              <a:gd name="connsiteY227" fmla="*/ 1543918 h 1927097"/>
              <a:gd name="connsiteX228" fmla="*/ 3132520 w 9611734"/>
              <a:gd name="connsiteY228" fmla="*/ 1375599 h 1927097"/>
              <a:gd name="connsiteX229" fmla="*/ 3280444 w 9611734"/>
              <a:gd name="connsiteY229" fmla="*/ 1543918 h 1927097"/>
              <a:gd name="connsiteX230" fmla="*/ 2967595 w 9611734"/>
              <a:gd name="connsiteY230" fmla="*/ 1543918 h 1927097"/>
              <a:gd name="connsiteX231" fmla="*/ 3132520 w 9611734"/>
              <a:gd name="connsiteY231" fmla="*/ 1292664 h 1927097"/>
              <a:gd name="connsiteX232" fmla="*/ 2858756 w 9611734"/>
              <a:gd name="connsiteY232" fmla="*/ 1614780 h 1927097"/>
              <a:gd name="connsiteX233" fmla="*/ 3132520 w 9611734"/>
              <a:gd name="connsiteY233" fmla="*/ 1927098 h 1927097"/>
              <a:gd name="connsiteX234" fmla="*/ 3381748 w 9611734"/>
              <a:gd name="connsiteY234" fmla="*/ 1728334 h 1927097"/>
              <a:gd name="connsiteX235" fmla="*/ 3288857 w 9611734"/>
              <a:gd name="connsiteY235" fmla="*/ 1704013 h 1927097"/>
              <a:gd name="connsiteX236" fmla="*/ 3142160 w 9611734"/>
              <a:gd name="connsiteY236" fmla="*/ 1841888 h 1927097"/>
              <a:gd name="connsiteX237" fmla="*/ 2963740 w 9611734"/>
              <a:gd name="connsiteY237" fmla="*/ 1616180 h 1927097"/>
              <a:gd name="connsiteX238" fmla="*/ 3382799 w 9611734"/>
              <a:gd name="connsiteY238" fmla="*/ 1616180 h 1927097"/>
              <a:gd name="connsiteX239" fmla="*/ 3382799 w 9611734"/>
              <a:gd name="connsiteY239" fmla="*/ 1582061 h 1927097"/>
              <a:gd name="connsiteX240" fmla="*/ 3132520 w 9611734"/>
              <a:gd name="connsiteY240" fmla="*/ 1292664 h 1927097"/>
              <a:gd name="connsiteX241" fmla="*/ 3766631 w 9611734"/>
              <a:gd name="connsiteY241" fmla="*/ 1292664 h 1927097"/>
              <a:gd name="connsiteX242" fmla="*/ 3485505 w 9611734"/>
              <a:gd name="connsiteY242" fmla="*/ 1616005 h 1927097"/>
              <a:gd name="connsiteX243" fmla="*/ 3761723 w 9611734"/>
              <a:gd name="connsiteY243" fmla="*/ 1927098 h 1927097"/>
              <a:gd name="connsiteX244" fmla="*/ 4012178 w 9611734"/>
              <a:gd name="connsiteY244" fmla="*/ 1709962 h 1927097"/>
              <a:gd name="connsiteX245" fmla="*/ 3915606 w 9611734"/>
              <a:gd name="connsiteY245" fmla="*/ 1686692 h 1927097"/>
              <a:gd name="connsiteX246" fmla="*/ 3768909 w 9611734"/>
              <a:gd name="connsiteY246" fmla="*/ 1840313 h 1927097"/>
              <a:gd name="connsiteX247" fmla="*/ 3591716 w 9611734"/>
              <a:gd name="connsiteY247" fmla="*/ 1608481 h 1927097"/>
              <a:gd name="connsiteX248" fmla="*/ 3764002 w 9611734"/>
              <a:gd name="connsiteY248" fmla="*/ 1379098 h 1927097"/>
              <a:gd name="connsiteX249" fmla="*/ 3915606 w 9611734"/>
              <a:gd name="connsiteY249" fmla="*/ 1525546 h 1927097"/>
              <a:gd name="connsiteX250" fmla="*/ 4012178 w 9611734"/>
              <a:gd name="connsiteY250" fmla="*/ 1502275 h 1927097"/>
              <a:gd name="connsiteX251" fmla="*/ 3766631 w 9611734"/>
              <a:gd name="connsiteY251" fmla="*/ 1292664 h 1927097"/>
              <a:gd name="connsiteX252" fmla="*/ 879833 w 9611734"/>
              <a:gd name="connsiteY252" fmla="*/ 1060831 h 1927097"/>
              <a:gd name="connsiteX253" fmla="*/ 718589 w 9611734"/>
              <a:gd name="connsiteY253" fmla="*/ 1060831 h 1927097"/>
              <a:gd name="connsiteX254" fmla="*/ 465680 w 9611734"/>
              <a:gd name="connsiteY254" fmla="*/ 1748805 h 1927097"/>
              <a:gd name="connsiteX255" fmla="*/ 211545 w 9611734"/>
              <a:gd name="connsiteY255" fmla="*/ 1060831 h 1927097"/>
              <a:gd name="connsiteX256" fmla="*/ 42765 w 9611734"/>
              <a:gd name="connsiteY256" fmla="*/ 1060831 h 1927097"/>
              <a:gd name="connsiteX257" fmla="*/ 42765 w 9611734"/>
              <a:gd name="connsiteY257" fmla="*/ 1914675 h 1927097"/>
              <a:gd name="connsiteX258" fmla="*/ 148976 w 9611734"/>
              <a:gd name="connsiteY258" fmla="*/ 1914675 h 1927097"/>
              <a:gd name="connsiteX259" fmla="*/ 148976 w 9611734"/>
              <a:gd name="connsiteY259" fmla="*/ 1179284 h 1927097"/>
              <a:gd name="connsiteX260" fmla="*/ 421513 w 9611734"/>
              <a:gd name="connsiteY260" fmla="*/ 1914850 h 1927097"/>
              <a:gd name="connsiteX261" fmla="*/ 503362 w 9611734"/>
              <a:gd name="connsiteY261" fmla="*/ 1914850 h 1927097"/>
              <a:gd name="connsiteX262" fmla="*/ 773447 w 9611734"/>
              <a:gd name="connsiteY262" fmla="*/ 1178060 h 1927097"/>
              <a:gd name="connsiteX263" fmla="*/ 773447 w 9611734"/>
              <a:gd name="connsiteY263" fmla="*/ 1914850 h 1927097"/>
              <a:gd name="connsiteX264" fmla="*/ 879833 w 9611734"/>
              <a:gd name="connsiteY264" fmla="*/ 1914850 h 1927097"/>
              <a:gd name="connsiteX265" fmla="*/ 879833 w 9611734"/>
              <a:gd name="connsiteY265" fmla="*/ 1060831 h 1927097"/>
              <a:gd name="connsiteX266" fmla="*/ 1920559 w 9611734"/>
              <a:gd name="connsiteY266" fmla="*/ 1840488 h 1927097"/>
              <a:gd name="connsiteX267" fmla="*/ 1753181 w 9611734"/>
              <a:gd name="connsiteY267" fmla="*/ 1609881 h 1927097"/>
              <a:gd name="connsiteX268" fmla="*/ 1920559 w 9611734"/>
              <a:gd name="connsiteY268" fmla="*/ 1379273 h 1927097"/>
              <a:gd name="connsiteX269" fmla="*/ 2087938 w 9611734"/>
              <a:gd name="connsiteY269" fmla="*/ 1609881 h 1927097"/>
              <a:gd name="connsiteX270" fmla="*/ 1920559 w 9611734"/>
              <a:gd name="connsiteY270" fmla="*/ 1840488 h 1927097"/>
              <a:gd name="connsiteX271" fmla="*/ 2186963 w 9611734"/>
              <a:gd name="connsiteY271" fmla="*/ 1060831 h 1927097"/>
              <a:gd name="connsiteX272" fmla="*/ 2085659 w 9611734"/>
              <a:gd name="connsiteY272" fmla="*/ 1060831 h 1927097"/>
              <a:gd name="connsiteX273" fmla="*/ 2085659 w 9611734"/>
              <a:gd name="connsiteY273" fmla="*/ 1421965 h 1927097"/>
              <a:gd name="connsiteX274" fmla="*/ 1903559 w 9611734"/>
              <a:gd name="connsiteY274" fmla="*/ 1292664 h 1927097"/>
              <a:gd name="connsiteX275" fmla="*/ 1646970 w 9611734"/>
              <a:gd name="connsiteY275" fmla="*/ 1613555 h 1927097"/>
              <a:gd name="connsiteX276" fmla="*/ 1894971 w 9611734"/>
              <a:gd name="connsiteY276" fmla="*/ 1927098 h 1927097"/>
              <a:gd name="connsiteX277" fmla="*/ 2085659 w 9611734"/>
              <a:gd name="connsiteY277" fmla="*/ 1791672 h 1927097"/>
              <a:gd name="connsiteX278" fmla="*/ 2085659 w 9611734"/>
              <a:gd name="connsiteY278" fmla="*/ 1838039 h 1927097"/>
              <a:gd name="connsiteX279" fmla="*/ 2091794 w 9611734"/>
              <a:gd name="connsiteY279" fmla="*/ 1914850 h 1927097"/>
              <a:gd name="connsiteX280" fmla="*/ 2194499 w 9611734"/>
              <a:gd name="connsiteY280" fmla="*/ 1914850 h 1927097"/>
              <a:gd name="connsiteX281" fmla="*/ 2187138 w 9611734"/>
              <a:gd name="connsiteY281" fmla="*/ 1787998 h 1927097"/>
              <a:gd name="connsiteX282" fmla="*/ 2187138 w 9611734"/>
              <a:gd name="connsiteY282" fmla="*/ 1060831 h 1927097"/>
              <a:gd name="connsiteX283" fmla="*/ 2956729 w 9611734"/>
              <a:gd name="connsiteY283" fmla="*/ 1060831 h 1927097"/>
              <a:gd name="connsiteX284" fmla="*/ 2296854 w 9611734"/>
              <a:gd name="connsiteY284" fmla="*/ 1060831 h 1927097"/>
              <a:gd name="connsiteX285" fmla="*/ 2296854 w 9611734"/>
              <a:gd name="connsiteY285" fmla="*/ 1149890 h 1927097"/>
              <a:gd name="connsiteX286" fmla="*/ 2574300 w 9611734"/>
              <a:gd name="connsiteY286" fmla="*/ 1149890 h 1927097"/>
              <a:gd name="connsiteX287" fmla="*/ 2574300 w 9611734"/>
              <a:gd name="connsiteY287" fmla="*/ 1914850 h 1927097"/>
              <a:gd name="connsiteX288" fmla="*/ 2680686 w 9611734"/>
              <a:gd name="connsiteY288" fmla="*/ 1914850 h 1927097"/>
              <a:gd name="connsiteX289" fmla="*/ 2680686 w 9611734"/>
              <a:gd name="connsiteY289" fmla="*/ 1149890 h 1927097"/>
              <a:gd name="connsiteX290" fmla="*/ 2956904 w 9611734"/>
              <a:gd name="connsiteY290" fmla="*/ 1149890 h 1927097"/>
              <a:gd name="connsiteX291" fmla="*/ 2956904 w 9611734"/>
              <a:gd name="connsiteY291" fmla="*/ 1060831 h 1927097"/>
              <a:gd name="connsiteX292" fmla="*/ 4229682 w 9611734"/>
              <a:gd name="connsiteY292" fmla="*/ 1060831 h 1927097"/>
              <a:gd name="connsiteX293" fmla="*/ 4128203 w 9611734"/>
              <a:gd name="connsiteY293" fmla="*/ 1060831 h 1927097"/>
              <a:gd name="connsiteX294" fmla="*/ 4128203 w 9611734"/>
              <a:gd name="connsiteY294" fmla="*/ 1914675 h 1927097"/>
              <a:gd name="connsiteX295" fmla="*/ 4229682 w 9611734"/>
              <a:gd name="connsiteY295" fmla="*/ 1914675 h 1927097"/>
              <a:gd name="connsiteX296" fmla="*/ 4229682 w 9611734"/>
              <a:gd name="connsiteY296" fmla="*/ 1513473 h 1927097"/>
              <a:gd name="connsiteX297" fmla="*/ 4362884 w 9611734"/>
              <a:gd name="connsiteY297" fmla="*/ 1370699 h 1927097"/>
              <a:gd name="connsiteX298" fmla="*/ 4494859 w 9611734"/>
              <a:gd name="connsiteY298" fmla="*/ 1513473 h 1927097"/>
              <a:gd name="connsiteX299" fmla="*/ 4494859 w 9611734"/>
              <a:gd name="connsiteY299" fmla="*/ 1914850 h 1927097"/>
              <a:gd name="connsiteX300" fmla="*/ 4596338 w 9611734"/>
              <a:gd name="connsiteY300" fmla="*/ 1914850 h 1927097"/>
              <a:gd name="connsiteX301" fmla="*/ 4596338 w 9611734"/>
              <a:gd name="connsiteY301" fmla="*/ 1492827 h 1927097"/>
              <a:gd name="connsiteX302" fmla="*/ 4399515 w 9611734"/>
              <a:gd name="connsiteY302" fmla="*/ 1292839 h 1927097"/>
              <a:gd name="connsiteX303" fmla="*/ 4229682 w 9611734"/>
              <a:gd name="connsiteY303" fmla="*/ 1399044 h 1927097"/>
              <a:gd name="connsiteX304" fmla="*/ 4229682 w 9611734"/>
              <a:gd name="connsiteY304" fmla="*/ 1060831 h 192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Lst>
            <a:rect l="l" t="t" r="r" b="b"/>
            <a:pathLst>
              <a:path w="9611734" h="1927097">
                <a:moveTo>
                  <a:pt x="950465" y="818675"/>
                </a:moveTo>
                <a:cubicBezTo>
                  <a:pt x="856347" y="818675"/>
                  <a:pt x="803768" y="729617"/>
                  <a:pt x="803768" y="568646"/>
                </a:cubicBezTo>
                <a:cubicBezTo>
                  <a:pt x="803768" y="405226"/>
                  <a:pt x="856347" y="318617"/>
                  <a:pt x="950465" y="318617"/>
                </a:cubicBezTo>
                <a:cubicBezTo>
                  <a:pt x="1044582" y="318617"/>
                  <a:pt x="1097162" y="406451"/>
                  <a:pt x="1097162" y="568646"/>
                </a:cubicBezTo>
                <a:cubicBezTo>
                  <a:pt x="1097162" y="732066"/>
                  <a:pt x="1044582" y="818675"/>
                  <a:pt x="950465" y="818675"/>
                </a:cubicBezTo>
                <a:moveTo>
                  <a:pt x="950465" y="251429"/>
                </a:moveTo>
                <a:cubicBezTo>
                  <a:pt x="758549" y="251429"/>
                  <a:pt x="652338" y="394203"/>
                  <a:pt x="652338" y="568646"/>
                </a:cubicBezTo>
                <a:cubicBezTo>
                  <a:pt x="652338" y="743089"/>
                  <a:pt x="758724" y="885863"/>
                  <a:pt x="950465" y="885863"/>
                </a:cubicBezTo>
                <a:cubicBezTo>
                  <a:pt x="1142381" y="885863"/>
                  <a:pt x="1248591" y="743089"/>
                  <a:pt x="1248591" y="568646"/>
                </a:cubicBezTo>
                <a:cubicBezTo>
                  <a:pt x="1248767" y="394028"/>
                  <a:pt x="1142381" y="251429"/>
                  <a:pt x="950465" y="251429"/>
                </a:cubicBezTo>
                <a:moveTo>
                  <a:pt x="2283534" y="251429"/>
                </a:moveTo>
                <a:cubicBezTo>
                  <a:pt x="2193097" y="251429"/>
                  <a:pt x="2142971" y="290447"/>
                  <a:pt x="2114929" y="340488"/>
                </a:cubicBezTo>
                <a:lnTo>
                  <a:pt x="2107568" y="340488"/>
                </a:lnTo>
                <a:lnTo>
                  <a:pt x="2107568" y="263677"/>
                </a:lnTo>
                <a:lnTo>
                  <a:pt x="1963324" y="263677"/>
                </a:lnTo>
                <a:lnTo>
                  <a:pt x="1963324" y="873615"/>
                </a:lnTo>
                <a:lnTo>
                  <a:pt x="2107568" y="873615"/>
                </a:lnTo>
                <a:lnTo>
                  <a:pt x="2107568" y="479412"/>
                </a:lnTo>
                <a:cubicBezTo>
                  <a:pt x="2107568" y="389129"/>
                  <a:pt x="2154013" y="336638"/>
                  <a:pt x="2228501" y="336638"/>
                </a:cubicBezTo>
                <a:cubicBezTo>
                  <a:pt x="2300535" y="336638"/>
                  <a:pt x="2332433" y="384230"/>
                  <a:pt x="2332433" y="456142"/>
                </a:cubicBezTo>
                <a:lnTo>
                  <a:pt x="2332433" y="873265"/>
                </a:lnTo>
                <a:lnTo>
                  <a:pt x="2476677" y="873265"/>
                </a:lnTo>
                <a:lnTo>
                  <a:pt x="2476677" y="455092"/>
                </a:lnTo>
                <a:cubicBezTo>
                  <a:pt x="2476502" y="329465"/>
                  <a:pt x="2410602" y="251429"/>
                  <a:pt x="2283534" y="251429"/>
                </a:cubicBezTo>
                <a:moveTo>
                  <a:pt x="2803897" y="251429"/>
                </a:moveTo>
                <a:cubicBezTo>
                  <a:pt x="2670696" y="251429"/>
                  <a:pt x="2570444" y="307594"/>
                  <a:pt x="2570444" y="427097"/>
                </a:cubicBezTo>
                <a:cubicBezTo>
                  <a:pt x="2570444" y="528403"/>
                  <a:pt x="2640024" y="583168"/>
                  <a:pt x="2718368" y="602765"/>
                </a:cubicBezTo>
                <a:lnTo>
                  <a:pt x="2840528" y="633209"/>
                </a:lnTo>
                <a:cubicBezTo>
                  <a:pt x="2905201" y="649131"/>
                  <a:pt x="2934645" y="672227"/>
                  <a:pt x="2934645" y="723493"/>
                </a:cubicBezTo>
                <a:cubicBezTo>
                  <a:pt x="2934645" y="785781"/>
                  <a:pt x="2890654" y="821125"/>
                  <a:pt x="2813712" y="821125"/>
                </a:cubicBezTo>
                <a:cubicBezTo>
                  <a:pt x="2730636" y="821125"/>
                  <a:pt x="2687872" y="780882"/>
                  <a:pt x="2674376" y="679576"/>
                </a:cubicBezTo>
                <a:lnTo>
                  <a:pt x="2544855" y="716144"/>
                </a:lnTo>
                <a:cubicBezTo>
                  <a:pt x="2552216" y="821125"/>
                  <a:pt x="2650014" y="885688"/>
                  <a:pt x="2797763" y="885688"/>
                </a:cubicBezTo>
                <a:cubicBezTo>
                  <a:pt x="2962688" y="885688"/>
                  <a:pt x="3051898" y="808877"/>
                  <a:pt x="3051898" y="686924"/>
                </a:cubicBezTo>
                <a:cubicBezTo>
                  <a:pt x="3051898" y="572320"/>
                  <a:pt x="2972503" y="524729"/>
                  <a:pt x="2889427" y="503908"/>
                </a:cubicBezTo>
                <a:lnTo>
                  <a:pt x="2772174" y="474688"/>
                </a:lnTo>
                <a:cubicBezTo>
                  <a:pt x="2713461" y="459991"/>
                  <a:pt x="2687872" y="433221"/>
                  <a:pt x="2687872" y="394203"/>
                </a:cubicBezTo>
                <a:cubicBezTo>
                  <a:pt x="2687872" y="345387"/>
                  <a:pt x="2729409" y="316167"/>
                  <a:pt x="2791804" y="316167"/>
                </a:cubicBezTo>
                <a:cubicBezTo>
                  <a:pt x="2865065" y="316167"/>
                  <a:pt x="2910284" y="356410"/>
                  <a:pt x="2916418" y="433221"/>
                </a:cubicBezTo>
                <a:lnTo>
                  <a:pt x="3038578" y="396652"/>
                </a:lnTo>
                <a:cubicBezTo>
                  <a:pt x="3023856" y="311093"/>
                  <a:pt x="2939553" y="251429"/>
                  <a:pt x="2803897" y="251429"/>
                </a:cubicBezTo>
                <a:moveTo>
                  <a:pt x="3409965" y="818675"/>
                </a:moveTo>
                <a:cubicBezTo>
                  <a:pt x="3315848" y="818675"/>
                  <a:pt x="3263268" y="729617"/>
                  <a:pt x="3263268" y="568646"/>
                </a:cubicBezTo>
                <a:cubicBezTo>
                  <a:pt x="3263268" y="405226"/>
                  <a:pt x="3315848" y="318617"/>
                  <a:pt x="3409965" y="318617"/>
                </a:cubicBezTo>
                <a:cubicBezTo>
                  <a:pt x="3504083" y="318617"/>
                  <a:pt x="3556663" y="406451"/>
                  <a:pt x="3556663" y="568646"/>
                </a:cubicBezTo>
                <a:cubicBezTo>
                  <a:pt x="3556487" y="732066"/>
                  <a:pt x="3504083" y="818675"/>
                  <a:pt x="3409965" y="818675"/>
                </a:cubicBezTo>
                <a:moveTo>
                  <a:pt x="3409965" y="251429"/>
                </a:moveTo>
                <a:cubicBezTo>
                  <a:pt x="3218050" y="251429"/>
                  <a:pt x="3111839" y="394203"/>
                  <a:pt x="3111839" y="568646"/>
                </a:cubicBezTo>
                <a:cubicBezTo>
                  <a:pt x="3111839" y="743089"/>
                  <a:pt x="3218225" y="885863"/>
                  <a:pt x="3409965" y="885863"/>
                </a:cubicBezTo>
                <a:cubicBezTo>
                  <a:pt x="3601881" y="885863"/>
                  <a:pt x="3708092" y="743089"/>
                  <a:pt x="3708092" y="568646"/>
                </a:cubicBezTo>
                <a:cubicBezTo>
                  <a:pt x="3708092" y="394028"/>
                  <a:pt x="3601706" y="251429"/>
                  <a:pt x="3409965" y="251429"/>
                </a:cubicBezTo>
                <a:moveTo>
                  <a:pt x="4113656" y="251429"/>
                </a:moveTo>
                <a:cubicBezTo>
                  <a:pt x="4023219" y="251429"/>
                  <a:pt x="3973094" y="290447"/>
                  <a:pt x="3945051" y="340488"/>
                </a:cubicBezTo>
                <a:lnTo>
                  <a:pt x="3937690" y="340488"/>
                </a:lnTo>
                <a:lnTo>
                  <a:pt x="3937690" y="263677"/>
                </a:lnTo>
                <a:lnTo>
                  <a:pt x="3793446" y="263677"/>
                </a:lnTo>
                <a:lnTo>
                  <a:pt x="3793446" y="873615"/>
                </a:lnTo>
                <a:lnTo>
                  <a:pt x="3937690" y="873615"/>
                </a:lnTo>
                <a:lnTo>
                  <a:pt x="3937690" y="479412"/>
                </a:lnTo>
                <a:cubicBezTo>
                  <a:pt x="3937690" y="389129"/>
                  <a:pt x="3984135" y="336638"/>
                  <a:pt x="4058623" y="336638"/>
                </a:cubicBezTo>
                <a:cubicBezTo>
                  <a:pt x="4130657" y="336638"/>
                  <a:pt x="4162555" y="384230"/>
                  <a:pt x="4162555" y="456142"/>
                </a:cubicBezTo>
                <a:lnTo>
                  <a:pt x="4162555" y="873265"/>
                </a:lnTo>
                <a:lnTo>
                  <a:pt x="4306799" y="873265"/>
                </a:lnTo>
                <a:lnTo>
                  <a:pt x="4306799" y="455092"/>
                </a:lnTo>
                <a:cubicBezTo>
                  <a:pt x="4306799" y="329465"/>
                  <a:pt x="4240724" y="251429"/>
                  <a:pt x="4113656" y="251429"/>
                </a:cubicBezTo>
                <a:moveTo>
                  <a:pt x="6255401" y="818675"/>
                </a:moveTo>
                <a:cubicBezTo>
                  <a:pt x="6161283" y="818675"/>
                  <a:pt x="6108704" y="729617"/>
                  <a:pt x="6108704" y="568646"/>
                </a:cubicBezTo>
                <a:cubicBezTo>
                  <a:pt x="6108704" y="405226"/>
                  <a:pt x="6161283" y="318617"/>
                  <a:pt x="6255401" y="318617"/>
                </a:cubicBezTo>
                <a:cubicBezTo>
                  <a:pt x="6349518" y="318617"/>
                  <a:pt x="6402098" y="406451"/>
                  <a:pt x="6402098" y="568646"/>
                </a:cubicBezTo>
                <a:cubicBezTo>
                  <a:pt x="6402098" y="732066"/>
                  <a:pt x="6349518" y="818675"/>
                  <a:pt x="6255401" y="818675"/>
                </a:cubicBezTo>
                <a:moveTo>
                  <a:pt x="6255401" y="251429"/>
                </a:moveTo>
                <a:cubicBezTo>
                  <a:pt x="6063485" y="251429"/>
                  <a:pt x="5957274" y="394203"/>
                  <a:pt x="5957274" y="568646"/>
                </a:cubicBezTo>
                <a:cubicBezTo>
                  <a:pt x="5957274" y="743089"/>
                  <a:pt x="6063660" y="885863"/>
                  <a:pt x="6255401" y="885863"/>
                </a:cubicBezTo>
                <a:cubicBezTo>
                  <a:pt x="6447316" y="885863"/>
                  <a:pt x="6553528" y="743089"/>
                  <a:pt x="6553528" y="568646"/>
                </a:cubicBezTo>
                <a:cubicBezTo>
                  <a:pt x="6553528" y="394028"/>
                  <a:pt x="6447316" y="251429"/>
                  <a:pt x="6255401" y="251429"/>
                </a:cubicBezTo>
                <a:moveTo>
                  <a:pt x="7588295" y="251429"/>
                </a:moveTo>
                <a:cubicBezTo>
                  <a:pt x="7497858" y="251429"/>
                  <a:pt x="7447732" y="290447"/>
                  <a:pt x="7419689" y="340488"/>
                </a:cubicBezTo>
                <a:lnTo>
                  <a:pt x="7412328" y="340488"/>
                </a:lnTo>
                <a:lnTo>
                  <a:pt x="7412328" y="263677"/>
                </a:lnTo>
                <a:lnTo>
                  <a:pt x="7268085" y="263677"/>
                </a:lnTo>
                <a:lnTo>
                  <a:pt x="7268085" y="873615"/>
                </a:lnTo>
                <a:lnTo>
                  <a:pt x="7412328" y="873615"/>
                </a:lnTo>
                <a:lnTo>
                  <a:pt x="7412328" y="479412"/>
                </a:lnTo>
                <a:cubicBezTo>
                  <a:pt x="7412328" y="389129"/>
                  <a:pt x="7458774" y="336638"/>
                  <a:pt x="7533262" y="336638"/>
                </a:cubicBezTo>
                <a:cubicBezTo>
                  <a:pt x="7605295" y="336638"/>
                  <a:pt x="7637194" y="384230"/>
                  <a:pt x="7637194" y="456142"/>
                </a:cubicBezTo>
                <a:lnTo>
                  <a:pt x="7637194" y="873265"/>
                </a:lnTo>
                <a:lnTo>
                  <a:pt x="7781438" y="873265"/>
                </a:lnTo>
                <a:lnTo>
                  <a:pt x="7781438" y="455092"/>
                </a:lnTo>
                <a:cubicBezTo>
                  <a:pt x="7781438" y="329465"/>
                  <a:pt x="7715362" y="251429"/>
                  <a:pt x="7588295" y="251429"/>
                </a:cubicBezTo>
                <a:moveTo>
                  <a:pt x="8108833" y="251429"/>
                </a:moveTo>
                <a:cubicBezTo>
                  <a:pt x="7975631" y="251429"/>
                  <a:pt x="7875380" y="307594"/>
                  <a:pt x="7875380" y="427097"/>
                </a:cubicBezTo>
                <a:cubicBezTo>
                  <a:pt x="7875380" y="528403"/>
                  <a:pt x="7944960" y="583168"/>
                  <a:pt x="8023304" y="602765"/>
                </a:cubicBezTo>
                <a:lnTo>
                  <a:pt x="8145464" y="633209"/>
                </a:lnTo>
                <a:cubicBezTo>
                  <a:pt x="8210137" y="649131"/>
                  <a:pt x="8239581" y="672227"/>
                  <a:pt x="8239581" y="723493"/>
                </a:cubicBezTo>
                <a:cubicBezTo>
                  <a:pt x="8239581" y="785781"/>
                  <a:pt x="8195589" y="821125"/>
                  <a:pt x="8118648" y="821125"/>
                </a:cubicBezTo>
                <a:cubicBezTo>
                  <a:pt x="8035573" y="821125"/>
                  <a:pt x="7992808" y="780882"/>
                  <a:pt x="7979312" y="679576"/>
                </a:cubicBezTo>
                <a:lnTo>
                  <a:pt x="7849791" y="716144"/>
                </a:lnTo>
                <a:cubicBezTo>
                  <a:pt x="7857152" y="821125"/>
                  <a:pt x="7954950" y="885688"/>
                  <a:pt x="8102699" y="885688"/>
                </a:cubicBezTo>
                <a:cubicBezTo>
                  <a:pt x="8267624" y="885688"/>
                  <a:pt x="8356834" y="808877"/>
                  <a:pt x="8356834" y="686924"/>
                </a:cubicBezTo>
                <a:cubicBezTo>
                  <a:pt x="8356834" y="572320"/>
                  <a:pt x="8277439" y="524729"/>
                  <a:pt x="8194363" y="503908"/>
                </a:cubicBezTo>
                <a:lnTo>
                  <a:pt x="8077110" y="474688"/>
                </a:lnTo>
                <a:cubicBezTo>
                  <a:pt x="8018396" y="459991"/>
                  <a:pt x="7992808" y="433221"/>
                  <a:pt x="7992808" y="394203"/>
                </a:cubicBezTo>
                <a:cubicBezTo>
                  <a:pt x="7992808" y="345387"/>
                  <a:pt x="8034346" y="316167"/>
                  <a:pt x="8096740" y="316167"/>
                </a:cubicBezTo>
                <a:cubicBezTo>
                  <a:pt x="8170001" y="316167"/>
                  <a:pt x="8215220" y="356410"/>
                  <a:pt x="8221353" y="433221"/>
                </a:cubicBezTo>
                <a:lnTo>
                  <a:pt x="8343514" y="396652"/>
                </a:lnTo>
                <a:cubicBezTo>
                  <a:pt x="8328791" y="311093"/>
                  <a:pt x="8244489" y="251429"/>
                  <a:pt x="8108833" y="251429"/>
                </a:cubicBezTo>
                <a:moveTo>
                  <a:pt x="8714726" y="818675"/>
                </a:moveTo>
                <a:cubicBezTo>
                  <a:pt x="8620608" y="818675"/>
                  <a:pt x="8568028" y="729617"/>
                  <a:pt x="8568028" y="568646"/>
                </a:cubicBezTo>
                <a:cubicBezTo>
                  <a:pt x="8568028" y="405226"/>
                  <a:pt x="8620608" y="318617"/>
                  <a:pt x="8714726" y="318617"/>
                </a:cubicBezTo>
                <a:cubicBezTo>
                  <a:pt x="8808844" y="318617"/>
                  <a:pt x="8861423" y="406451"/>
                  <a:pt x="8861423" y="568646"/>
                </a:cubicBezTo>
                <a:cubicBezTo>
                  <a:pt x="8861423" y="732066"/>
                  <a:pt x="8808844" y="818675"/>
                  <a:pt x="8714726" y="818675"/>
                </a:cubicBezTo>
                <a:moveTo>
                  <a:pt x="8714726" y="251429"/>
                </a:moveTo>
                <a:cubicBezTo>
                  <a:pt x="8522810" y="251429"/>
                  <a:pt x="8416599" y="394203"/>
                  <a:pt x="8416599" y="568646"/>
                </a:cubicBezTo>
                <a:cubicBezTo>
                  <a:pt x="8416599" y="743089"/>
                  <a:pt x="8522810" y="885863"/>
                  <a:pt x="8714726" y="885863"/>
                </a:cubicBezTo>
                <a:cubicBezTo>
                  <a:pt x="8906641" y="885863"/>
                  <a:pt x="9012852" y="743089"/>
                  <a:pt x="9012852" y="568646"/>
                </a:cubicBezTo>
                <a:cubicBezTo>
                  <a:pt x="9012852" y="394028"/>
                  <a:pt x="8906641" y="251429"/>
                  <a:pt x="8714726" y="251429"/>
                </a:cubicBezTo>
                <a:moveTo>
                  <a:pt x="9418592" y="251429"/>
                </a:moveTo>
                <a:cubicBezTo>
                  <a:pt x="9328155" y="251429"/>
                  <a:pt x="9278029" y="290447"/>
                  <a:pt x="9249987" y="340488"/>
                </a:cubicBezTo>
                <a:lnTo>
                  <a:pt x="9242625" y="340488"/>
                </a:lnTo>
                <a:lnTo>
                  <a:pt x="9242625" y="263677"/>
                </a:lnTo>
                <a:lnTo>
                  <a:pt x="9098382" y="263677"/>
                </a:lnTo>
                <a:lnTo>
                  <a:pt x="9098382" y="873615"/>
                </a:lnTo>
                <a:lnTo>
                  <a:pt x="9242625" y="873615"/>
                </a:lnTo>
                <a:lnTo>
                  <a:pt x="9242625" y="479412"/>
                </a:lnTo>
                <a:cubicBezTo>
                  <a:pt x="9242625" y="389129"/>
                  <a:pt x="9289071" y="336638"/>
                  <a:pt x="9363559" y="336638"/>
                </a:cubicBezTo>
                <a:cubicBezTo>
                  <a:pt x="9435593" y="336638"/>
                  <a:pt x="9467491" y="384230"/>
                  <a:pt x="9467491" y="456142"/>
                </a:cubicBezTo>
                <a:lnTo>
                  <a:pt x="9467491" y="873265"/>
                </a:lnTo>
                <a:lnTo>
                  <a:pt x="9611734" y="873265"/>
                </a:lnTo>
                <a:lnTo>
                  <a:pt x="9611734" y="455092"/>
                </a:lnTo>
                <a:cubicBezTo>
                  <a:pt x="9611560" y="329465"/>
                  <a:pt x="9545660" y="251429"/>
                  <a:pt x="9418592" y="251429"/>
                </a:cubicBezTo>
                <a:moveTo>
                  <a:pt x="566984" y="19596"/>
                </a:moveTo>
                <a:lnTo>
                  <a:pt x="415379" y="19596"/>
                </a:lnTo>
                <a:lnTo>
                  <a:pt x="415379" y="650356"/>
                </a:lnTo>
                <a:cubicBezTo>
                  <a:pt x="415379" y="752887"/>
                  <a:pt x="376295" y="813776"/>
                  <a:pt x="283404" y="813776"/>
                </a:cubicBezTo>
                <a:cubicBezTo>
                  <a:pt x="191740" y="813776"/>
                  <a:pt x="151429" y="749213"/>
                  <a:pt x="151429" y="638108"/>
                </a:cubicBezTo>
                <a:lnTo>
                  <a:pt x="151429" y="521055"/>
                </a:lnTo>
                <a:lnTo>
                  <a:pt x="0" y="558848"/>
                </a:lnTo>
                <a:lnTo>
                  <a:pt x="0" y="611338"/>
                </a:lnTo>
                <a:cubicBezTo>
                  <a:pt x="0" y="771084"/>
                  <a:pt x="79395" y="893212"/>
                  <a:pt x="283580" y="893212"/>
                </a:cubicBezTo>
                <a:cubicBezTo>
                  <a:pt x="487589" y="893212"/>
                  <a:pt x="566984" y="771259"/>
                  <a:pt x="566984" y="611338"/>
                </a:cubicBezTo>
                <a:lnTo>
                  <a:pt x="566984" y="19596"/>
                </a:lnTo>
                <a:moveTo>
                  <a:pt x="1478364" y="19596"/>
                </a:moveTo>
                <a:lnTo>
                  <a:pt x="1334121" y="19596"/>
                </a:lnTo>
                <a:lnTo>
                  <a:pt x="1334121" y="873440"/>
                </a:lnTo>
                <a:lnTo>
                  <a:pt x="1478364" y="873440"/>
                </a:lnTo>
                <a:lnTo>
                  <a:pt x="1478364" y="479412"/>
                </a:lnTo>
                <a:cubicBezTo>
                  <a:pt x="1478364" y="389129"/>
                  <a:pt x="1524810" y="336638"/>
                  <a:pt x="1599298" y="336638"/>
                </a:cubicBezTo>
                <a:cubicBezTo>
                  <a:pt x="1671332" y="336638"/>
                  <a:pt x="1703230" y="384230"/>
                  <a:pt x="1703230" y="456142"/>
                </a:cubicBezTo>
                <a:lnTo>
                  <a:pt x="1703230" y="873265"/>
                </a:lnTo>
                <a:lnTo>
                  <a:pt x="1847474" y="873265"/>
                </a:lnTo>
                <a:lnTo>
                  <a:pt x="1847474" y="455092"/>
                </a:lnTo>
                <a:cubicBezTo>
                  <a:pt x="1847474" y="329465"/>
                  <a:pt x="1781398" y="251429"/>
                  <a:pt x="1654331" y="251429"/>
                </a:cubicBezTo>
                <a:cubicBezTo>
                  <a:pt x="1563894" y="251429"/>
                  <a:pt x="1513768" y="290447"/>
                  <a:pt x="1485726" y="340488"/>
                </a:cubicBezTo>
                <a:lnTo>
                  <a:pt x="1478364" y="340488"/>
                </a:lnTo>
                <a:lnTo>
                  <a:pt x="1478364" y="19596"/>
                </a:lnTo>
                <a:moveTo>
                  <a:pt x="5871744" y="19596"/>
                </a:moveTo>
                <a:lnTo>
                  <a:pt x="5720315" y="19596"/>
                </a:lnTo>
                <a:lnTo>
                  <a:pt x="5720315" y="650356"/>
                </a:lnTo>
                <a:cubicBezTo>
                  <a:pt x="5720315" y="752887"/>
                  <a:pt x="5681231" y="813776"/>
                  <a:pt x="5588340" y="813776"/>
                </a:cubicBezTo>
                <a:cubicBezTo>
                  <a:pt x="5496676" y="813776"/>
                  <a:pt x="5456366" y="749213"/>
                  <a:pt x="5456366" y="638108"/>
                </a:cubicBezTo>
                <a:lnTo>
                  <a:pt x="5456366" y="521055"/>
                </a:lnTo>
                <a:lnTo>
                  <a:pt x="5304936" y="558848"/>
                </a:lnTo>
                <a:lnTo>
                  <a:pt x="5304936" y="611338"/>
                </a:lnTo>
                <a:cubicBezTo>
                  <a:pt x="5304936" y="771084"/>
                  <a:pt x="5384331" y="893212"/>
                  <a:pt x="5588515" y="893212"/>
                </a:cubicBezTo>
                <a:cubicBezTo>
                  <a:pt x="5792700" y="893212"/>
                  <a:pt x="5871920" y="771259"/>
                  <a:pt x="5871920" y="611338"/>
                </a:cubicBezTo>
                <a:lnTo>
                  <a:pt x="5871920" y="19596"/>
                </a:lnTo>
                <a:moveTo>
                  <a:pt x="6783125" y="19596"/>
                </a:moveTo>
                <a:lnTo>
                  <a:pt x="6638882" y="19596"/>
                </a:lnTo>
                <a:lnTo>
                  <a:pt x="6638882" y="873440"/>
                </a:lnTo>
                <a:lnTo>
                  <a:pt x="6783125" y="873440"/>
                </a:lnTo>
                <a:lnTo>
                  <a:pt x="6783125" y="479412"/>
                </a:lnTo>
                <a:cubicBezTo>
                  <a:pt x="6783125" y="389129"/>
                  <a:pt x="6829571" y="336638"/>
                  <a:pt x="6904059" y="336638"/>
                </a:cubicBezTo>
                <a:cubicBezTo>
                  <a:pt x="6976092" y="336638"/>
                  <a:pt x="7007991" y="384230"/>
                  <a:pt x="7007991" y="456142"/>
                </a:cubicBezTo>
                <a:lnTo>
                  <a:pt x="7007991" y="873265"/>
                </a:lnTo>
                <a:lnTo>
                  <a:pt x="7152234" y="873265"/>
                </a:lnTo>
                <a:lnTo>
                  <a:pt x="7152234" y="455092"/>
                </a:lnTo>
                <a:cubicBezTo>
                  <a:pt x="7152234" y="329465"/>
                  <a:pt x="7086335" y="251429"/>
                  <a:pt x="6959092" y="251429"/>
                </a:cubicBezTo>
                <a:cubicBezTo>
                  <a:pt x="6868655" y="251429"/>
                  <a:pt x="6818529" y="290447"/>
                  <a:pt x="6790486" y="340488"/>
                </a:cubicBezTo>
                <a:lnTo>
                  <a:pt x="6783125" y="340488"/>
                </a:lnTo>
                <a:lnTo>
                  <a:pt x="6783125" y="19596"/>
                </a:lnTo>
                <a:moveTo>
                  <a:pt x="4781944" y="803978"/>
                </a:moveTo>
                <a:cubicBezTo>
                  <a:pt x="4664691" y="803978"/>
                  <a:pt x="4592482" y="708795"/>
                  <a:pt x="4592482" y="607489"/>
                </a:cubicBezTo>
                <a:cubicBezTo>
                  <a:pt x="4592482" y="543976"/>
                  <a:pt x="4620524" y="485536"/>
                  <a:pt x="4666970" y="452642"/>
                </a:cubicBezTo>
                <a:lnTo>
                  <a:pt x="4943188" y="753937"/>
                </a:lnTo>
                <a:cubicBezTo>
                  <a:pt x="4892010" y="784382"/>
                  <a:pt x="4834523" y="803978"/>
                  <a:pt x="4781944" y="803978"/>
                </a:cubicBezTo>
                <a:moveTo>
                  <a:pt x="5050801" y="653855"/>
                </a:moveTo>
                <a:lnTo>
                  <a:pt x="4811388" y="390354"/>
                </a:lnTo>
                <a:cubicBezTo>
                  <a:pt x="4854153" y="373207"/>
                  <a:pt x="4895691" y="367083"/>
                  <a:pt x="4929868" y="367083"/>
                </a:cubicBezTo>
                <a:cubicBezTo>
                  <a:pt x="5028893" y="367083"/>
                  <a:pt x="5089885" y="424472"/>
                  <a:pt x="5089885" y="523154"/>
                </a:cubicBezTo>
                <a:cubicBezTo>
                  <a:pt x="5089885" y="567246"/>
                  <a:pt x="5077617" y="612388"/>
                  <a:pt x="5050801" y="653855"/>
                </a:cubicBezTo>
                <a:moveTo>
                  <a:pt x="4778263" y="355010"/>
                </a:moveTo>
                <a:lnTo>
                  <a:pt x="4725684" y="296396"/>
                </a:lnTo>
                <a:cubicBezTo>
                  <a:pt x="4679238" y="245130"/>
                  <a:pt x="4665743" y="213461"/>
                  <a:pt x="4665743" y="175668"/>
                </a:cubicBezTo>
                <a:cubicBezTo>
                  <a:pt x="4665743" y="104981"/>
                  <a:pt x="4710961" y="64738"/>
                  <a:pt x="4781768" y="64738"/>
                </a:cubicBezTo>
                <a:cubicBezTo>
                  <a:pt x="4853803" y="64738"/>
                  <a:pt x="4896568" y="106206"/>
                  <a:pt x="4896568" y="181792"/>
                </a:cubicBezTo>
                <a:cubicBezTo>
                  <a:pt x="4896743" y="251429"/>
                  <a:pt x="4862566" y="317217"/>
                  <a:pt x="4778263" y="355010"/>
                </a:cubicBezTo>
                <a:moveTo>
                  <a:pt x="4785624" y="0"/>
                </a:moveTo>
                <a:cubicBezTo>
                  <a:pt x="4617019" y="0"/>
                  <a:pt x="4533943" y="93958"/>
                  <a:pt x="4533943" y="211011"/>
                </a:cubicBezTo>
                <a:cubicBezTo>
                  <a:pt x="4533943" y="274350"/>
                  <a:pt x="4560759" y="337863"/>
                  <a:pt x="4631741" y="414674"/>
                </a:cubicBezTo>
                <a:lnTo>
                  <a:pt x="4632968" y="417124"/>
                </a:lnTo>
                <a:cubicBezTo>
                  <a:pt x="4513262" y="474513"/>
                  <a:pt x="4458228" y="567246"/>
                  <a:pt x="4458228" y="662254"/>
                </a:cubicBezTo>
                <a:cubicBezTo>
                  <a:pt x="4458228" y="787881"/>
                  <a:pt x="4554800" y="892862"/>
                  <a:pt x="4703775" y="892862"/>
                </a:cubicBezTo>
                <a:cubicBezTo>
                  <a:pt x="4789305" y="892862"/>
                  <a:pt x="4889557" y="857518"/>
                  <a:pt x="4979994" y="794005"/>
                </a:cubicBezTo>
                <a:lnTo>
                  <a:pt x="5053255" y="873265"/>
                </a:lnTo>
                <a:lnTo>
                  <a:pt x="5245170" y="873265"/>
                </a:lnTo>
                <a:lnTo>
                  <a:pt x="5245170" y="867141"/>
                </a:lnTo>
                <a:lnTo>
                  <a:pt x="5088834" y="695148"/>
                </a:lnTo>
                <a:cubicBezTo>
                  <a:pt x="5154909" y="617112"/>
                  <a:pt x="5192766" y="531728"/>
                  <a:pt x="5192766" y="457191"/>
                </a:cubicBezTo>
                <a:cubicBezTo>
                  <a:pt x="5192766" y="364458"/>
                  <a:pt x="5130372" y="302345"/>
                  <a:pt x="5032749" y="302345"/>
                </a:cubicBezTo>
                <a:cubicBezTo>
                  <a:pt x="4981396" y="302345"/>
                  <a:pt x="4923909" y="317042"/>
                  <a:pt x="4886051" y="331564"/>
                </a:cubicBezTo>
                <a:lnTo>
                  <a:pt x="4883598" y="326665"/>
                </a:lnTo>
                <a:cubicBezTo>
                  <a:pt x="4976489" y="276624"/>
                  <a:pt x="5015573" y="230258"/>
                  <a:pt x="5015573" y="165695"/>
                </a:cubicBezTo>
                <a:cubicBezTo>
                  <a:pt x="5015398" y="73312"/>
                  <a:pt x="4932322" y="0"/>
                  <a:pt x="4785624" y="0"/>
                </a:cubicBezTo>
                <a:moveTo>
                  <a:pt x="1128885" y="1543918"/>
                </a:moveTo>
                <a:cubicBezTo>
                  <a:pt x="1142381" y="1436662"/>
                  <a:pt x="1197239" y="1375599"/>
                  <a:pt x="1293810" y="1375599"/>
                </a:cubicBezTo>
                <a:cubicBezTo>
                  <a:pt x="1385474" y="1375599"/>
                  <a:pt x="1439280" y="1430538"/>
                  <a:pt x="1441734" y="1543918"/>
                </a:cubicBezTo>
                <a:lnTo>
                  <a:pt x="1128885" y="1543918"/>
                </a:lnTo>
                <a:moveTo>
                  <a:pt x="1293810" y="1292664"/>
                </a:moveTo>
                <a:cubicBezTo>
                  <a:pt x="1132566" y="1292664"/>
                  <a:pt x="1020045" y="1406043"/>
                  <a:pt x="1020045" y="1614780"/>
                </a:cubicBezTo>
                <a:cubicBezTo>
                  <a:pt x="1020045" y="1814768"/>
                  <a:pt x="1123978" y="1927098"/>
                  <a:pt x="1293810" y="1927098"/>
                </a:cubicBezTo>
                <a:cubicBezTo>
                  <a:pt x="1433146" y="1927098"/>
                  <a:pt x="1521129" y="1847837"/>
                  <a:pt x="1543037" y="1728334"/>
                </a:cubicBezTo>
                <a:lnTo>
                  <a:pt x="1450147" y="1704013"/>
                </a:lnTo>
                <a:cubicBezTo>
                  <a:pt x="1434198" y="1806545"/>
                  <a:pt x="1379339" y="1841888"/>
                  <a:pt x="1303450" y="1841888"/>
                </a:cubicBezTo>
                <a:cubicBezTo>
                  <a:pt x="1182516" y="1841888"/>
                  <a:pt x="1128710" y="1752829"/>
                  <a:pt x="1125029" y="1616180"/>
                </a:cubicBezTo>
                <a:lnTo>
                  <a:pt x="1544089" y="1616180"/>
                </a:lnTo>
                <a:lnTo>
                  <a:pt x="1544089" y="1582061"/>
                </a:lnTo>
                <a:cubicBezTo>
                  <a:pt x="1544440" y="1368250"/>
                  <a:pt x="1428238" y="1292664"/>
                  <a:pt x="1293810" y="1292664"/>
                </a:cubicBezTo>
                <a:moveTo>
                  <a:pt x="2967595" y="1543918"/>
                </a:moveTo>
                <a:cubicBezTo>
                  <a:pt x="2981091" y="1436662"/>
                  <a:pt x="3035949" y="1375599"/>
                  <a:pt x="3132520" y="1375599"/>
                </a:cubicBezTo>
                <a:cubicBezTo>
                  <a:pt x="3224184" y="1375599"/>
                  <a:pt x="3277991" y="1430538"/>
                  <a:pt x="3280444" y="1543918"/>
                </a:cubicBezTo>
                <a:lnTo>
                  <a:pt x="2967595" y="1543918"/>
                </a:lnTo>
                <a:moveTo>
                  <a:pt x="3132520" y="1292664"/>
                </a:moveTo>
                <a:cubicBezTo>
                  <a:pt x="2971276" y="1292664"/>
                  <a:pt x="2858756" y="1406043"/>
                  <a:pt x="2858756" y="1614780"/>
                </a:cubicBezTo>
                <a:cubicBezTo>
                  <a:pt x="2858756" y="1814768"/>
                  <a:pt x="2962688" y="1927098"/>
                  <a:pt x="3132520" y="1927098"/>
                </a:cubicBezTo>
                <a:cubicBezTo>
                  <a:pt x="3271856" y="1927098"/>
                  <a:pt x="3359839" y="1847837"/>
                  <a:pt x="3381748" y="1728334"/>
                </a:cubicBezTo>
                <a:lnTo>
                  <a:pt x="3288857" y="1704013"/>
                </a:lnTo>
                <a:cubicBezTo>
                  <a:pt x="3272908" y="1806545"/>
                  <a:pt x="3218050" y="1841888"/>
                  <a:pt x="3142160" y="1841888"/>
                </a:cubicBezTo>
                <a:cubicBezTo>
                  <a:pt x="3021227" y="1841888"/>
                  <a:pt x="2967420" y="1752829"/>
                  <a:pt x="2963740" y="1616180"/>
                </a:cubicBezTo>
                <a:lnTo>
                  <a:pt x="3382799" y="1616180"/>
                </a:lnTo>
                <a:lnTo>
                  <a:pt x="3382799" y="1582061"/>
                </a:lnTo>
                <a:cubicBezTo>
                  <a:pt x="3383150" y="1368250"/>
                  <a:pt x="3266949" y="1292664"/>
                  <a:pt x="3132520" y="1292664"/>
                </a:cubicBezTo>
                <a:moveTo>
                  <a:pt x="3766631" y="1292664"/>
                </a:moveTo>
                <a:cubicBezTo>
                  <a:pt x="3599252" y="1292664"/>
                  <a:pt x="3485505" y="1409717"/>
                  <a:pt x="3485505" y="1616005"/>
                </a:cubicBezTo>
                <a:cubicBezTo>
                  <a:pt x="3485505" y="1818442"/>
                  <a:pt x="3596623" y="1927098"/>
                  <a:pt x="3761723" y="1927098"/>
                </a:cubicBezTo>
                <a:cubicBezTo>
                  <a:pt x="3910874" y="1927098"/>
                  <a:pt x="3995177" y="1835589"/>
                  <a:pt x="4012178" y="1709962"/>
                </a:cubicBezTo>
                <a:lnTo>
                  <a:pt x="3915606" y="1686692"/>
                </a:lnTo>
                <a:cubicBezTo>
                  <a:pt x="3898430" y="1801296"/>
                  <a:pt x="3849531" y="1840313"/>
                  <a:pt x="3768909" y="1840313"/>
                </a:cubicBezTo>
                <a:cubicBezTo>
                  <a:pt x="3651657" y="1840313"/>
                  <a:pt x="3591716" y="1754929"/>
                  <a:pt x="3591716" y="1608481"/>
                </a:cubicBezTo>
                <a:cubicBezTo>
                  <a:pt x="3591716" y="1455909"/>
                  <a:pt x="3655337" y="1379098"/>
                  <a:pt x="3764002" y="1379098"/>
                </a:cubicBezTo>
                <a:cubicBezTo>
                  <a:pt x="3840943" y="1379098"/>
                  <a:pt x="3897204" y="1416891"/>
                  <a:pt x="3915606" y="1525546"/>
                </a:cubicBezTo>
                <a:lnTo>
                  <a:pt x="4012178" y="1502275"/>
                </a:lnTo>
                <a:cubicBezTo>
                  <a:pt x="3995177" y="1378048"/>
                  <a:pt x="3910874" y="1292664"/>
                  <a:pt x="3766631" y="1292664"/>
                </a:cubicBezTo>
                <a:moveTo>
                  <a:pt x="879833" y="1060831"/>
                </a:moveTo>
                <a:lnTo>
                  <a:pt x="718589" y="1060831"/>
                </a:lnTo>
                <a:lnTo>
                  <a:pt x="465680" y="1748805"/>
                </a:lnTo>
                <a:lnTo>
                  <a:pt x="211545" y="1060831"/>
                </a:lnTo>
                <a:lnTo>
                  <a:pt x="42765" y="1060831"/>
                </a:lnTo>
                <a:lnTo>
                  <a:pt x="42765" y="1914675"/>
                </a:lnTo>
                <a:lnTo>
                  <a:pt x="148976" y="1914675"/>
                </a:lnTo>
                <a:lnTo>
                  <a:pt x="148976" y="1179284"/>
                </a:lnTo>
                <a:lnTo>
                  <a:pt x="421513" y="1914850"/>
                </a:lnTo>
                <a:lnTo>
                  <a:pt x="503362" y="1914850"/>
                </a:lnTo>
                <a:lnTo>
                  <a:pt x="773447" y="1178060"/>
                </a:lnTo>
                <a:lnTo>
                  <a:pt x="773447" y="1914850"/>
                </a:lnTo>
                <a:lnTo>
                  <a:pt x="879833" y="1914850"/>
                </a:lnTo>
                <a:lnTo>
                  <a:pt x="879833" y="1060831"/>
                </a:lnTo>
                <a:moveTo>
                  <a:pt x="1920559" y="1840488"/>
                </a:moveTo>
                <a:cubicBezTo>
                  <a:pt x="1820307" y="1840488"/>
                  <a:pt x="1753181" y="1768577"/>
                  <a:pt x="1753181" y="1609881"/>
                </a:cubicBezTo>
                <a:cubicBezTo>
                  <a:pt x="1753181" y="1450135"/>
                  <a:pt x="1820307" y="1379273"/>
                  <a:pt x="1920559" y="1379273"/>
                </a:cubicBezTo>
                <a:cubicBezTo>
                  <a:pt x="2020811" y="1379273"/>
                  <a:pt x="2087938" y="1449960"/>
                  <a:pt x="2087938" y="1609881"/>
                </a:cubicBezTo>
                <a:cubicBezTo>
                  <a:pt x="2087938" y="1768402"/>
                  <a:pt x="2020811" y="1840488"/>
                  <a:pt x="1920559" y="1840488"/>
                </a:cubicBezTo>
                <a:moveTo>
                  <a:pt x="2186963" y="1060831"/>
                </a:moveTo>
                <a:lnTo>
                  <a:pt x="2085659" y="1060831"/>
                </a:lnTo>
                <a:lnTo>
                  <a:pt x="2085659" y="1421965"/>
                </a:lnTo>
                <a:cubicBezTo>
                  <a:pt x="2063576" y="1354777"/>
                  <a:pt x="2009945" y="1292664"/>
                  <a:pt x="1903559" y="1292664"/>
                </a:cubicBezTo>
                <a:cubicBezTo>
                  <a:pt x="1766676" y="1292664"/>
                  <a:pt x="1646970" y="1400094"/>
                  <a:pt x="1646970" y="1613555"/>
                </a:cubicBezTo>
                <a:cubicBezTo>
                  <a:pt x="1646970" y="1829465"/>
                  <a:pt x="1766676" y="1927098"/>
                  <a:pt x="1894971" y="1927098"/>
                </a:cubicBezTo>
                <a:cubicBezTo>
                  <a:pt x="1991542" y="1927098"/>
                  <a:pt x="2062349" y="1870933"/>
                  <a:pt x="2085659" y="1791672"/>
                </a:cubicBezTo>
                <a:lnTo>
                  <a:pt x="2085659" y="1838039"/>
                </a:lnTo>
                <a:cubicBezTo>
                  <a:pt x="2085659" y="1866034"/>
                  <a:pt x="2088113" y="1896653"/>
                  <a:pt x="2091794" y="1914850"/>
                </a:cubicBezTo>
                <a:lnTo>
                  <a:pt x="2194499" y="1914850"/>
                </a:lnTo>
                <a:cubicBezTo>
                  <a:pt x="2189592" y="1885630"/>
                  <a:pt x="2187138" y="1842938"/>
                  <a:pt x="2187138" y="1787998"/>
                </a:cubicBezTo>
                <a:lnTo>
                  <a:pt x="2187138" y="1060831"/>
                </a:lnTo>
                <a:moveTo>
                  <a:pt x="2956729" y="1060831"/>
                </a:moveTo>
                <a:lnTo>
                  <a:pt x="2296854" y="1060831"/>
                </a:lnTo>
                <a:lnTo>
                  <a:pt x="2296854" y="1149890"/>
                </a:lnTo>
                <a:lnTo>
                  <a:pt x="2574300" y="1149890"/>
                </a:lnTo>
                <a:lnTo>
                  <a:pt x="2574300" y="1914850"/>
                </a:lnTo>
                <a:lnTo>
                  <a:pt x="2680686" y="1914850"/>
                </a:lnTo>
                <a:lnTo>
                  <a:pt x="2680686" y="1149890"/>
                </a:lnTo>
                <a:lnTo>
                  <a:pt x="2956904" y="1149890"/>
                </a:lnTo>
                <a:lnTo>
                  <a:pt x="2956904" y="1060831"/>
                </a:lnTo>
                <a:moveTo>
                  <a:pt x="4229682" y="1060831"/>
                </a:moveTo>
                <a:lnTo>
                  <a:pt x="4128203" y="1060831"/>
                </a:lnTo>
                <a:lnTo>
                  <a:pt x="4128203" y="1914675"/>
                </a:lnTo>
                <a:lnTo>
                  <a:pt x="4229682" y="1914675"/>
                </a:lnTo>
                <a:lnTo>
                  <a:pt x="4229682" y="1513473"/>
                </a:lnTo>
                <a:cubicBezTo>
                  <a:pt x="4229682" y="1428089"/>
                  <a:pt x="4272447" y="1370699"/>
                  <a:pt x="4362884" y="1370699"/>
                </a:cubicBezTo>
                <a:cubicBezTo>
                  <a:pt x="4452094" y="1370699"/>
                  <a:pt x="4494859" y="1428089"/>
                  <a:pt x="4494859" y="1513473"/>
                </a:cubicBezTo>
                <a:lnTo>
                  <a:pt x="4494859" y="1914850"/>
                </a:lnTo>
                <a:lnTo>
                  <a:pt x="4596338" y="1914850"/>
                </a:lnTo>
                <a:lnTo>
                  <a:pt x="4596338" y="1492827"/>
                </a:lnTo>
                <a:cubicBezTo>
                  <a:pt x="4596338" y="1378223"/>
                  <a:pt x="4525530" y="1292839"/>
                  <a:pt x="4399515" y="1292839"/>
                </a:cubicBezTo>
                <a:cubicBezTo>
                  <a:pt x="4315212" y="1292839"/>
                  <a:pt x="4252817" y="1330632"/>
                  <a:pt x="4229682" y="1399044"/>
                </a:cubicBezTo>
                <a:lnTo>
                  <a:pt x="4229682" y="1060831"/>
                </a:lnTo>
              </a:path>
            </a:pathLst>
          </a:custGeom>
          <a:solidFill>
            <a:schemeClr val="accent1"/>
          </a:solidFill>
          <a:ln w="17520" cap="flat">
            <a:noFill/>
            <a:prstDash val="solid"/>
            <a:miter/>
          </a:ln>
        </p:spPr>
        <p:txBody>
          <a:bodyPr rtlCol="0" anchor="ctr"/>
          <a:lstStyle/>
          <a:p>
            <a:endParaRPr lang="en-GB" sz="1350"/>
          </a:p>
        </p:txBody>
      </p:sp>
      <p:grpSp>
        <p:nvGrpSpPr>
          <p:cNvPr id="4" name="Group 3">
            <a:extLst>
              <a:ext uri="{FF2B5EF4-FFF2-40B4-BE49-F238E27FC236}">
                <a16:creationId xmlns:a16="http://schemas.microsoft.com/office/drawing/2014/main" id="{14BA7954-2B5F-D719-0016-03B5F07BAA1F}"/>
              </a:ext>
            </a:extLst>
          </p:cNvPr>
          <p:cNvGrpSpPr/>
          <p:nvPr userDrawn="1"/>
        </p:nvGrpSpPr>
        <p:grpSpPr>
          <a:xfrm>
            <a:off x="7911838" y="6162338"/>
            <a:ext cx="1055433" cy="393192"/>
            <a:chOff x="10373732" y="6162338"/>
            <a:chExt cx="1407244" cy="393192"/>
          </a:xfrm>
        </p:grpSpPr>
        <p:sp>
          <p:nvSpPr>
            <p:cNvPr id="9" name="TextBox 8">
              <a:extLst>
                <a:ext uri="{FF2B5EF4-FFF2-40B4-BE49-F238E27FC236}">
                  <a16:creationId xmlns:a16="http://schemas.microsoft.com/office/drawing/2014/main" id="{72CC8BA7-557B-EB34-0C1B-AB502771195B}"/>
                </a:ext>
              </a:extLst>
            </p:cNvPr>
            <p:cNvSpPr txBox="1"/>
            <p:nvPr userDrawn="1"/>
          </p:nvSpPr>
          <p:spPr>
            <a:xfrm>
              <a:off x="10500816" y="6254750"/>
              <a:ext cx="1280160" cy="184666"/>
            </a:xfrm>
            <a:prstGeom prst="rect">
              <a:avLst/>
            </a:prstGeom>
            <a:noFill/>
          </p:spPr>
          <p:txBody>
            <a:bodyPr wrap="square" lIns="0" tIns="0" rIns="0" bIns="0" rtlCol="0">
              <a:spAutoFit/>
            </a:bodyPr>
            <a:lstStyle/>
            <a:p>
              <a:pPr marL="0" lvl="0" indent="0" algn="l" defTabSz="685800" rtl="0" eaLnBrk="1" latinLnBrk="0" hangingPunct="1">
                <a:lnSpc>
                  <a:spcPct val="100000"/>
                </a:lnSpc>
                <a:spcBef>
                  <a:spcPts val="0"/>
                </a:spcBef>
                <a:spcAft>
                  <a:spcPts val="0"/>
                </a:spcAft>
                <a:buFont typeface="Arial" panose="020B0604020202020204" pitchFamily="34" charset="0"/>
                <a:buNone/>
                <a:tabLst/>
              </a:pPr>
              <a:r>
                <a:rPr lang="en-US" sz="1200" b="0" i="0" kern="1200">
                  <a:solidFill>
                    <a:schemeClr val="accent1"/>
                  </a:solidFill>
                  <a:latin typeface="+mn-lt"/>
                  <a:ea typeface="+mn-ea"/>
                  <a:cs typeface="+mn-cs"/>
                </a:rPr>
                <a:t>Orthopaedics</a:t>
              </a:r>
            </a:p>
          </p:txBody>
        </p:sp>
        <p:sp>
          <p:nvSpPr>
            <p:cNvPr id="10" name="Rectangle 9">
              <a:extLst>
                <a:ext uri="{FF2B5EF4-FFF2-40B4-BE49-F238E27FC236}">
                  <a16:creationId xmlns:a16="http://schemas.microsoft.com/office/drawing/2014/main" id="{2F7E3E2F-2291-4F9A-66E4-E8AD89D60C07}"/>
                </a:ext>
              </a:extLst>
            </p:cNvPr>
            <p:cNvSpPr/>
            <p:nvPr userDrawn="1"/>
          </p:nvSpPr>
          <p:spPr>
            <a:xfrm>
              <a:off x="10373732" y="6162338"/>
              <a:ext cx="18288" cy="393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n-lt"/>
              </a:endParaRPr>
            </a:p>
          </p:txBody>
        </p:sp>
      </p:grpSp>
    </p:spTree>
    <p:extLst>
      <p:ext uri="{BB962C8B-B14F-4D97-AF65-F5344CB8AC3E}">
        <p14:creationId xmlns:p14="http://schemas.microsoft.com/office/powerpoint/2010/main" val="42769424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Slide with Image - Long titles ">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F71E3-AC39-2207-0CC4-1E2486610795}"/>
              </a:ext>
            </a:extLst>
          </p:cNvPr>
          <p:cNvSpPr>
            <a:spLocks noGrp="1"/>
          </p:cNvSpPr>
          <p:nvPr>
            <p:ph type="ctrTitle" hasCustomPrompt="1"/>
          </p:nvPr>
        </p:nvSpPr>
        <p:spPr>
          <a:xfrm>
            <a:off x="214485" y="266955"/>
            <a:ext cx="4300538" cy="3482172"/>
          </a:xfrm>
        </p:spPr>
        <p:txBody>
          <a:bodyPr wrap="square" anchor="t">
            <a:normAutofit/>
          </a:bodyPr>
          <a:lstStyle>
            <a:lvl1pPr algn="l">
              <a:lnSpc>
                <a:spcPct val="80000"/>
              </a:lnSpc>
              <a:defRPr sz="5250" b="0" i="0" spc="0" baseline="0">
                <a:solidFill>
                  <a:schemeClr val="bg1"/>
                </a:solidFill>
                <a:latin typeface="+mj-lt"/>
              </a:defRPr>
            </a:lvl1pPr>
          </a:lstStyle>
          <a:p>
            <a:r>
              <a:rPr lang="en-GB"/>
              <a:t>Longer titles will shrink automatically</a:t>
            </a:r>
            <a:br>
              <a:rPr lang="en-GB"/>
            </a:br>
            <a:endParaRPr lang="en-GB"/>
          </a:p>
        </p:txBody>
      </p:sp>
      <p:sp>
        <p:nvSpPr>
          <p:cNvPr id="9" name="Subtitle 2">
            <a:extLst>
              <a:ext uri="{FF2B5EF4-FFF2-40B4-BE49-F238E27FC236}">
                <a16:creationId xmlns:a16="http://schemas.microsoft.com/office/drawing/2014/main" id="{52CA5BFA-B5A6-B786-4C05-6FD9C9E49AB2}"/>
              </a:ext>
            </a:extLst>
          </p:cNvPr>
          <p:cNvSpPr>
            <a:spLocks noGrp="1"/>
          </p:cNvSpPr>
          <p:nvPr>
            <p:ph type="subTitle" idx="1" hasCustomPrompt="1"/>
          </p:nvPr>
        </p:nvSpPr>
        <p:spPr>
          <a:xfrm>
            <a:off x="213605" y="4889500"/>
            <a:ext cx="2096690" cy="865834"/>
          </a:xfrm>
        </p:spPr>
        <p:txBody>
          <a:bodyPr anchor="b"/>
          <a:lstStyle>
            <a:lvl1pPr marL="0" indent="0" algn="l">
              <a:lnSpc>
                <a:spcPct val="100000"/>
              </a:lnSpc>
              <a:spcBef>
                <a:spcPts val="0"/>
              </a:spcBef>
              <a:spcAft>
                <a:spcPts val="0"/>
              </a:spcAft>
              <a:buNone/>
              <a:defRPr sz="105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Supporting details. Delete if not required.</a:t>
            </a:r>
          </a:p>
        </p:txBody>
      </p:sp>
      <p:sp>
        <p:nvSpPr>
          <p:cNvPr id="4" name="Graphic 6">
            <a:extLst>
              <a:ext uri="{FF2B5EF4-FFF2-40B4-BE49-F238E27FC236}">
                <a16:creationId xmlns:a16="http://schemas.microsoft.com/office/drawing/2014/main" id="{AB69AD5F-A895-4683-A45E-35ACF9591B0A}"/>
              </a:ext>
            </a:extLst>
          </p:cNvPr>
          <p:cNvSpPr>
            <a:spLocks noChangeAspect="1"/>
          </p:cNvSpPr>
          <p:nvPr userDrawn="1"/>
        </p:nvSpPr>
        <p:spPr>
          <a:xfrm>
            <a:off x="221260" y="6157305"/>
            <a:ext cx="1521740" cy="406800"/>
          </a:xfrm>
          <a:custGeom>
            <a:avLst/>
            <a:gdLst>
              <a:gd name="connsiteX0" fmla="*/ 950465 w 9611734"/>
              <a:gd name="connsiteY0" fmla="*/ 818675 h 1927097"/>
              <a:gd name="connsiteX1" fmla="*/ 803768 w 9611734"/>
              <a:gd name="connsiteY1" fmla="*/ 568646 h 1927097"/>
              <a:gd name="connsiteX2" fmla="*/ 950465 w 9611734"/>
              <a:gd name="connsiteY2" fmla="*/ 318617 h 1927097"/>
              <a:gd name="connsiteX3" fmla="*/ 1097162 w 9611734"/>
              <a:gd name="connsiteY3" fmla="*/ 568646 h 1927097"/>
              <a:gd name="connsiteX4" fmla="*/ 950465 w 9611734"/>
              <a:gd name="connsiteY4" fmla="*/ 818675 h 1927097"/>
              <a:gd name="connsiteX5" fmla="*/ 950465 w 9611734"/>
              <a:gd name="connsiteY5" fmla="*/ 251429 h 1927097"/>
              <a:gd name="connsiteX6" fmla="*/ 652338 w 9611734"/>
              <a:gd name="connsiteY6" fmla="*/ 568646 h 1927097"/>
              <a:gd name="connsiteX7" fmla="*/ 950465 w 9611734"/>
              <a:gd name="connsiteY7" fmla="*/ 885863 h 1927097"/>
              <a:gd name="connsiteX8" fmla="*/ 1248591 w 9611734"/>
              <a:gd name="connsiteY8" fmla="*/ 568646 h 1927097"/>
              <a:gd name="connsiteX9" fmla="*/ 950465 w 9611734"/>
              <a:gd name="connsiteY9" fmla="*/ 251429 h 1927097"/>
              <a:gd name="connsiteX10" fmla="*/ 2283534 w 9611734"/>
              <a:gd name="connsiteY10" fmla="*/ 251429 h 1927097"/>
              <a:gd name="connsiteX11" fmla="*/ 2114929 w 9611734"/>
              <a:gd name="connsiteY11" fmla="*/ 340488 h 1927097"/>
              <a:gd name="connsiteX12" fmla="*/ 2107568 w 9611734"/>
              <a:gd name="connsiteY12" fmla="*/ 340488 h 1927097"/>
              <a:gd name="connsiteX13" fmla="*/ 2107568 w 9611734"/>
              <a:gd name="connsiteY13" fmla="*/ 263677 h 1927097"/>
              <a:gd name="connsiteX14" fmla="*/ 1963324 w 9611734"/>
              <a:gd name="connsiteY14" fmla="*/ 263677 h 1927097"/>
              <a:gd name="connsiteX15" fmla="*/ 1963324 w 9611734"/>
              <a:gd name="connsiteY15" fmla="*/ 873615 h 1927097"/>
              <a:gd name="connsiteX16" fmla="*/ 2107568 w 9611734"/>
              <a:gd name="connsiteY16" fmla="*/ 873615 h 1927097"/>
              <a:gd name="connsiteX17" fmla="*/ 2107568 w 9611734"/>
              <a:gd name="connsiteY17" fmla="*/ 479412 h 1927097"/>
              <a:gd name="connsiteX18" fmla="*/ 2228501 w 9611734"/>
              <a:gd name="connsiteY18" fmla="*/ 336638 h 1927097"/>
              <a:gd name="connsiteX19" fmla="*/ 2332433 w 9611734"/>
              <a:gd name="connsiteY19" fmla="*/ 456142 h 1927097"/>
              <a:gd name="connsiteX20" fmla="*/ 2332433 w 9611734"/>
              <a:gd name="connsiteY20" fmla="*/ 873265 h 1927097"/>
              <a:gd name="connsiteX21" fmla="*/ 2476677 w 9611734"/>
              <a:gd name="connsiteY21" fmla="*/ 873265 h 1927097"/>
              <a:gd name="connsiteX22" fmla="*/ 2476677 w 9611734"/>
              <a:gd name="connsiteY22" fmla="*/ 455092 h 1927097"/>
              <a:gd name="connsiteX23" fmla="*/ 2283534 w 9611734"/>
              <a:gd name="connsiteY23" fmla="*/ 251429 h 1927097"/>
              <a:gd name="connsiteX24" fmla="*/ 2803897 w 9611734"/>
              <a:gd name="connsiteY24" fmla="*/ 251429 h 1927097"/>
              <a:gd name="connsiteX25" fmla="*/ 2570444 w 9611734"/>
              <a:gd name="connsiteY25" fmla="*/ 427097 h 1927097"/>
              <a:gd name="connsiteX26" fmla="*/ 2718368 w 9611734"/>
              <a:gd name="connsiteY26" fmla="*/ 602765 h 1927097"/>
              <a:gd name="connsiteX27" fmla="*/ 2840528 w 9611734"/>
              <a:gd name="connsiteY27" fmla="*/ 633209 h 1927097"/>
              <a:gd name="connsiteX28" fmla="*/ 2934645 w 9611734"/>
              <a:gd name="connsiteY28" fmla="*/ 723493 h 1927097"/>
              <a:gd name="connsiteX29" fmla="*/ 2813712 w 9611734"/>
              <a:gd name="connsiteY29" fmla="*/ 821125 h 1927097"/>
              <a:gd name="connsiteX30" fmla="*/ 2674376 w 9611734"/>
              <a:gd name="connsiteY30" fmla="*/ 679576 h 1927097"/>
              <a:gd name="connsiteX31" fmla="*/ 2544855 w 9611734"/>
              <a:gd name="connsiteY31" fmla="*/ 716144 h 1927097"/>
              <a:gd name="connsiteX32" fmla="*/ 2797763 w 9611734"/>
              <a:gd name="connsiteY32" fmla="*/ 885688 h 1927097"/>
              <a:gd name="connsiteX33" fmla="*/ 3051898 w 9611734"/>
              <a:gd name="connsiteY33" fmla="*/ 686924 h 1927097"/>
              <a:gd name="connsiteX34" fmla="*/ 2889427 w 9611734"/>
              <a:gd name="connsiteY34" fmla="*/ 503908 h 1927097"/>
              <a:gd name="connsiteX35" fmla="*/ 2772174 w 9611734"/>
              <a:gd name="connsiteY35" fmla="*/ 474688 h 1927097"/>
              <a:gd name="connsiteX36" fmla="*/ 2687872 w 9611734"/>
              <a:gd name="connsiteY36" fmla="*/ 394203 h 1927097"/>
              <a:gd name="connsiteX37" fmla="*/ 2791804 w 9611734"/>
              <a:gd name="connsiteY37" fmla="*/ 316167 h 1927097"/>
              <a:gd name="connsiteX38" fmla="*/ 2916418 w 9611734"/>
              <a:gd name="connsiteY38" fmla="*/ 433221 h 1927097"/>
              <a:gd name="connsiteX39" fmla="*/ 3038578 w 9611734"/>
              <a:gd name="connsiteY39" fmla="*/ 396652 h 1927097"/>
              <a:gd name="connsiteX40" fmla="*/ 2803897 w 9611734"/>
              <a:gd name="connsiteY40" fmla="*/ 251429 h 1927097"/>
              <a:gd name="connsiteX41" fmla="*/ 3409965 w 9611734"/>
              <a:gd name="connsiteY41" fmla="*/ 818675 h 1927097"/>
              <a:gd name="connsiteX42" fmla="*/ 3263268 w 9611734"/>
              <a:gd name="connsiteY42" fmla="*/ 568646 h 1927097"/>
              <a:gd name="connsiteX43" fmla="*/ 3409965 w 9611734"/>
              <a:gd name="connsiteY43" fmla="*/ 318617 h 1927097"/>
              <a:gd name="connsiteX44" fmla="*/ 3556663 w 9611734"/>
              <a:gd name="connsiteY44" fmla="*/ 568646 h 1927097"/>
              <a:gd name="connsiteX45" fmla="*/ 3409965 w 9611734"/>
              <a:gd name="connsiteY45" fmla="*/ 818675 h 1927097"/>
              <a:gd name="connsiteX46" fmla="*/ 3409965 w 9611734"/>
              <a:gd name="connsiteY46" fmla="*/ 251429 h 1927097"/>
              <a:gd name="connsiteX47" fmla="*/ 3111839 w 9611734"/>
              <a:gd name="connsiteY47" fmla="*/ 568646 h 1927097"/>
              <a:gd name="connsiteX48" fmla="*/ 3409965 w 9611734"/>
              <a:gd name="connsiteY48" fmla="*/ 885863 h 1927097"/>
              <a:gd name="connsiteX49" fmla="*/ 3708092 w 9611734"/>
              <a:gd name="connsiteY49" fmla="*/ 568646 h 1927097"/>
              <a:gd name="connsiteX50" fmla="*/ 3409965 w 9611734"/>
              <a:gd name="connsiteY50" fmla="*/ 251429 h 1927097"/>
              <a:gd name="connsiteX51" fmla="*/ 4113656 w 9611734"/>
              <a:gd name="connsiteY51" fmla="*/ 251429 h 1927097"/>
              <a:gd name="connsiteX52" fmla="*/ 3945051 w 9611734"/>
              <a:gd name="connsiteY52" fmla="*/ 340488 h 1927097"/>
              <a:gd name="connsiteX53" fmla="*/ 3937690 w 9611734"/>
              <a:gd name="connsiteY53" fmla="*/ 340488 h 1927097"/>
              <a:gd name="connsiteX54" fmla="*/ 3937690 w 9611734"/>
              <a:gd name="connsiteY54" fmla="*/ 263677 h 1927097"/>
              <a:gd name="connsiteX55" fmla="*/ 3793446 w 9611734"/>
              <a:gd name="connsiteY55" fmla="*/ 263677 h 1927097"/>
              <a:gd name="connsiteX56" fmla="*/ 3793446 w 9611734"/>
              <a:gd name="connsiteY56" fmla="*/ 873615 h 1927097"/>
              <a:gd name="connsiteX57" fmla="*/ 3937690 w 9611734"/>
              <a:gd name="connsiteY57" fmla="*/ 873615 h 1927097"/>
              <a:gd name="connsiteX58" fmla="*/ 3937690 w 9611734"/>
              <a:gd name="connsiteY58" fmla="*/ 479412 h 1927097"/>
              <a:gd name="connsiteX59" fmla="*/ 4058623 w 9611734"/>
              <a:gd name="connsiteY59" fmla="*/ 336638 h 1927097"/>
              <a:gd name="connsiteX60" fmla="*/ 4162555 w 9611734"/>
              <a:gd name="connsiteY60" fmla="*/ 456142 h 1927097"/>
              <a:gd name="connsiteX61" fmla="*/ 4162555 w 9611734"/>
              <a:gd name="connsiteY61" fmla="*/ 873265 h 1927097"/>
              <a:gd name="connsiteX62" fmla="*/ 4306799 w 9611734"/>
              <a:gd name="connsiteY62" fmla="*/ 873265 h 1927097"/>
              <a:gd name="connsiteX63" fmla="*/ 4306799 w 9611734"/>
              <a:gd name="connsiteY63" fmla="*/ 455092 h 1927097"/>
              <a:gd name="connsiteX64" fmla="*/ 4113656 w 9611734"/>
              <a:gd name="connsiteY64" fmla="*/ 251429 h 1927097"/>
              <a:gd name="connsiteX65" fmla="*/ 6255401 w 9611734"/>
              <a:gd name="connsiteY65" fmla="*/ 818675 h 1927097"/>
              <a:gd name="connsiteX66" fmla="*/ 6108704 w 9611734"/>
              <a:gd name="connsiteY66" fmla="*/ 568646 h 1927097"/>
              <a:gd name="connsiteX67" fmla="*/ 6255401 w 9611734"/>
              <a:gd name="connsiteY67" fmla="*/ 318617 h 1927097"/>
              <a:gd name="connsiteX68" fmla="*/ 6402098 w 9611734"/>
              <a:gd name="connsiteY68" fmla="*/ 568646 h 1927097"/>
              <a:gd name="connsiteX69" fmla="*/ 6255401 w 9611734"/>
              <a:gd name="connsiteY69" fmla="*/ 818675 h 1927097"/>
              <a:gd name="connsiteX70" fmla="*/ 6255401 w 9611734"/>
              <a:gd name="connsiteY70" fmla="*/ 251429 h 1927097"/>
              <a:gd name="connsiteX71" fmla="*/ 5957274 w 9611734"/>
              <a:gd name="connsiteY71" fmla="*/ 568646 h 1927097"/>
              <a:gd name="connsiteX72" fmla="*/ 6255401 w 9611734"/>
              <a:gd name="connsiteY72" fmla="*/ 885863 h 1927097"/>
              <a:gd name="connsiteX73" fmla="*/ 6553528 w 9611734"/>
              <a:gd name="connsiteY73" fmla="*/ 568646 h 1927097"/>
              <a:gd name="connsiteX74" fmla="*/ 6255401 w 9611734"/>
              <a:gd name="connsiteY74" fmla="*/ 251429 h 1927097"/>
              <a:gd name="connsiteX75" fmla="*/ 7588295 w 9611734"/>
              <a:gd name="connsiteY75" fmla="*/ 251429 h 1927097"/>
              <a:gd name="connsiteX76" fmla="*/ 7419689 w 9611734"/>
              <a:gd name="connsiteY76" fmla="*/ 340488 h 1927097"/>
              <a:gd name="connsiteX77" fmla="*/ 7412328 w 9611734"/>
              <a:gd name="connsiteY77" fmla="*/ 340488 h 1927097"/>
              <a:gd name="connsiteX78" fmla="*/ 7412328 w 9611734"/>
              <a:gd name="connsiteY78" fmla="*/ 263677 h 1927097"/>
              <a:gd name="connsiteX79" fmla="*/ 7268085 w 9611734"/>
              <a:gd name="connsiteY79" fmla="*/ 263677 h 1927097"/>
              <a:gd name="connsiteX80" fmla="*/ 7268085 w 9611734"/>
              <a:gd name="connsiteY80" fmla="*/ 873615 h 1927097"/>
              <a:gd name="connsiteX81" fmla="*/ 7412328 w 9611734"/>
              <a:gd name="connsiteY81" fmla="*/ 873615 h 1927097"/>
              <a:gd name="connsiteX82" fmla="*/ 7412328 w 9611734"/>
              <a:gd name="connsiteY82" fmla="*/ 479412 h 1927097"/>
              <a:gd name="connsiteX83" fmla="*/ 7533262 w 9611734"/>
              <a:gd name="connsiteY83" fmla="*/ 336638 h 1927097"/>
              <a:gd name="connsiteX84" fmla="*/ 7637194 w 9611734"/>
              <a:gd name="connsiteY84" fmla="*/ 456142 h 1927097"/>
              <a:gd name="connsiteX85" fmla="*/ 7637194 w 9611734"/>
              <a:gd name="connsiteY85" fmla="*/ 873265 h 1927097"/>
              <a:gd name="connsiteX86" fmla="*/ 7781438 w 9611734"/>
              <a:gd name="connsiteY86" fmla="*/ 873265 h 1927097"/>
              <a:gd name="connsiteX87" fmla="*/ 7781438 w 9611734"/>
              <a:gd name="connsiteY87" fmla="*/ 455092 h 1927097"/>
              <a:gd name="connsiteX88" fmla="*/ 7588295 w 9611734"/>
              <a:gd name="connsiteY88" fmla="*/ 251429 h 1927097"/>
              <a:gd name="connsiteX89" fmla="*/ 8108833 w 9611734"/>
              <a:gd name="connsiteY89" fmla="*/ 251429 h 1927097"/>
              <a:gd name="connsiteX90" fmla="*/ 7875380 w 9611734"/>
              <a:gd name="connsiteY90" fmla="*/ 427097 h 1927097"/>
              <a:gd name="connsiteX91" fmla="*/ 8023304 w 9611734"/>
              <a:gd name="connsiteY91" fmla="*/ 602765 h 1927097"/>
              <a:gd name="connsiteX92" fmla="*/ 8145464 w 9611734"/>
              <a:gd name="connsiteY92" fmla="*/ 633209 h 1927097"/>
              <a:gd name="connsiteX93" fmla="*/ 8239581 w 9611734"/>
              <a:gd name="connsiteY93" fmla="*/ 723493 h 1927097"/>
              <a:gd name="connsiteX94" fmla="*/ 8118648 w 9611734"/>
              <a:gd name="connsiteY94" fmla="*/ 821125 h 1927097"/>
              <a:gd name="connsiteX95" fmla="*/ 7979312 w 9611734"/>
              <a:gd name="connsiteY95" fmla="*/ 679576 h 1927097"/>
              <a:gd name="connsiteX96" fmla="*/ 7849791 w 9611734"/>
              <a:gd name="connsiteY96" fmla="*/ 716144 h 1927097"/>
              <a:gd name="connsiteX97" fmla="*/ 8102699 w 9611734"/>
              <a:gd name="connsiteY97" fmla="*/ 885688 h 1927097"/>
              <a:gd name="connsiteX98" fmla="*/ 8356834 w 9611734"/>
              <a:gd name="connsiteY98" fmla="*/ 686924 h 1927097"/>
              <a:gd name="connsiteX99" fmla="*/ 8194363 w 9611734"/>
              <a:gd name="connsiteY99" fmla="*/ 503908 h 1927097"/>
              <a:gd name="connsiteX100" fmla="*/ 8077110 w 9611734"/>
              <a:gd name="connsiteY100" fmla="*/ 474688 h 1927097"/>
              <a:gd name="connsiteX101" fmla="*/ 7992808 w 9611734"/>
              <a:gd name="connsiteY101" fmla="*/ 394203 h 1927097"/>
              <a:gd name="connsiteX102" fmla="*/ 8096740 w 9611734"/>
              <a:gd name="connsiteY102" fmla="*/ 316167 h 1927097"/>
              <a:gd name="connsiteX103" fmla="*/ 8221353 w 9611734"/>
              <a:gd name="connsiteY103" fmla="*/ 433221 h 1927097"/>
              <a:gd name="connsiteX104" fmla="*/ 8343514 w 9611734"/>
              <a:gd name="connsiteY104" fmla="*/ 396652 h 1927097"/>
              <a:gd name="connsiteX105" fmla="*/ 8108833 w 9611734"/>
              <a:gd name="connsiteY105" fmla="*/ 251429 h 1927097"/>
              <a:gd name="connsiteX106" fmla="*/ 8714726 w 9611734"/>
              <a:gd name="connsiteY106" fmla="*/ 818675 h 1927097"/>
              <a:gd name="connsiteX107" fmla="*/ 8568028 w 9611734"/>
              <a:gd name="connsiteY107" fmla="*/ 568646 h 1927097"/>
              <a:gd name="connsiteX108" fmla="*/ 8714726 w 9611734"/>
              <a:gd name="connsiteY108" fmla="*/ 318617 h 1927097"/>
              <a:gd name="connsiteX109" fmla="*/ 8861423 w 9611734"/>
              <a:gd name="connsiteY109" fmla="*/ 568646 h 1927097"/>
              <a:gd name="connsiteX110" fmla="*/ 8714726 w 9611734"/>
              <a:gd name="connsiteY110" fmla="*/ 818675 h 1927097"/>
              <a:gd name="connsiteX111" fmla="*/ 8714726 w 9611734"/>
              <a:gd name="connsiteY111" fmla="*/ 251429 h 1927097"/>
              <a:gd name="connsiteX112" fmla="*/ 8416599 w 9611734"/>
              <a:gd name="connsiteY112" fmla="*/ 568646 h 1927097"/>
              <a:gd name="connsiteX113" fmla="*/ 8714726 w 9611734"/>
              <a:gd name="connsiteY113" fmla="*/ 885863 h 1927097"/>
              <a:gd name="connsiteX114" fmla="*/ 9012852 w 9611734"/>
              <a:gd name="connsiteY114" fmla="*/ 568646 h 1927097"/>
              <a:gd name="connsiteX115" fmla="*/ 8714726 w 9611734"/>
              <a:gd name="connsiteY115" fmla="*/ 251429 h 1927097"/>
              <a:gd name="connsiteX116" fmla="*/ 9418592 w 9611734"/>
              <a:gd name="connsiteY116" fmla="*/ 251429 h 1927097"/>
              <a:gd name="connsiteX117" fmla="*/ 9249987 w 9611734"/>
              <a:gd name="connsiteY117" fmla="*/ 340488 h 1927097"/>
              <a:gd name="connsiteX118" fmla="*/ 9242625 w 9611734"/>
              <a:gd name="connsiteY118" fmla="*/ 340488 h 1927097"/>
              <a:gd name="connsiteX119" fmla="*/ 9242625 w 9611734"/>
              <a:gd name="connsiteY119" fmla="*/ 263677 h 1927097"/>
              <a:gd name="connsiteX120" fmla="*/ 9098382 w 9611734"/>
              <a:gd name="connsiteY120" fmla="*/ 263677 h 1927097"/>
              <a:gd name="connsiteX121" fmla="*/ 9098382 w 9611734"/>
              <a:gd name="connsiteY121" fmla="*/ 873615 h 1927097"/>
              <a:gd name="connsiteX122" fmla="*/ 9242625 w 9611734"/>
              <a:gd name="connsiteY122" fmla="*/ 873615 h 1927097"/>
              <a:gd name="connsiteX123" fmla="*/ 9242625 w 9611734"/>
              <a:gd name="connsiteY123" fmla="*/ 479412 h 1927097"/>
              <a:gd name="connsiteX124" fmla="*/ 9363559 w 9611734"/>
              <a:gd name="connsiteY124" fmla="*/ 336638 h 1927097"/>
              <a:gd name="connsiteX125" fmla="*/ 9467491 w 9611734"/>
              <a:gd name="connsiteY125" fmla="*/ 456142 h 1927097"/>
              <a:gd name="connsiteX126" fmla="*/ 9467491 w 9611734"/>
              <a:gd name="connsiteY126" fmla="*/ 873265 h 1927097"/>
              <a:gd name="connsiteX127" fmla="*/ 9611734 w 9611734"/>
              <a:gd name="connsiteY127" fmla="*/ 873265 h 1927097"/>
              <a:gd name="connsiteX128" fmla="*/ 9611734 w 9611734"/>
              <a:gd name="connsiteY128" fmla="*/ 455092 h 1927097"/>
              <a:gd name="connsiteX129" fmla="*/ 9418592 w 9611734"/>
              <a:gd name="connsiteY129" fmla="*/ 251429 h 1927097"/>
              <a:gd name="connsiteX130" fmla="*/ 566984 w 9611734"/>
              <a:gd name="connsiteY130" fmla="*/ 19596 h 1927097"/>
              <a:gd name="connsiteX131" fmla="*/ 415379 w 9611734"/>
              <a:gd name="connsiteY131" fmla="*/ 19596 h 1927097"/>
              <a:gd name="connsiteX132" fmla="*/ 415379 w 9611734"/>
              <a:gd name="connsiteY132" fmla="*/ 650356 h 1927097"/>
              <a:gd name="connsiteX133" fmla="*/ 283404 w 9611734"/>
              <a:gd name="connsiteY133" fmla="*/ 813776 h 1927097"/>
              <a:gd name="connsiteX134" fmla="*/ 151429 w 9611734"/>
              <a:gd name="connsiteY134" fmla="*/ 638108 h 1927097"/>
              <a:gd name="connsiteX135" fmla="*/ 151429 w 9611734"/>
              <a:gd name="connsiteY135" fmla="*/ 521055 h 1927097"/>
              <a:gd name="connsiteX136" fmla="*/ 0 w 9611734"/>
              <a:gd name="connsiteY136" fmla="*/ 558848 h 1927097"/>
              <a:gd name="connsiteX137" fmla="*/ 0 w 9611734"/>
              <a:gd name="connsiteY137" fmla="*/ 611338 h 1927097"/>
              <a:gd name="connsiteX138" fmla="*/ 283580 w 9611734"/>
              <a:gd name="connsiteY138" fmla="*/ 893212 h 1927097"/>
              <a:gd name="connsiteX139" fmla="*/ 566984 w 9611734"/>
              <a:gd name="connsiteY139" fmla="*/ 611338 h 1927097"/>
              <a:gd name="connsiteX140" fmla="*/ 566984 w 9611734"/>
              <a:gd name="connsiteY140" fmla="*/ 19596 h 1927097"/>
              <a:gd name="connsiteX141" fmla="*/ 1478364 w 9611734"/>
              <a:gd name="connsiteY141" fmla="*/ 19596 h 1927097"/>
              <a:gd name="connsiteX142" fmla="*/ 1334121 w 9611734"/>
              <a:gd name="connsiteY142" fmla="*/ 19596 h 1927097"/>
              <a:gd name="connsiteX143" fmla="*/ 1334121 w 9611734"/>
              <a:gd name="connsiteY143" fmla="*/ 873440 h 1927097"/>
              <a:gd name="connsiteX144" fmla="*/ 1478364 w 9611734"/>
              <a:gd name="connsiteY144" fmla="*/ 873440 h 1927097"/>
              <a:gd name="connsiteX145" fmla="*/ 1478364 w 9611734"/>
              <a:gd name="connsiteY145" fmla="*/ 479412 h 1927097"/>
              <a:gd name="connsiteX146" fmla="*/ 1599298 w 9611734"/>
              <a:gd name="connsiteY146" fmla="*/ 336638 h 1927097"/>
              <a:gd name="connsiteX147" fmla="*/ 1703230 w 9611734"/>
              <a:gd name="connsiteY147" fmla="*/ 456142 h 1927097"/>
              <a:gd name="connsiteX148" fmla="*/ 1703230 w 9611734"/>
              <a:gd name="connsiteY148" fmla="*/ 873265 h 1927097"/>
              <a:gd name="connsiteX149" fmla="*/ 1847474 w 9611734"/>
              <a:gd name="connsiteY149" fmla="*/ 873265 h 1927097"/>
              <a:gd name="connsiteX150" fmla="*/ 1847474 w 9611734"/>
              <a:gd name="connsiteY150" fmla="*/ 455092 h 1927097"/>
              <a:gd name="connsiteX151" fmla="*/ 1654331 w 9611734"/>
              <a:gd name="connsiteY151" fmla="*/ 251429 h 1927097"/>
              <a:gd name="connsiteX152" fmla="*/ 1485726 w 9611734"/>
              <a:gd name="connsiteY152" fmla="*/ 340488 h 1927097"/>
              <a:gd name="connsiteX153" fmla="*/ 1478364 w 9611734"/>
              <a:gd name="connsiteY153" fmla="*/ 340488 h 1927097"/>
              <a:gd name="connsiteX154" fmla="*/ 1478364 w 9611734"/>
              <a:gd name="connsiteY154" fmla="*/ 19596 h 1927097"/>
              <a:gd name="connsiteX155" fmla="*/ 5871744 w 9611734"/>
              <a:gd name="connsiteY155" fmla="*/ 19596 h 1927097"/>
              <a:gd name="connsiteX156" fmla="*/ 5720315 w 9611734"/>
              <a:gd name="connsiteY156" fmla="*/ 19596 h 1927097"/>
              <a:gd name="connsiteX157" fmla="*/ 5720315 w 9611734"/>
              <a:gd name="connsiteY157" fmla="*/ 650356 h 1927097"/>
              <a:gd name="connsiteX158" fmla="*/ 5588340 w 9611734"/>
              <a:gd name="connsiteY158" fmla="*/ 813776 h 1927097"/>
              <a:gd name="connsiteX159" fmla="*/ 5456366 w 9611734"/>
              <a:gd name="connsiteY159" fmla="*/ 638108 h 1927097"/>
              <a:gd name="connsiteX160" fmla="*/ 5456366 w 9611734"/>
              <a:gd name="connsiteY160" fmla="*/ 521055 h 1927097"/>
              <a:gd name="connsiteX161" fmla="*/ 5304936 w 9611734"/>
              <a:gd name="connsiteY161" fmla="*/ 558848 h 1927097"/>
              <a:gd name="connsiteX162" fmla="*/ 5304936 w 9611734"/>
              <a:gd name="connsiteY162" fmla="*/ 611338 h 1927097"/>
              <a:gd name="connsiteX163" fmla="*/ 5588515 w 9611734"/>
              <a:gd name="connsiteY163" fmla="*/ 893212 h 1927097"/>
              <a:gd name="connsiteX164" fmla="*/ 5871920 w 9611734"/>
              <a:gd name="connsiteY164" fmla="*/ 611338 h 1927097"/>
              <a:gd name="connsiteX165" fmla="*/ 5871920 w 9611734"/>
              <a:gd name="connsiteY165" fmla="*/ 19596 h 1927097"/>
              <a:gd name="connsiteX166" fmla="*/ 6783125 w 9611734"/>
              <a:gd name="connsiteY166" fmla="*/ 19596 h 1927097"/>
              <a:gd name="connsiteX167" fmla="*/ 6638882 w 9611734"/>
              <a:gd name="connsiteY167" fmla="*/ 19596 h 1927097"/>
              <a:gd name="connsiteX168" fmla="*/ 6638882 w 9611734"/>
              <a:gd name="connsiteY168" fmla="*/ 873440 h 1927097"/>
              <a:gd name="connsiteX169" fmla="*/ 6783125 w 9611734"/>
              <a:gd name="connsiteY169" fmla="*/ 873440 h 1927097"/>
              <a:gd name="connsiteX170" fmla="*/ 6783125 w 9611734"/>
              <a:gd name="connsiteY170" fmla="*/ 479412 h 1927097"/>
              <a:gd name="connsiteX171" fmla="*/ 6904059 w 9611734"/>
              <a:gd name="connsiteY171" fmla="*/ 336638 h 1927097"/>
              <a:gd name="connsiteX172" fmla="*/ 7007991 w 9611734"/>
              <a:gd name="connsiteY172" fmla="*/ 456142 h 1927097"/>
              <a:gd name="connsiteX173" fmla="*/ 7007991 w 9611734"/>
              <a:gd name="connsiteY173" fmla="*/ 873265 h 1927097"/>
              <a:gd name="connsiteX174" fmla="*/ 7152234 w 9611734"/>
              <a:gd name="connsiteY174" fmla="*/ 873265 h 1927097"/>
              <a:gd name="connsiteX175" fmla="*/ 7152234 w 9611734"/>
              <a:gd name="connsiteY175" fmla="*/ 455092 h 1927097"/>
              <a:gd name="connsiteX176" fmla="*/ 6959092 w 9611734"/>
              <a:gd name="connsiteY176" fmla="*/ 251429 h 1927097"/>
              <a:gd name="connsiteX177" fmla="*/ 6790486 w 9611734"/>
              <a:gd name="connsiteY177" fmla="*/ 340488 h 1927097"/>
              <a:gd name="connsiteX178" fmla="*/ 6783125 w 9611734"/>
              <a:gd name="connsiteY178" fmla="*/ 340488 h 1927097"/>
              <a:gd name="connsiteX179" fmla="*/ 6783125 w 9611734"/>
              <a:gd name="connsiteY179" fmla="*/ 19596 h 1927097"/>
              <a:gd name="connsiteX180" fmla="*/ 4781944 w 9611734"/>
              <a:gd name="connsiteY180" fmla="*/ 803978 h 1927097"/>
              <a:gd name="connsiteX181" fmla="*/ 4592482 w 9611734"/>
              <a:gd name="connsiteY181" fmla="*/ 607489 h 1927097"/>
              <a:gd name="connsiteX182" fmla="*/ 4666970 w 9611734"/>
              <a:gd name="connsiteY182" fmla="*/ 452642 h 1927097"/>
              <a:gd name="connsiteX183" fmla="*/ 4943188 w 9611734"/>
              <a:gd name="connsiteY183" fmla="*/ 753937 h 1927097"/>
              <a:gd name="connsiteX184" fmla="*/ 4781944 w 9611734"/>
              <a:gd name="connsiteY184" fmla="*/ 803978 h 1927097"/>
              <a:gd name="connsiteX185" fmla="*/ 5050801 w 9611734"/>
              <a:gd name="connsiteY185" fmla="*/ 653855 h 1927097"/>
              <a:gd name="connsiteX186" fmla="*/ 4811388 w 9611734"/>
              <a:gd name="connsiteY186" fmla="*/ 390354 h 1927097"/>
              <a:gd name="connsiteX187" fmla="*/ 4929868 w 9611734"/>
              <a:gd name="connsiteY187" fmla="*/ 367083 h 1927097"/>
              <a:gd name="connsiteX188" fmla="*/ 5089885 w 9611734"/>
              <a:gd name="connsiteY188" fmla="*/ 523154 h 1927097"/>
              <a:gd name="connsiteX189" fmla="*/ 5050801 w 9611734"/>
              <a:gd name="connsiteY189" fmla="*/ 653855 h 1927097"/>
              <a:gd name="connsiteX190" fmla="*/ 4778263 w 9611734"/>
              <a:gd name="connsiteY190" fmla="*/ 355010 h 1927097"/>
              <a:gd name="connsiteX191" fmla="*/ 4725684 w 9611734"/>
              <a:gd name="connsiteY191" fmla="*/ 296396 h 1927097"/>
              <a:gd name="connsiteX192" fmla="*/ 4665743 w 9611734"/>
              <a:gd name="connsiteY192" fmla="*/ 175668 h 1927097"/>
              <a:gd name="connsiteX193" fmla="*/ 4781768 w 9611734"/>
              <a:gd name="connsiteY193" fmla="*/ 64738 h 1927097"/>
              <a:gd name="connsiteX194" fmla="*/ 4896568 w 9611734"/>
              <a:gd name="connsiteY194" fmla="*/ 181792 h 1927097"/>
              <a:gd name="connsiteX195" fmla="*/ 4778263 w 9611734"/>
              <a:gd name="connsiteY195" fmla="*/ 355010 h 1927097"/>
              <a:gd name="connsiteX196" fmla="*/ 4785624 w 9611734"/>
              <a:gd name="connsiteY196" fmla="*/ 0 h 1927097"/>
              <a:gd name="connsiteX197" fmla="*/ 4533943 w 9611734"/>
              <a:gd name="connsiteY197" fmla="*/ 211011 h 1927097"/>
              <a:gd name="connsiteX198" fmla="*/ 4631741 w 9611734"/>
              <a:gd name="connsiteY198" fmla="*/ 414674 h 1927097"/>
              <a:gd name="connsiteX199" fmla="*/ 4632968 w 9611734"/>
              <a:gd name="connsiteY199" fmla="*/ 417124 h 1927097"/>
              <a:gd name="connsiteX200" fmla="*/ 4458228 w 9611734"/>
              <a:gd name="connsiteY200" fmla="*/ 662254 h 1927097"/>
              <a:gd name="connsiteX201" fmla="*/ 4703775 w 9611734"/>
              <a:gd name="connsiteY201" fmla="*/ 892862 h 1927097"/>
              <a:gd name="connsiteX202" fmla="*/ 4979994 w 9611734"/>
              <a:gd name="connsiteY202" fmla="*/ 794005 h 1927097"/>
              <a:gd name="connsiteX203" fmla="*/ 5053255 w 9611734"/>
              <a:gd name="connsiteY203" fmla="*/ 873265 h 1927097"/>
              <a:gd name="connsiteX204" fmla="*/ 5245170 w 9611734"/>
              <a:gd name="connsiteY204" fmla="*/ 873265 h 1927097"/>
              <a:gd name="connsiteX205" fmla="*/ 5245170 w 9611734"/>
              <a:gd name="connsiteY205" fmla="*/ 867141 h 1927097"/>
              <a:gd name="connsiteX206" fmla="*/ 5088834 w 9611734"/>
              <a:gd name="connsiteY206" fmla="*/ 695148 h 1927097"/>
              <a:gd name="connsiteX207" fmla="*/ 5192766 w 9611734"/>
              <a:gd name="connsiteY207" fmla="*/ 457191 h 1927097"/>
              <a:gd name="connsiteX208" fmla="*/ 5032749 w 9611734"/>
              <a:gd name="connsiteY208" fmla="*/ 302345 h 1927097"/>
              <a:gd name="connsiteX209" fmla="*/ 4886051 w 9611734"/>
              <a:gd name="connsiteY209" fmla="*/ 331564 h 1927097"/>
              <a:gd name="connsiteX210" fmla="*/ 4883598 w 9611734"/>
              <a:gd name="connsiteY210" fmla="*/ 326665 h 1927097"/>
              <a:gd name="connsiteX211" fmla="*/ 5015573 w 9611734"/>
              <a:gd name="connsiteY211" fmla="*/ 165695 h 1927097"/>
              <a:gd name="connsiteX212" fmla="*/ 4785624 w 9611734"/>
              <a:gd name="connsiteY212" fmla="*/ 0 h 1927097"/>
              <a:gd name="connsiteX213" fmla="*/ 1128885 w 9611734"/>
              <a:gd name="connsiteY213" fmla="*/ 1543918 h 1927097"/>
              <a:gd name="connsiteX214" fmla="*/ 1293810 w 9611734"/>
              <a:gd name="connsiteY214" fmla="*/ 1375599 h 1927097"/>
              <a:gd name="connsiteX215" fmla="*/ 1441734 w 9611734"/>
              <a:gd name="connsiteY215" fmla="*/ 1543918 h 1927097"/>
              <a:gd name="connsiteX216" fmla="*/ 1128885 w 9611734"/>
              <a:gd name="connsiteY216" fmla="*/ 1543918 h 1927097"/>
              <a:gd name="connsiteX217" fmla="*/ 1293810 w 9611734"/>
              <a:gd name="connsiteY217" fmla="*/ 1292664 h 1927097"/>
              <a:gd name="connsiteX218" fmla="*/ 1020045 w 9611734"/>
              <a:gd name="connsiteY218" fmla="*/ 1614780 h 1927097"/>
              <a:gd name="connsiteX219" fmla="*/ 1293810 w 9611734"/>
              <a:gd name="connsiteY219" fmla="*/ 1927098 h 1927097"/>
              <a:gd name="connsiteX220" fmla="*/ 1543037 w 9611734"/>
              <a:gd name="connsiteY220" fmla="*/ 1728334 h 1927097"/>
              <a:gd name="connsiteX221" fmla="*/ 1450147 w 9611734"/>
              <a:gd name="connsiteY221" fmla="*/ 1704013 h 1927097"/>
              <a:gd name="connsiteX222" fmla="*/ 1303450 w 9611734"/>
              <a:gd name="connsiteY222" fmla="*/ 1841888 h 1927097"/>
              <a:gd name="connsiteX223" fmla="*/ 1125029 w 9611734"/>
              <a:gd name="connsiteY223" fmla="*/ 1616180 h 1927097"/>
              <a:gd name="connsiteX224" fmla="*/ 1544089 w 9611734"/>
              <a:gd name="connsiteY224" fmla="*/ 1616180 h 1927097"/>
              <a:gd name="connsiteX225" fmla="*/ 1544089 w 9611734"/>
              <a:gd name="connsiteY225" fmla="*/ 1582061 h 1927097"/>
              <a:gd name="connsiteX226" fmla="*/ 1293810 w 9611734"/>
              <a:gd name="connsiteY226" fmla="*/ 1292664 h 1927097"/>
              <a:gd name="connsiteX227" fmla="*/ 2967595 w 9611734"/>
              <a:gd name="connsiteY227" fmla="*/ 1543918 h 1927097"/>
              <a:gd name="connsiteX228" fmla="*/ 3132520 w 9611734"/>
              <a:gd name="connsiteY228" fmla="*/ 1375599 h 1927097"/>
              <a:gd name="connsiteX229" fmla="*/ 3280444 w 9611734"/>
              <a:gd name="connsiteY229" fmla="*/ 1543918 h 1927097"/>
              <a:gd name="connsiteX230" fmla="*/ 2967595 w 9611734"/>
              <a:gd name="connsiteY230" fmla="*/ 1543918 h 1927097"/>
              <a:gd name="connsiteX231" fmla="*/ 3132520 w 9611734"/>
              <a:gd name="connsiteY231" fmla="*/ 1292664 h 1927097"/>
              <a:gd name="connsiteX232" fmla="*/ 2858756 w 9611734"/>
              <a:gd name="connsiteY232" fmla="*/ 1614780 h 1927097"/>
              <a:gd name="connsiteX233" fmla="*/ 3132520 w 9611734"/>
              <a:gd name="connsiteY233" fmla="*/ 1927098 h 1927097"/>
              <a:gd name="connsiteX234" fmla="*/ 3381748 w 9611734"/>
              <a:gd name="connsiteY234" fmla="*/ 1728334 h 1927097"/>
              <a:gd name="connsiteX235" fmla="*/ 3288857 w 9611734"/>
              <a:gd name="connsiteY235" fmla="*/ 1704013 h 1927097"/>
              <a:gd name="connsiteX236" fmla="*/ 3142160 w 9611734"/>
              <a:gd name="connsiteY236" fmla="*/ 1841888 h 1927097"/>
              <a:gd name="connsiteX237" fmla="*/ 2963740 w 9611734"/>
              <a:gd name="connsiteY237" fmla="*/ 1616180 h 1927097"/>
              <a:gd name="connsiteX238" fmla="*/ 3382799 w 9611734"/>
              <a:gd name="connsiteY238" fmla="*/ 1616180 h 1927097"/>
              <a:gd name="connsiteX239" fmla="*/ 3382799 w 9611734"/>
              <a:gd name="connsiteY239" fmla="*/ 1582061 h 1927097"/>
              <a:gd name="connsiteX240" fmla="*/ 3132520 w 9611734"/>
              <a:gd name="connsiteY240" fmla="*/ 1292664 h 1927097"/>
              <a:gd name="connsiteX241" fmla="*/ 3766631 w 9611734"/>
              <a:gd name="connsiteY241" fmla="*/ 1292664 h 1927097"/>
              <a:gd name="connsiteX242" fmla="*/ 3485505 w 9611734"/>
              <a:gd name="connsiteY242" fmla="*/ 1616005 h 1927097"/>
              <a:gd name="connsiteX243" fmla="*/ 3761723 w 9611734"/>
              <a:gd name="connsiteY243" fmla="*/ 1927098 h 1927097"/>
              <a:gd name="connsiteX244" fmla="*/ 4012178 w 9611734"/>
              <a:gd name="connsiteY244" fmla="*/ 1709962 h 1927097"/>
              <a:gd name="connsiteX245" fmla="*/ 3915606 w 9611734"/>
              <a:gd name="connsiteY245" fmla="*/ 1686692 h 1927097"/>
              <a:gd name="connsiteX246" fmla="*/ 3768909 w 9611734"/>
              <a:gd name="connsiteY246" fmla="*/ 1840313 h 1927097"/>
              <a:gd name="connsiteX247" fmla="*/ 3591716 w 9611734"/>
              <a:gd name="connsiteY247" fmla="*/ 1608481 h 1927097"/>
              <a:gd name="connsiteX248" fmla="*/ 3764002 w 9611734"/>
              <a:gd name="connsiteY248" fmla="*/ 1379098 h 1927097"/>
              <a:gd name="connsiteX249" fmla="*/ 3915606 w 9611734"/>
              <a:gd name="connsiteY249" fmla="*/ 1525546 h 1927097"/>
              <a:gd name="connsiteX250" fmla="*/ 4012178 w 9611734"/>
              <a:gd name="connsiteY250" fmla="*/ 1502275 h 1927097"/>
              <a:gd name="connsiteX251" fmla="*/ 3766631 w 9611734"/>
              <a:gd name="connsiteY251" fmla="*/ 1292664 h 1927097"/>
              <a:gd name="connsiteX252" fmla="*/ 879833 w 9611734"/>
              <a:gd name="connsiteY252" fmla="*/ 1060831 h 1927097"/>
              <a:gd name="connsiteX253" fmla="*/ 718589 w 9611734"/>
              <a:gd name="connsiteY253" fmla="*/ 1060831 h 1927097"/>
              <a:gd name="connsiteX254" fmla="*/ 465680 w 9611734"/>
              <a:gd name="connsiteY254" fmla="*/ 1748805 h 1927097"/>
              <a:gd name="connsiteX255" fmla="*/ 211545 w 9611734"/>
              <a:gd name="connsiteY255" fmla="*/ 1060831 h 1927097"/>
              <a:gd name="connsiteX256" fmla="*/ 42765 w 9611734"/>
              <a:gd name="connsiteY256" fmla="*/ 1060831 h 1927097"/>
              <a:gd name="connsiteX257" fmla="*/ 42765 w 9611734"/>
              <a:gd name="connsiteY257" fmla="*/ 1914675 h 1927097"/>
              <a:gd name="connsiteX258" fmla="*/ 148976 w 9611734"/>
              <a:gd name="connsiteY258" fmla="*/ 1914675 h 1927097"/>
              <a:gd name="connsiteX259" fmla="*/ 148976 w 9611734"/>
              <a:gd name="connsiteY259" fmla="*/ 1179284 h 1927097"/>
              <a:gd name="connsiteX260" fmla="*/ 421513 w 9611734"/>
              <a:gd name="connsiteY260" fmla="*/ 1914850 h 1927097"/>
              <a:gd name="connsiteX261" fmla="*/ 503362 w 9611734"/>
              <a:gd name="connsiteY261" fmla="*/ 1914850 h 1927097"/>
              <a:gd name="connsiteX262" fmla="*/ 773447 w 9611734"/>
              <a:gd name="connsiteY262" fmla="*/ 1178060 h 1927097"/>
              <a:gd name="connsiteX263" fmla="*/ 773447 w 9611734"/>
              <a:gd name="connsiteY263" fmla="*/ 1914850 h 1927097"/>
              <a:gd name="connsiteX264" fmla="*/ 879833 w 9611734"/>
              <a:gd name="connsiteY264" fmla="*/ 1914850 h 1927097"/>
              <a:gd name="connsiteX265" fmla="*/ 879833 w 9611734"/>
              <a:gd name="connsiteY265" fmla="*/ 1060831 h 1927097"/>
              <a:gd name="connsiteX266" fmla="*/ 1920559 w 9611734"/>
              <a:gd name="connsiteY266" fmla="*/ 1840488 h 1927097"/>
              <a:gd name="connsiteX267" fmla="*/ 1753181 w 9611734"/>
              <a:gd name="connsiteY267" fmla="*/ 1609881 h 1927097"/>
              <a:gd name="connsiteX268" fmla="*/ 1920559 w 9611734"/>
              <a:gd name="connsiteY268" fmla="*/ 1379273 h 1927097"/>
              <a:gd name="connsiteX269" fmla="*/ 2087938 w 9611734"/>
              <a:gd name="connsiteY269" fmla="*/ 1609881 h 1927097"/>
              <a:gd name="connsiteX270" fmla="*/ 1920559 w 9611734"/>
              <a:gd name="connsiteY270" fmla="*/ 1840488 h 1927097"/>
              <a:gd name="connsiteX271" fmla="*/ 2186963 w 9611734"/>
              <a:gd name="connsiteY271" fmla="*/ 1060831 h 1927097"/>
              <a:gd name="connsiteX272" fmla="*/ 2085659 w 9611734"/>
              <a:gd name="connsiteY272" fmla="*/ 1060831 h 1927097"/>
              <a:gd name="connsiteX273" fmla="*/ 2085659 w 9611734"/>
              <a:gd name="connsiteY273" fmla="*/ 1421965 h 1927097"/>
              <a:gd name="connsiteX274" fmla="*/ 1903559 w 9611734"/>
              <a:gd name="connsiteY274" fmla="*/ 1292664 h 1927097"/>
              <a:gd name="connsiteX275" fmla="*/ 1646970 w 9611734"/>
              <a:gd name="connsiteY275" fmla="*/ 1613555 h 1927097"/>
              <a:gd name="connsiteX276" fmla="*/ 1894971 w 9611734"/>
              <a:gd name="connsiteY276" fmla="*/ 1927098 h 1927097"/>
              <a:gd name="connsiteX277" fmla="*/ 2085659 w 9611734"/>
              <a:gd name="connsiteY277" fmla="*/ 1791672 h 1927097"/>
              <a:gd name="connsiteX278" fmla="*/ 2085659 w 9611734"/>
              <a:gd name="connsiteY278" fmla="*/ 1838039 h 1927097"/>
              <a:gd name="connsiteX279" fmla="*/ 2091794 w 9611734"/>
              <a:gd name="connsiteY279" fmla="*/ 1914850 h 1927097"/>
              <a:gd name="connsiteX280" fmla="*/ 2194499 w 9611734"/>
              <a:gd name="connsiteY280" fmla="*/ 1914850 h 1927097"/>
              <a:gd name="connsiteX281" fmla="*/ 2187138 w 9611734"/>
              <a:gd name="connsiteY281" fmla="*/ 1787998 h 1927097"/>
              <a:gd name="connsiteX282" fmla="*/ 2187138 w 9611734"/>
              <a:gd name="connsiteY282" fmla="*/ 1060831 h 1927097"/>
              <a:gd name="connsiteX283" fmla="*/ 2956729 w 9611734"/>
              <a:gd name="connsiteY283" fmla="*/ 1060831 h 1927097"/>
              <a:gd name="connsiteX284" fmla="*/ 2296854 w 9611734"/>
              <a:gd name="connsiteY284" fmla="*/ 1060831 h 1927097"/>
              <a:gd name="connsiteX285" fmla="*/ 2296854 w 9611734"/>
              <a:gd name="connsiteY285" fmla="*/ 1149890 h 1927097"/>
              <a:gd name="connsiteX286" fmla="*/ 2574300 w 9611734"/>
              <a:gd name="connsiteY286" fmla="*/ 1149890 h 1927097"/>
              <a:gd name="connsiteX287" fmla="*/ 2574300 w 9611734"/>
              <a:gd name="connsiteY287" fmla="*/ 1914850 h 1927097"/>
              <a:gd name="connsiteX288" fmla="*/ 2680686 w 9611734"/>
              <a:gd name="connsiteY288" fmla="*/ 1914850 h 1927097"/>
              <a:gd name="connsiteX289" fmla="*/ 2680686 w 9611734"/>
              <a:gd name="connsiteY289" fmla="*/ 1149890 h 1927097"/>
              <a:gd name="connsiteX290" fmla="*/ 2956904 w 9611734"/>
              <a:gd name="connsiteY290" fmla="*/ 1149890 h 1927097"/>
              <a:gd name="connsiteX291" fmla="*/ 2956904 w 9611734"/>
              <a:gd name="connsiteY291" fmla="*/ 1060831 h 1927097"/>
              <a:gd name="connsiteX292" fmla="*/ 4229682 w 9611734"/>
              <a:gd name="connsiteY292" fmla="*/ 1060831 h 1927097"/>
              <a:gd name="connsiteX293" fmla="*/ 4128203 w 9611734"/>
              <a:gd name="connsiteY293" fmla="*/ 1060831 h 1927097"/>
              <a:gd name="connsiteX294" fmla="*/ 4128203 w 9611734"/>
              <a:gd name="connsiteY294" fmla="*/ 1914675 h 1927097"/>
              <a:gd name="connsiteX295" fmla="*/ 4229682 w 9611734"/>
              <a:gd name="connsiteY295" fmla="*/ 1914675 h 1927097"/>
              <a:gd name="connsiteX296" fmla="*/ 4229682 w 9611734"/>
              <a:gd name="connsiteY296" fmla="*/ 1513473 h 1927097"/>
              <a:gd name="connsiteX297" fmla="*/ 4362884 w 9611734"/>
              <a:gd name="connsiteY297" fmla="*/ 1370699 h 1927097"/>
              <a:gd name="connsiteX298" fmla="*/ 4494859 w 9611734"/>
              <a:gd name="connsiteY298" fmla="*/ 1513473 h 1927097"/>
              <a:gd name="connsiteX299" fmla="*/ 4494859 w 9611734"/>
              <a:gd name="connsiteY299" fmla="*/ 1914850 h 1927097"/>
              <a:gd name="connsiteX300" fmla="*/ 4596338 w 9611734"/>
              <a:gd name="connsiteY300" fmla="*/ 1914850 h 1927097"/>
              <a:gd name="connsiteX301" fmla="*/ 4596338 w 9611734"/>
              <a:gd name="connsiteY301" fmla="*/ 1492827 h 1927097"/>
              <a:gd name="connsiteX302" fmla="*/ 4399515 w 9611734"/>
              <a:gd name="connsiteY302" fmla="*/ 1292839 h 1927097"/>
              <a:gd name="connsiteX303" fmla="*/ 4229682 w 9611734"/>
              <a:gd name="connsiteY303" fmla="*/ 1399044 h 1927097"/>
              <a:gd name="connsiteX304" fmla="*/ 4229682 w 9611734"/>
              <a:gd name="connsiteY304" fmla="*/ 1060831 h 192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Lst>
            <a:rect l="l" t="t" r="r" b="b"/>
            <a:pathLst>
              <a:path w="9611734" h="1927097">
                <a:moveTo>
                  <a:pt x="950465" y="818675"/>
                </a:moveTo>
                <a:cubicBezTo>
                  <a:pt x="856347" y="818675"/>
                  <a:pt x="803768" y="729617"/>
                  <a:pt x="803768" y="568646"/>
                </a:cubicBezTo>
                <a:cubicBezTo>
                  <a:pt x="803768" y="405226"/>
                  <a:pt x="856347" y="318617"/>
                  <a:pt x="950465" y="318617"/>
                </a:cubicBezTo>
                <a:cubicBezTo>
                  <a:pt x="1044582" y="318617"/>
                  <a:pt x="1097162" y="406451"/>
                  <a:pt x="1097162" y="568646"/>
                </a:cubicBezTo>
                <a:cubicBezTo>
                  <a:pt x="1097162" y="732066"/>
                  <a:pt x="1044582" y="818675"/>
                  <a:pt x="950465" y="818675"/>
                </a:cubicBezTo>
                <a:moveTo>
                  <a:pt x="950465" y="251429"/>
                </a:moveTo>
                <a:cubicBezTo>
                  <a:pt x="758549" y="251429"/>
                  <a:pt x="652338" y="394203"/>
                  <a:pt x="652338" y="568646"/>
                </a:cubicBezTo>
                <a:cubicBezTo>
                  <a:pt x="652338" y="743089"/>
                  <a:pt x="758724" y="885863"/>
                  <a:pt x="950465" y="885863"/>
                </a:cubicBezTo>
                <a:cubicBezTo>
                  <a:pt x="1142381" y="885863"/>
                  <a:pt x="1248591" y="743089"/>
                  <a:pt x="1248591" y="568646"/>
                </a:cubicBezTo>
                <a:cubicBezTo>
                  <a:pt x="1248767" y="394028"/>
                  <a:pt x="1142381" y="251429"/>
                  <a:pt x="950465" y="251429"/>
                </a:cubicBezTo>
                <a:moveTo>
                  <a:pt x="2283534" y="251429"/>
                </a:moveTo>
                <a:cubicBezTo>
                  <a:pt x="2193097" y="251429"/>
                  <a:pt x="2142971" y="290447"/>
                  <a:pt x="2114929" y="340488"/>
                </a:cubicBezTo>
                <a:lnTo>
                  <a:pt x="2107568" y="340488"/>
                </a:lnTo>
                <a:lnTo>
                  <a:pt x="2107568" y="263677"/>
                </a:lnTo>
                <a:lnTo>
                  <a:pt x="1963324" y="263677"/>
                </a:lnTo>
                <a:lnTo>
                  <a:pt x="1963324" y="873615"/>
                </a:lnTo>
                <a:lnTo>
                  <a:pt x="2107568" y="873615"/>
                </a:lnTo>
                <a:lnTo>
                  <a:pt x="2107568" y="479412"/>
                </a:lnTo>
                <a:cubicBezTo>
                  <a:pt x="2107568" y="389129"/>
                  <a:pt x="2154013" y="336638"/>
                  <a:pt x="2228501" y="336638"/>
                </a:cubicBezTo>
                <a:cubicBezTo>
                  <a:pt x="2300535" y="336638"/>
                  <a:pt x="2332433" y="384230"/>
                  <a:pt x="2332433" y="456142"/>
                </a:cubicBezTo>
                <a:lnTo>
                  <a:pt x="2332433" y="873265"/>
                </a:lnTo>
                <a:lnTo>
                  <a:pt x="2476677" y="873265"/>
                </a:lnTo>
                <a:lnTo>
                  <a:pt x="2476677" y="455092"/>
                </a:lnTo>
                <a:cubicBezTo>
                  <a:pt x="2476502" y="329465"/>
                  <a:pt x="2410602" y="251429"/>
                  <a:pt x="2283534" y="251429"/>
                </a:cubicBezTo>
                <a:moveTo>
                  <a:pt x="2803897" y="251429"/>
                </a:moveTo>
                <a:cubicBezTo>
                  <a:pt x="2670696" y="251429"/>
                  <a:pt x="2570444" y="307594"/>
                  <a:pt x="2570444" y="427097"/>
                </a:cubicBezTo>
                <a:cubicBezTo>
                  <a:pt x="2570444" y="528403"/>
                  <a:pt x="2640024" y="583168"/>
                  <a:pt x="2718368" y="602765"/>
                </a:cubicBezTo>
                <a:lnTo>
                  <a:pt x="2840528" y="633209"/>
                </a:lnTo>
                <a:cubicBezTo>
                  <a:pt x="2905201" y="649131"/>
                  <a:pt x="2934645" y="672227"/>
                  <a:pt x="2934645" y="723493"/>
                </a:cubicBezTo>
                <a:cubicBezTo>
                  <a:pt x="2934645" y="785781"/>
                  <a:pt x="2890654" y="821125"/>
                  <a:pt x="2813712" y="821125"/>
                </a:cubicBezTo>
                <a:cubicBezTo>
                  <a:pt x="2730636" y="821125"/>
                  <a:pt x="2687872" y="780882"/>
                  <a:pt x="2674376" y="679576"/>
                </a:cubicBezTo>
                <a:lnTo>
                  <a:pt x="2544855" y="716144"/>
                </a:lnTo>
                <a:cubicBezTo>
                  <a:pt x="2552216" y="821125"/>
                  <a:pt x="2650014" y="885688"/>
                  <a:pt x="2797763" y="885688"/>
                </a:cubicBezTo>
                <a:cubicBezTo>
                  <a:pt x="2962688" y="885688"/>
                  <a:pt x="3051898" y="808877"/>
                  <a:pt x="3051898" y="686924"/>
                </a:cubicBezTo>
                <a:cubicBezTo>
                  <a:pt x="3051898" y="572320"/>
                  <a:pt x="2972503" y="524729"/>
                  <a:pt x="2889427" y="503908"/>
                </a:cubicBezTo>
                <a:lnTo>
                  <a:pt x="2772174" y="474688"/>
                </a:lnTo>
                <a:cubicBezTo>
                  <a:pt x="2713461" y="459991"/>
                  <a:pt x="2687872" y="433221"/>
                  <a:pt x="2687872" y="394203"/>
                </a:cubicBezTo>
                <a:cubicBezTo>
                  <a:pt x="2687872" y="345387"/>
                  <a:pt x="2729409" y="316167"/>
                  <a:pt x="2791804" y="316167"/>
                </a:cubicBezTo>
                <a:cubicBezTo>
                  <a:pt x="2865065" y="316167"/>
                  <a:pt x="2910284" y="356410"/>
                  <a:pt x="2916418" y="433221"/>
                </a:cubicBezTo>
                <a:lnTo>
                  <a:pt x="3038578" y="396652"/>
                </a:lnTo>
                <a:cubicBezTo>
                  <a:pt x="3023856" y="311093"/>
                  <a:pt x="2939553" y="251429"/>
                  <a:pt x="2803897" y="251429"/>
                </a:cubicBezTo>
                <a:moveTo>
                  <a:pt x="3409965" y="818675"/>
                </a:moveTo>
                <a:cubicBezTo>
                  <a:pt x="3315848" y="818675"/>
                  <a:pt x="3263268" y="729617"/>
                  <a:pt x="3263268" y="568646"/>
                </a:cubicBezTo>
                <a:cubicBezTo>
                  <a:pt x="3263268" y="405226"/>
                  <a:pt x="3315848" y="318617"/>
                  <a:pt x="3409965" y="318617"/>
                </a:cubicBezTo>
                <a:cubicBezTo>
                  <a:pt x="3504083" y="318617"/>
                  <a:pt x="3556663" y="406451"/>
                  <a:pt x="3556663" y="568646"/>
                </a:cubicBezTo>
                <a:cubicBezTo>
                  <a:pt x="3556487" y="732066"/>
                  <a:pt x="3504083" y="818675"/>
                  <a:pt x="3409965" y="818675"/>
                </a:cubicBezTo>
                <a:moveTo>
                  <a:pt x="3409965" y="251429"/>
                </a:moveTo>
                <a:cubicBezTo>
                  <a:pt x="3218050" y="251429"/>
                  <a:pt x="3111839" y="394203"/>
                  <a:pt x="3111839" y="568646"/>
                </a:cubicBezTo>
                <a:cubicBezTo>
                  <a:pt x="3111839" y="743089"/>
                  <a:pt x="3218225" y="885863"/>
                  <a:pt x="3409965" y="885863"/>
                </a:cubicBezTo>
                <a:cubicBezTo>
                  <a:pt x="3601881" y="885863"/>
                  <a:pt x="3708092" y="743089"/>
                  <a:pt x="3708092" y="568646"/>
                </a:cubicBezTo>
                <a:cubicBezTo>
                  <a:pt x="3708092" y="394028"/>
                  <a:pt x="3601706" y="251429"/>
                  <a:pt x="3409965" y="251429"/>
                </a:cubicBezTo>
                <a:moveTo>
                  <a:pt x="4113656" y="251429"/>
                </a:moveTo>
                <a:cubicBezTo>
                  <a:pt x="4023219" y="251429"/>
                  <a:pt x="3973094" y="290447"/>
                  <a:pt x="3945051" y="340488"/>
                </a:cubicBezTo>
                <a:lnTo>
                  <a:pt x="3937690" y="340488"/>
                </a:lnTo>
                <a:lnTo>
                  <a:pt x="3937690" y="263677"/>
                </a:lnTo>
                <a:lnTo>
                  <a:pt x="3793446" y="263677"/>
                </a:lnTo>
                <a:lnTo>
                  <a:pt x="3793446" y="873615"/>
                </a:lnTo>
                <a:lnTo>
                  <a:pt x="3937690" y="873615"/>
                </a:lnTo>
                <a:lnTo>
                  <a:pt x="3937690" y="479412"/>
                </a:lnTo>
                <a:cubicBezTo>
                  <a:pt x="3937690" y="389129"/>
                  <a:pt x="3984135" y="336638"/>
                  <a:pt x="4058623" y="336638"/>
                </a:cubicBezTo>
                <a:cubicBezTo>
                  <a:pt x="4130657" y="336638"/>
                  <a:pt x="4162555" y="384230"/>
                  <a:pt x="4162555" y="456142"/>
                </a:cubicBezTo>
                <a:lnTo>
                  <a:pt x="4162555" y="873265"/>
                </a:lnTo>
                <a:lnTo>
                  <a:pt x="4306799" y="873265"/>
                </a:lnTo>
                <a:lnTo>
                  <a:pt x="4306799" y="455092"/>
                </a:lnTo>
                <a:cubicBezTo>
                  <a:pt x="4306799" y="329465"/>
                  <a:pt x="4240724" y="251429"/>
                  <a:pt x="4113656" y="251429"/>
                </a:cubicBezTo>
                <a:moveTo>
                  <a:pt x="6255401" y="818675"/>
                </a:moveTo>
                <a:cubicBezTo>
                  <a:pt x="6161283" y="818675"/>
                  <a:pt x="6108704" y="729617"/>
                  <a:pt x="6108704" y="568646"/>
                </a:cubicBezTo>
                <a:cubicBezTo>
                  <a:pt x="6108704" y="405226"/>
                  <a:pt x="6161283" y="318617"/>
                  <a:pt x="6255401" y="318617"/>
                </a:cubicBezTo>
                <a:cubicBezTo>
                  <a:pt x="6349518" y="318617"/>
                  <a:pt x="6402098" y="406451"/>
                  <a:pt x="6402098" y="568646"/>
                </a:cubicBezTo>
                <a:cubicBezTo>
                  <a:pt x="6402098" y="732066"/>
                  <a:pt x="6349518" y="818675"/>
                  <a:pt x="6255401" y="818675"/>
                </a:cubicBezTo>
                <a:moveTo>
                  <a:pt x="6255401" y="251429"/>
                </a:moveTo>
                <a:cubicBezTo>
                  <a:pt x="6063485" y="251429"/>
                  <a:pt x="5957274" y="394203"/>
                  <a:pt x="5957274" y="568646"/>
                </a:cubicBezTo>
                <a:cubicBezTo>
                  <a:pt x="5957274" y="743089"/>
                  <a:pt x="6063660" y="885863"/>
                  <a:pt x="6255401" y="885863"/>
                </a:cubicBezTo>
                <a:cubicBezTo>
                  <a:pt x="6447316" y="885863"/>
                  <a:pt x="6553528" y="743089"/>
                  <a:pt x="6553528" y="568646"/>
                </a:cubicBezTo>
                <a:cubicBezTo>
                  <a:pt x="6553528" y="394028"/>
                  <a:pt x="6447316" y="251429"/>
                  <a:pt x="6255401" y="251429"/>
                </a:cubicBezTo>
                <a:moveTo>
                  <a:pt x="7588295" y="251429"/>
                </a:moveTo>
                <a:cubicBezTo>
                  <a:pt x="7497858" y="251429"/>
                  <a:pt x="7447732" y="290447"/>
                  <a:pt x="7419689" y="340488"/>
                </a:cubicBezTo>
                <a:lnTo>
                  <a:pt x="7412328" y="340488"/>
                </a:lnTo>
                <a:lnTo>
                  <a:pt x="7412328" y="263677"/>
                </a:lnTo>
                <a:lnTo>
                  <a:pt x="7268085" y="263677"/>
                </a:lnTo>
                <a:lnTo>
                  <a:pt x="7268085" y="873615"/>
                </a:lnTo>
                <a:lnTo>
                  <a:pt x="7412328" y="873615"/>
                </a:lnTo>
                <a:lnTo>
                  <a:pt x="7412328" y="479412"/>
                </a:lnTo>
                <a:cubicBezTo>
                  <a:pt x="7412328" y="389129"/>
                  <a:pt x="7458774" y="336638"/>
                  <a:pt x="7533262" y="336638"/>
                </a:cubicBezTo>
                <a:cubicBezTo>
                  <a:pt x="7605295" y="336638"/>
                  <a:pt x="7637194" y="384230"/>
                  <a:pt x="7637194" y="456142"/>
                </a:cubicBezTo>
                <a:lnTo>
                  <a:pt x="7637194" y="873265"/>
                </a:lnTo>
                <a:lnTo>
                  <a:pt x="7781438" y="873265"/>
                </a:lnTo>
                <a:lnTo>
                  <a:pt x="7781438" y="455092"/>
                </a:lnTo>
                <a:cubicBezTo>
                  <a:pt x="7781438" y="329465"/>
                  <a:pt x="7715362" y="251429"/>
                  <a:pt x="7588295" y="251429"/>
                </a:cubicBezTo>
                <a:moveTo>
                  <a:pt x="8108833" y="251429"/>
                </a:moveTo>
                <a:cubicBezTo>
                  <a:pt x="7975631" y="251429"/>
                  <a:pt x="7875380" y="307594"/>
                  <a:pt x="7875380" y="427097"/>
                </a:cubicBezTo>
                <a:cubicBezTo>
                  <a:pt x="7875380" y="528403"/>
                  <a:pt x="7944960" y="583168"/>
                  <a:pt x="8023304" y="602765"/>
                </a:cubicBezTo>
                <a:lnTo>
                  <a:pt x="8145464" y="633209"/>
                </a:lnTo>
                <a:cubicBezTo>
                  <a:pt x="8210137" y="649131"/>
                  <a:pt x="8239581" y="672227"/>
                  <a:pt x="8239581" y="723493"/>
                </a:cubicBezTo>
                <a:cubicBezTo>
                  <a:pt x="8239581" y="785781"/>
                  <a:pt x="8195589" y="821125"/>
                  <a:pt x="8118648" y="821125"/>
                </a:cubicBezTo>
                <a:cubicBezTo>
                  <a:pt x="8035573" y="821125"/>
                  <a:pt x="7992808" y="780882"/>
                  <a:pt x="7979312" y="679576"/>
                </a:cubicBezTo>
                <a:lnTo>
                  <a:pt x="7849791" y="716144"/>
                </a:lnTo>
                <a:cubicBezTo>
                  <a:pt x="7857152" y="821125"/>
                  <a:pt x="7954950" y="885688"/>
                  <a:pt x="8102699" y="885688"/>
                </a:cubicBezTo>
                <a:cubicBezTo>
                  <a:pt x="8267624" y="885688"/>
                  <a:pt x="8356834" y="808877"/>
                  <a:pt x="8356834" y="686924"/>
                </a:cubicBezTo>
                <a:cubicBezTo>
                  <a:pt x="8356834" y="572320"/>
                  <a:pt x="8277439" y="524729"/>
                  <a:pt x="8194363" y="503908"/>
                </a:cubicBezTo>
                <a:lnTo>
                  <a:pt x="8077110" y="474688"/>
                </a:lnTo>
                <a:cubicBezTo>
                  <a:pt x="8018396" y="459991"/>
                  <a:pt x="7992808" y="433221"/>
                  <a:pt x="7992808" y="394203"/>
                </a:cubicBezTo>
                <a:cubicBezTo>
                  <a:pt x="7992808" y="345387"/>
                  <a:pt x="8034346" y="316167"/>
                  <a:pt x="8096740" y="316167"/>
                </a:cubicBezTo>
                <a:cubicBezTo>
                  <a:pt x="8170001" y="316167"/>
                  <a:pt x="8215220" y="356410"/>
                  <a:pt x="8221353" y="433221"/>
                </a:cubicBezTo>
                <a:lnTo>
                  <a:pt x="8343514" y="396652"/>
                </a:lnTo>
                <a:cubicBezTo>
                  <a:pt x="8328791" y="311093"/>
                  <a:pt x="8244489" y="251429"/>
                  <a:pt x="8108833" y="251429"/>
                </a:cubicBezTo>
                <a:moveTo>
                  <a:pt x="8714726" y="818675"/>
                </a:moveTo>
                <a:cubicBezTo>
                  <a:pt x="8620608" y="818675"/>
                  <a:pt x="8568028" y="729617"/>
                  <a:pt x="8568028" y="568646"/>
                </a:cubicBezTo>
                <a:cubicBezTo>
                  <a:pt x="8568028" y="405226"/>
                  <a:pt x="8620608" y="318617"/>
                  <a:pt x="8714726" y="318617"/>
                </a:cubicBezTo>
                <a:cubicBezTo>
                  <a:pt x="8808844" y="318617"/>
                  <a:pt x="8861423" y="406451"/>
                  <a:pt x="8861423" y="568646"/>
                </a:cubicBezTo>
                <a:cubicBezTo>
                  <a:pt x="8861423" y="732066"/>
                  <a:pt x="8808844" y="818675"/>
                  <a:pt x="8714726" y="818675"/>
                </a:cubicBezTo>
                <a:moveTo>
                  <a:pt x="8714726" y="251429"/>
                </a:moveTo>
                <a:cubicBezTo>
                  <a:pt x="8522810" y="251429"/>
                  <a:pt x="8416599" y="394203"/>
                  <a:pt x="8416599" y="568646"/>
                </a:cubicBezTo>
                <a:cubicBezTo>
                  <a:pt x="8416599" y="743089"/>
                  <a:pt x="8522810" y="885863"/>
                  <a:pt x="8714726" y="885863"/>
                </a:cubicBezTo>
                <a:cubicBezTo>
                  <a:pt x="8906641" y="885863"/>
                  <a:pt x="9012852" y="743089"/>
                  <a:pt x="9012852" y="568646"/>
                </a:cubicBezTo>
                <a:cubicBezTo>
                  <a:pt x="9012852" y="394028"/>
                  <a:pt x="8906641" y="251429"/>
                  <a:pt x="8714726" y="251429"/>
                </a:cubicBezTo>
                <a:moveTo>
                  <a:pt x="9418592" y="251429"/>
                </a:moveTo>
                <a:cubicBezTo>
                  <a:pt x="9328155" y="251429"/>
                  <a:pt x="9278029" y="290447"/>
                  <a:pt x="9249987" y="340488"/>
                </a:cubicBezTo>
                <a:lnTo>
                  <a:pt x="9242625" y="340488"/>
                </a:lnTo>
                <a:lnTo>
                  <a:pt x="9242625" y="263677"/>
                </a:lnTo>
                <a:lnTo>
                  <a:pt x="9098382" y="263677"/>
                </a:lnTo>
                <a:lnTo>
                  <a:pt x="9098382" y="873615"/>
                </a:lnTo>
                <a:lnTo>
                  <a:pt x="9242625" y="873615"/>
                </a:lnTo>
                <a:lnTo>
                  <a:pt x="9242625" y="479412"/>
                </a:lnTo>
                <a:cubicBezTo>
                  <a:pt x="9242625" y="389129"/>
                  <a:pt x="9289071" y="336638"/>
                  <a:pt x="9363559" y="336638"/>
                </a:cubicBezTo>
                <a:cubicBezTo>
                  <a:pt x="9435593" y="336638"/>
                  <a:pt x="9467491" y="384230"/>
                  <a:pt x="9467491" y="456142"/>
                </a:cubicBezTo>
                <a:lnTo>
                  <a:pt x="9467491" y="873265"/>
                </a:lnTo>
                <a:lnTo>
                  <a:pt x="9611734" y="873265"/>
                </a:lnTo>
                <a:lnTo>
                  <a:pt x="9611734" y="455092"/>
                </a:lnTo>
                <a:cubicBezTo>
                  <a:pt x="9611560" y="329465"/>
                  <a:pt x="9545660" y="251429"/>
                  <a:pt x="9418592" y="251429"/>
                </a:cubicBezTo>
                <a:moveTo>
                  <a:pt x="566984" y="19596"/>
                </a:moveTo>
                <a:lnTo>
                  <a:pt x="415379" y="19596"/>
                </a:lnTo>
                <a:lnTo>
                  <a:pt x="415379" y="650356"/>
                </a:lnTo>
                <a:cubicBezTo>
                  <a:pt x="415379" y="752887"/>
                  <a:pt x="376295" y="813776"/>
                  <a:pt x="283404" y="813776"/>
                </a:cubicBezTo>
                <a:cubicBezTo>
                  <a:pt x="191740" y="813776"/>
                  <a:pt x="151429" y="749213"/>
                  <a:pt x="151429" y="638108"/>
                </a:cubicBezTo>
                <a:lnTo>
                  <a:pt x="151429" y="521055"/>
                </a:lnTo>
                <a:lnTo>
                  <a:pt x="0" y="558848"/>
                </a:lnTo>
                <a:lnTo>
                  <a:pt x="0" y="611338"/>
                </a:lnTo>
                <a:cubicBezTo>
                  <a:pt x="0" y="771084"/>
                  <a:pt x="79395" y="893212"/>
                  <a:pt x="283580" y="893212"/>
                </a:cubicBezTo>
                <a:cubicBezTo>
                  <a:pt x="487589" y="893212"/>
                  <a:pt x="566984" y="771259"/>
                  <a:pt x="566984" y="611338"/>
                </a:cubicBezTo>
                <a:lnTo>
                  <a:pt x="566984" y="19596"/>
                </a:lnTo>
                <a:moveTo>
                  <a:pt x="1478364" y="19596"/>
                </a:moveTo>
                <a:lnTo>
                  <a:pt x="1334121" y="19596"/>
                </a:lnTo>
                <a:lnTo>
                  <a:pt x="1334121" y="873440"/>
                </a:lnTo>
                <a:lnTo>
                  <a:pt x="1478364" y="873440"/>
                </a:lnTo>
                <a:lnTo>
                  <a:pt x="1478364" y="479412"/>
                </a:lnTo>
                <a:cubicBezTo>
                  <a:pt x="1478364" y="389129"/>
                  <a:pt x="1524810" y="336638"/>
                  <a:pt x="1599298" y="336638"/>
                </a:cubicBezTo>
                <a:cubicBezTo>
                  <a:pt x="1671332" y="336638"/>
                  <a:pt x="1703230" y="384230"/>
                  <a:pt x="1703230" y="456142"/>
                </a:cubicBezTo>
                <a:lnTo>
                  <a:pt x="1703230" y="873265"/>
                </a:lnTo>
                <a:lnTo>
                  <a:pt x="1847474" y="873265"/>
                </a:lnTo>
                <a:lnTo>
                  <a:pt x="1847474" y="455092"/>
                </a:lnTo>
                <a:cubicBezTo>
                  <a:pt x="1847474" y="329465"/>
                  <a:pt x="1781398" y="251429"/>
                  <a:pt x="1654331" y="251429"/>
                </a:cubicBezTo>
                <a:cubicBezTo>
                  <a:pt x="1563894" y="251429"/>
                  <a:pt x="1513768" y="290447"/>
                  <a:pt x="1485726" y="340488"/>
                </a:cubicBezTo>
                <a:lnTo>
                  <a:pt x="1478364" y="340488"/>
                </a:lnTo>
                <a:lnTo>
                  <a:pt x="1478364" y="19596"/>
                </a:lnTo>
                <a:moveTo>
                  <a:pt x="5871744" y="19596"/>
                </a:moveTo>
                <a:lnTo>
                  <a:pt x="5720315" y="19596"/>
                </a:lnTo>
                <a:lnTo>
                  <a:pt x="5720315" y="650356"/>
                </a:lnTo>
                <a:cubicBezTo>
                  <a:pt x="5720315" y="752887"/>
                  <a:pt x="5681231" y="813776"/>
                  <a:pt x="5588340" y="813776"/>
                </a:cubicBezTo>
                <a:cubicBezTo>
                  <a:pt x="5496676" y="813776"/>
                  <a:pt x="5456366" y="749213"/>
                  <a:pt x="5456366" y="638108"/>
                </a:cubicBezTo>
                <a:lnTo>
                  <a:pt x="5456366" y="521055"/>
                </a:lnTo>
                <a:lnTo>
                  <a:pt x="5304936" y="558848"/>
                </a:lnTo>
                <a:lnTo>
                  <a:pt x="5304936" y="611338"/>
                </a:lnTo>
                <a:cubicBezTo>
                  <a:pt x="5304936" y="771084"/>
                  <a:pt x="5384331" y="893212"/>
                  <a:pt x="5588515" y="893212"/>
                </a:cubicBezTo>
                <a:cubicBezTo>
                  <a:pt x="5792700" y="893212"/>
                  <a:pt x="5871920" y="771259"/>
                  <a:pt x="5871920" y="611338"/>
                </a:cubicBezTo>
                <a:lnTo>
                  <a:pt x="5871920" y="19596"/>
                </a:lnTo>
                <a:moveTo>
                  <a:pt x="6783125" y="19596"/>
                </a:moveTo>
                <a:lnTo>
                  <a:pt x="6638882" y="19596"/>
                </a:lnTo>
                <a:lnTo>
                  <a:pt x="6638882" y="873440"/>
                </a:lnTo>
                <a:lnTo>
                  <a:pt x="6783125" y="873440"/>
                </a:lnTo>
                <a:lnTo>
                  <a:pt x="6783125" y="479412"/>
                </a:lnTo>
                <a:cubicBezTo>
                  <a:pt x="6783125" y="389129"/>
                  <a:pt x="6829571" y="336638"/>
                  <a:pt x="6904059" y="336638"/>
                </a:cubicBezTo>
                <a:cubicBezTo>
                  <a:pt x="6976092" y="336638"/>
                  <a:pt x="7007991" y="384230"/>
                  <a:pt x="7007991" y="456142"/>
                </a:cubicBezTo>
                <a:lnTo>
                  <a:pt x="7007991" y="873265"/>
                </a:lnTo>
                <a:lnTo>
                  <a:pt x="7152234" y="873265"/>
                </a:lnTo>
                <a:lnTo>
                  <a:pt x="7152234" y="455092"/>
                </a:lnTo>
                <a:cubicBezTo>
                  <a:pt x="7152234" y="329465"/>
                  <a:pt x="7086335" y="251429"/>
                  <a:pt x="6959092" y="251429"/>
                </a:cubicBezTo>
                <a:cubicBezTo>
                  <a:pt x="6868655" y="251429"/>
                  <a:pt x="6818529" y="290447"/>
                  <a:pt x="6790486" y="340488"/>
                </a:cubicBezTo>
                <a:lnTo>
                  <a:pt x="6783125" y="340488"/>
                </a:lnTo>
                <a:lnTo>
                  <a:pt x="6783125" y="19596"/>
                </a:lnTo>
                <a:moveTo>
                  <a:pt x="4781944" y="803978"/>
                </a:moveTo>
                <a:cubicBezTo>
                  <a:pt x="4664691" y="803978"/>
                  <a:pt x="4592482" y="708795"/>
                  <a:pt x="4592482" y="607489"/>
                </a:cubicBezTo>
                <a:cubicBezTo>
                  <a:pt x="4592482" y="543976"/>
                  <a:pt x="4620524" y="485536"/>
                  <a:pt x="4666970" y="452642"/>
                </a:cubicBezTo>
                <a:lnTo>
                  <a:pt x="4943188" y="753937"/>
                </a:lnTo>
                <a:cubicBezTo>
                  <a:pt x="4892010" y="784382"/>
                  <a:pt x="4834523" y="803978"/>
                  <a:pt x="4781944" y="803978"/>
                </a:cubicBezTo>
                <a:moveTo>
                  <a:pt x="5050801" y="653855"/>
                </a:moveTo>
                <a:lnTo>
                  <a:pt x="4811388" y="390354"/>
                </a:lnTo>
                <a:cubicBezTo>
                  <a:pt x="4854153" y="373207"/>
                  <a:pt x="4895691" y="367083"/>
                  <a:pt x="4929868" y="367083"/>
                </a:cubicBezTo>
                <a:cubicBezTo>
                  <a:pt x="5028893" y="367083"/>
                  <a:pt x="5089885" y="424472"/>
                  <a:pt x="5089885" y="523154"/>
                </a:cubicBezTo>
                <a:cubicBezTo>
                  <a:pt x="5089885" y="567246"/>
                  <a:pt x="5077617" y="612388"/>
                  <a:pt x="5050801" y="653855"/>
                </a:cubicBezTo>
                <a:moveTo>
                  <a:pt x="4778263" y="355010"/>
                </a:moveTo>
                <a:lnTo>
                  <a:pt x="4725684" y="296396"/>
                </a:lnTo>
                <a:cubicBezTo>
                  <a:pt x="4679238" y="245130"/>
                  <a:pt x="4665743" y="213461"/>
                  <a:pt x="4665743" y="175668"/>
                </a:cubicBezTo>
                <a:cubicBezTo>
                  <a:pt x="4665743" y="104981"/>
                  <a:pt x="4710961" y="64738"/>
                  <a:pt x="4781768" y="64738"/>
                </a:cubicBezTo>
                <a:cubicBezTo>
                  <a:pt x="4853803" y="64738"/>
                  <a:pt x="4896568" y="106206"/>
                  <a:pt x="4896568" y="181792"/>
                </a:cubicBezTo>
                <a:cubicBezTo>
                  <a:pt x="4896743" y="251429"/>
                  <a:pt x="4862566" y="317217"/>
                  <a:pt x="4778263" y="355010"/>
                </a:cubicBezTo>
                <a:moveTo>
                  <a:pt x="4785624" y="0"/>
                </a:moveTo>
                <a:cubicBezTo>
                  <a:pt x="4617019" y="0"/>
                  <a:pt x="4533943" y="93958"/>
                  <a:pt x="4533943" y="211011"/>
                </a:cubicBezTo>
                <a:cubicBezTo>
                  <a:pt x="4533943" y="274350"/>
                  <a:pt x="4560759" y="337863"/>
                  <a:pt x="4631741" y="414674"/>
                </a:cubicBezTo>
                <a:lnTo>
                  <a:pt x="4632968" y="417124"/>
                </a:lnTo>
                <a:cubicBezTo>
                  <a:pt x="4513262" y="474513"/>
                  <a:pt x="4458228" y="567246"/>
                  <a:pt x="4458228" y="662254"/>
                </a:cubicBezTo>
                <a:cubicBezTo>
                  <a:pt x="4458228" y="787881"/>
                  <a:pt x="4554800" y="892862"/>
                  <a:pt x="4703775" y="892862"/>
                </a:cubicBezTo>
                <a:cubicBezTo>
                  <a:pt x="4789305" y="892862"/>
                  <a:pt x="4889557" y="857518"/>
                  <a:pt x="4979994" y="794005"/>
                </a:cubicBezTo>
                <a:lnTo>
                  <a:pt x="5053255" y="873265"/>
                </a:lnTo>
                <a:lnTo>
                  <a:pt x="5245170" y="873265"/>
                </a:lnTo>
                <a:lnTo>
                  <a:pt x="5245170" y="867141"/>
                </a:lnTo>
                <a:lnTo>
                  <a:pt x="5088834" y="695148"/>
                </a:lnTo>
                <a:cubicBezTo>
                  <a:pt x="5154909" y="617112"/>
                  <a:pt x="5192766" y="531728"/>
                  <a:pt x="5192766" y="457191"/>
                </a:cubicBezTo>
                <a:cubicBezTo>
                  <a:pt x="5192766" y="364458"/>
                  <a:pt x="5130372" y="302345"/>
                  <a:pt x="5032749" y="302345"/>
                </a:cubicBezTo>
                <a:cubicBezTo>
                  <a:pt x="4981396" y="302345"/>
                  <a:pt x="4923909" y="317042"/>
                  <a:pt x="4886051" y="331564"/>
                </a:cubicBezTo>
                <a:lnTo>
                  <a:pt x="4883598" y="326665"/>
                </a:lnTo>
                <a:cubicBezTo>
                  <a:pt x="4976489" y="276624"/>
                  <a:pt x="5015573" y="230258"/>
                  <a:pt x="5015573" y="165695"/>
                </a:cubicBezTo>
                <a:cubicBezTo>
                  <a:pt x="5015398" y="73312"/>
                  <a:pt x="4932322" y="0"/>
                  <a:pt x="4785624" y="0"/>
                </a:cubicBezTo>
                <a:moveTo>
                  <a:pt x="1128885" y="1543918"/>
                </a:moveTo>
                <a:cubicBezTo>
                  <a:pt x="1142381" y="1436662"/>
                  <a:pt x="1197239" y="1375599"/>
                  <a:pt x="1293810" y="1375599"/>
                </a:cubicBezTo>
                <a:cubicBezTo>
                  <a:pt x="1385474" y="1375599"/>
                  <a:pt x="1439280" y="1430538"/>
                  <a:pt x="1441734" y="1543918"/>
                </a:cubicBezTo>
                <a:lnTo>
                  <a:pt x="1128885" y="1543918"/>
                </a:lnTo>
                <a:moveTo>
                  <a:pt x="1293810" y="1292664"/>
                </a:moveTo>
                <a:cubicBezTo>
                  <a:pt x="1132566" y="1292664"/>
                  <a:pt x="1020045" y="1406043"/>
                  <a:pt x="1020045" y="1614780"/>
                </a:cubicBezTo>
                <a:cubicBezTo>
                  <a:pt x="1020045" y="1814768"/>
                  <a:pt x="1123978" y="1927098"/>
                  <a:pt x="1293810" y="1927098"/>
                </a:cubicBezTo>
                <a:cubicBezTo>
                  <a:pt x="1433146" y="1927098"/>
                  <a:pt x="1521129" y="1847837"/>
                  <a:pt x="1543037" y="1728334"/>
                </a:cubicBezTo>
                <a:lnTo>
                  <a:pt x="1450147" y="1704013"/>
                </a:lnTo>
                <a:cubicBezTo>
                  <a:pt x="1434198" y="1806545"/>
                  <a:pt x="1379339" y="1841888"/>
                  <a:pt x="1303450" y="1841888"/>
                </a:cubicBezTo>
                <a:cubicBezTo>
                  <a:pt x="1182516" y="1841888"/>
                  <a:pt x="1128710" y="1752829"/>
                  <a:pt x="1125029" y="1616180"/>
                </a:cubicBezTo>
                <a:lnTo>
                  <a:pt x="1544089" y="1616180"/>
                </a:lnTo>
                <a:lnTo>
                  <a:pt x="1544089" y="1582061"/>
                </a:lnTo>
                <a:cubicBezTo>
                  <a:pt x="1544440" y="1368250"/>
                  <a:pt x="1428238" y="1292664"/>
                  <a:pt x="1293810" y="1292664"/>
                </a:cubicBezTo>
                <a:moveTo>
                  <a:pt x="2967595" y="1543918"/>
                </a:moveTo>
                <a:cubicBezTo>
                  <a:pt x="2981091" y="1436662"/>
                  <a:pt x="3035949" y="1375599"/>
                  <a:pt x="3132520" y="1375599"/>
                </a:cubicBezTo>
                <a:cubicBezTo>
                  <a:pt x="3224184" y="1375599"/>
                  <a:pt x="3277991" y="1430538"/>
                  <a:pt x="3280444" y="1543918"/>
                </a:cubicBezTo>
                <a:lnTo>
                  <a:pt x="2967595" y="1543918"/>
                </a:lnTo>
                <a:moveTo>
                  <a:pt x="3132520" y="1292664"/>
                </a:moveTo>
                <a:cubicBezTo>
                  <a:pt x="2971276" y="1292664"/>
                  <a:pt x="2858756" y="1406043"/>
                  <a:pt x="2858756" y="1614780"/>
                </a:cubicBezTo>
                <a:cubicBezTo>
                  <a:pt x="2858756" y="1814768"/>
                  <a:pt x="2962688" y="1927098"/>
                  <a:pt x="3132520" y="1927098"/>
                </a:cubicBezTo>
                <a:cubicBezTo>
                  <a:pt x="3271856" y="1927098"/>
                  <a:pt x="3359839" y="1847837"/>
                  <a:pt x="3381748" y="1728334"/>
                </a:cubicBezTo>
                <a:lnTo>
                  <a:pt x="3288857" y="1704013"/>
                </a:lnTo>
                <a:cubicBezTo>
                  <a:pt x="3272908" y="1806545"/>
                  <a:pt x="3218050" y="1841888"/>
                  <a:pt x="3142160" y="1841888"/>
                </a:cubicBezTo>
                <a:cubicBezTo>
                  <a:pt x="3021227" y="1841888"/>
                  <a:pt x="2967420" y="1752829"/>
                  <a:pt x="2963740" y="1616180"/>
                </a:cubicBezTo>
                <a:lnTo>
                  <a:pt x="3382799" y="1616180"/>
                </a:lnTo>
                <a:lnTo>
                  <a:pt x="3382799" y="1582061"/>
                </a:lnTo>
                <a:cubicBezTo>
                  <a:pt x="3383150" y="1368250"/>
                  <a:pt x="3266949" y="1292664"/>
                  <a:pt x="3132520" y="1292664"/>
                </a:cubicBezTo>
                <a:moveTo>
                  <a:pt x="3766631" y="1292664"/>
                </a:moveTo>
                <a:cubicBezTo>
                  <a:pt x="3599252" y="1292664"/>
                  <a:pt x="3485505" y="1409717"/>
                  <a:pt x="3485505" y="1616005"/>
                </a:cubicBezTo>
                <a:cubicBezTo>
                  <a:pt x="3485505" y="1818442"/>
                  <a:pt x="3596623" y="1927098"/>
                  <a:pt x="3761723" y="1927098"/>
                </a:cubicBezTo>
                <a:cubicBezTo>
                  <a:pt x="3910874" y="1927098"/>
                  <a:pt x="3995177" y="1835589"/>
                  <a:pt x="4012178" y="1709962"/>
                </a:cubicBezTo>
                <a:lnTo>
                  <a:pt x="3915606" y="1686692"/>
                </a:lnTo>
                <a:cubicBezTo>
                  <a:pt x="3898430" y="1801296"/>
                  <a:pt x="3849531" y="1840313"/>
                  <a:pt x="3768909" y="1840313"/>
                </a:cubicBezTo>
                <a:cubicBezTo>
                  <a:pt x="3651657" y="1840313"/>
                  <a:pt x="3591716" y="1754929"/>
                  <a:pt x="3591716" y="1608481"/>
                </a:cubicBezTo>
                <a:cubicBezTo>
                  <a:pt x="3591716" y="1455909"/>
                  <a:pt x="3655337" y="1379098"/>
                  <a:pt x="3764002" y="1379098"/>
                </a:cubicBezTo>
                <a:cubicBezTo>
                  <a:pt x="3840943" y="1379098"/>
                  <a:pt x="3897204" y="1416891"/>
                  <a:pt x="3915606" y="1525546"/>
                </a:cubicBezTo>
                <a:lnTo>
                  <a:pt x="4012178" y="1502275"/>
                </a:lnTo>
                <a:cubicBezTo>
                  <a:pt x="3995177" y="1378048"/>
                  <a:pt x="3910874" y="1292664"/>
                  <a:pt x="3766631" y="1292664"/>
                </a:cubicBezTo>
                <a:moveTo>
                  <a:pt x="879833" y="1060831"/>
                </a:moveTo>
                <a:lnTo>
                  <a:pt x="718589" y="1060831"/>
                </a:lnTo>
                <a:lnTo>
                  <a:pt x="465680" y="1748805"/>
                </a:lnTo>
                <a:lnTo>
                  <a:pt x="211545" y="1060831"/>
                </a:lnTo>
                <a:lnTo>
                  <a:pt x="42765" y="1060831"/>
                </a:lnTo>
                <a:lnTo>
                  <a:pt x="42765" y="1914675"/>
                </a:lnTo>
                <a:lnTo>
                  <a:pt x="148976" y="1914675"/>
                </a:lnTo>
                <a:lnTo>
                  <a:pt x="148976" y="1179284"/>
                </a:lnTo>
                <a:lnTo>
                  <a:pt x="421513" y="1914850"/>
                </a:lnTo>
                <a:lnTo>
                  <a:pt x="503362" y="1914850"/>
                </a:lnTo>
                <a:lnTo>
                  <a:pt x="773447" y="1178060"/>
                </a:lnTo>
                <a:lnTo>
                  <a:pt x="773447" y="1914850"/>
                </a:lnTo>
                <a:lnTo>
                  <a:pt x="879833" y="1914850"/>
                </a:lnTo>
                <a:lnTo>
                  <a:pt x="879833" y="1060831"/>
                </a:lnTo>
                <a:moveTo>
                  <a:pt x="1920559" y="1840488"/>
                </a:moveTo>
                <a:cubicBezTo>
                  <a:pt x="1820307" y="1840488"/>
                  <a:pt x="1753181" y="1768577"/>
                  <a:pt x="1753181" y="1609881"/>
                </a:cubicBezTo>
                <a:cubicBezTo>
                  <a:pt x="1753181" y="1450135"/>
                  <a:pt x="1820307" y="1379273"/>
                  <a:pt x="1920559" y="1379273"/>
                </a:cubicBezTo>
                <a:cubicBezTo>
                  <a:pt x="2020811" y="1379273"/>
                  <a:pt x="2087938" y="1449960"/>
                  <a:pt x="2087938" y="1609881"/>
                </a:cubicBezTo>
                <a:cubicBezTo>
                  <a:pt x="2087938" y="1768402"/>
                  <a:pt x="2020811" y="1840488"/>
                  <a:pt x="1920559" y="1840488"/>
                </a:cubicBezTo>
                <a:moveTo>
                  <a:pt x="2186963" y="1060831"/>
                </a:moveTo>
                <a:lnTo>
                  <a:pt x="2085659" y="1060831"/>
                </a:lnTo>
                <a:lnTo>
                  <a:pt x="2085659" y="1421965"/>
                </a:lnTo>
                <a:cubicBezTo>
                  <a:pt x="2063576" y="1354777"/>
                  <a:pt x="2009945" y="1292664"/>
                  <a:pt x="1903559" y="1292664"/>
                </a:cubicBezTo>
                <a:cubicBezTo>
                  <a:pt x="1766676" y="1292664"/>
                  <a:pt x="1646970" y="1400094"/>
                  <a:pt x="1646970" y="1613555"/>
                </a:cubicBezTo>
                <a:cubicBezTo>
                  <a:pt x="1646970" y="1829465"/>
                  <a:pt x="1766676" y="1927098"/>
                  <a:pt x="1894971" y="1927098"/>
                </a:cubicBezTo>
                <a:cubicBezTo>
                  <a:pt x="1991542" y="1927098"/>
                  <a:pt x="2062349" y="1870933"/>
                  <a:pt x="2085659" y="1791672"/>
                </a:cubicBezTo>
                <a:lnTo>
                  <a:pt x="2085659" y="1838039"/>
                </a:lnTo>
                <a:cubicBezTo>
                  <a:pt x="2085659" y="1866034"/>
                  <a:pt x="2088113" y="1896653"/>
                  <a:pt x="2091794" y="1914850"/>
                </a:cubicBezTo>
                <a:lnTo>
                  <a:pt x="2194499" y="1914850"/>
                </a:lnTo>
                <a:cubicBezTo>
                  <a:pt x="2189592" y="1885630"/>
                  <a:pt x="2187138" y="1842938"/>
                  <a:pt x="2187138" y="1787998"/>
                </a:cubicBezTo>
                <a:lnTo>
                  <a:pt x="2187138" y="1060831"/>
                </a:lnTo>
                <a:moveTo>
                  <a:pt x="2956729" y="1060831"/>
                </a:moveTo>
                <a:lnTo>
                  <a:pt x="2296854" y="1060831"/>
                </a:lnTo>
                <a:lnTo>
                  <a:pt x="2296854" y="1149890"/>
                </a:lnTo>
                <a:lnTo>
                  <a:pt x="2574300" y="1149890"/>
                </a:lnTo>
                <a:lnTo>
                  <a:pt x="2574300" y="1914850"/>
                </a:lnTo>
                <a:lnTo>
                  <a:pt x="2680686" y="1914850"/>
                </a:lnTo>
                <a:lnTo>
                  <a:pt x="2680686" y="1149890"/>
                </a:lnTo>
                <a:lnTo>
                  <a:pt x="2956904" y="1149890"/>
                </a:lnTo>
                <a:lnTo>
                  <a:pt x="2956904" y="1060831"/>
                </a:lnTo>
                <a:moveTo>
                  <a:pt x="4229682" y="1060831"/>
                </a:moveTo>
                <a:lnTo>
                  <a:pt x="4128203" y="1060831"/>
                </a:lnTo>
                <a:lnTo>
                  <a:pt x="4128203" y="1914675"/>
                </a:lnTo>
                <a:lnTo>
                  <a:pt x="4229682" y="1914675"/>
                </a:lnTo>
                <a:lnTo>
                  <a:pt x="4229682" y="1513473"/>
                </a:lnTo>
                <a:cubicBezTo>
                  <a:pt x="4229682" y="1428089"/>
                  <a:pt x="4272447" y="1370699"/>
                  <a:pt x="4362884" y="1370699"/>
                </a:cubicBezTo>
                <a:cubicBezTo>
                  <a:pt x="4452094" y="1370699"/>
                  <a:pt x="4494859" y="1428089"/>
                  <a:pt x="4494859" y="1513473"/>
                </a:cubicBezTo>
                <a:lnTo>
                  <a:pt x="4494859" y="1914850"/>
                </a:lnTo>
                <a:lnTo>
                  <a:pt x="4596338" y="1914850"/>
                </a:lnTo>
                <a:lnTo>
                  <a:pt x="4596338" y="1492827"/>
                </a:lnTo>
                <a:cubicBezTo>
                  <a:pt x="4596338" y="1378223"/>
                  <a:pt x="4525530" y="1292839"/>
                  <a:pt x="4399515" y="1292839"/>
                </a:cubicBezTo>
                <a:cubicBezTo>
                  <a:pt x="4315212" y="1292839"/>
                  <a:pt x="4252817" y="1330632"/>
                  <a:pt x="4229682" y="1399044"/>
                </a:cubicBezTo>
                <a:lnTo>
                  <a:pt x="4229682" y="1060831"/>
                </a:lnTo>
              </a:path>
            </a:pathLst>
          </a:custGeom>
          <a:solidFill>
            <a:schemeClr val="bg1"/>
          </a:solidFill>
          <a:ln w="17520" cap="flat">
            <a:noFill/>
            <a:prstDash val="solid"/>
            <a:miter/>
          </a:ln>
        </p:spPr>
        <p:txBody>
          <a:bodyPr rtlCol="0" anchor="ctr"/>
          <a:lstStyle/>
          <a:p>
            <a:endParaRPr lang="en-GB" sz="1350"/>
          </a:p>
        </p:txBody>
      </p:sp>
      <p:sp>
        <p:nvSpPr>
          <p:cNvPr id="6" name="Picture Placeholder 3">
            <a:extLst>
              <a:ext uri="{FF2B5EF4-FFF2-40B4-BE49-F238E27FC236}">
                <a16:creationId xmlns:a16="http://schemas.microsoft.com/office/drawing/2014/main" id="{288489FD-CC20-30A8-A0D8-4CDFE74D2901}"/>
              </a:ext>
            </a:extLst>
          </p:cNvPr>
          <p:cNvSpPr>
            <a:spLocks noGrp="1"/>
          </p:cNvSpPr>
          <p:nvPr>
            <p:ph type="pic" sz="quarter" idx="11" hasCustomPrompt="1"/>
          </p:nvPr>
        </p:nvSpPr>
        <p:spPr>
          <a:xfrm>
            <a:off x="4921786" y="0"/>
            <a:ext cx="4222214" cy="6858000"/>
          </a:xfrm>
          <a:solidFill>
            <a:srgbClr val="F6F3F2"/>
          </a:solidFill>
        </p:spPr>
        <p:txBody>
          <a:bodyPr/>
          <a:lstStyle>
            <a:lvl1pPr>
              <a:defRPr lang="en-US" dirty="0"/>
            </a:lvl1pPr>
          </a:lstStyle>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r>
              <a:rPr lang="en-US"/>
              <a:t>Click the icon to add a photo or illustration.</a:t>
            </a:r>
          </a:p>
        </p:txBody>
      </p:sp>
      <p:grpSp>
        <p:nvGrpSpPr>
          <p:cNvPr id="7" name="Group 6">
            <a:extLst>
              <a:ext uri="{FF2B5EF4-FFF2-40B4-BE49-F238E27FC236}">
                <a16:creationId xmlns:a16="http://schemas.microsoft.com/office/drawing/2014/main" id="{198DBD4A-08A0-B4FA-EB44-F3124E188FF2}"/>
              </a:ext>
            </a:extLst>
          </p:cNvPr>
          <p:cNvGrpSpPr/>
          <p:nvPr userDrawn="1"/>
        </p:nvGrpSpPr>
        <p:grpSpPr>
          <a:xfrm>
            <a:off x="3680784" y="6162338"/>
            <a:ext cx="1055433" cy="393192"/>
            <a:chOff x="10373732" y="6162338"/>
            <a:chExt cx="1407244" cy="393192"/>
          </a:xfrm>
        </p:grpSpPr>
        <p:sp>
          <p:nvSpPr>
            <p:cNvPr id="8" name="TextBox 7">
              <a:extLst>
                <a:ext uri="{FF2B5EF4-FFF2-40B4-BE49-F238E27FC236}">
                  <a16:creationId xmlns:a16="http://schemas.microsoft.com/office/drawing/2014/main" id="{453C292C-ED42-9440-BEE2-C6A368433573}"/>
                </a:ext>
              </a:extLst>
            </p:cNvPr>
            <p:cNvSpPr txBox="1"/>
            <p:nvPr userDrawn="1"/>
          </p:nvSpPr>
          <p:spPr>
            <a:xfrm>
              <a:off x="10500816" y="6254750"/>
              <a:ext cx="1280160" cy="184666"/>
            </a:xfrm>
            <a:prstGeom prst="rect">
              <a:avLst/>
            </a:prstGeom>
            <a:noFill/>
          </p:spPr>
          <p:txBody>
            <a:bodyPr wrap="square" lIns="0" tIns="0" rIns="0" bIns="0" rtlCol="0">
              <a:spAutoFit/>
            </a:bodyPr>
            <a:lstStyle/>
            <a:p>
              <a:pPr marL="0" lvl="0" indent="0" algn="l" defTabSz="685800" rtl="0" eaLnBrk="1" latinLnBrk="0" hangingPunct="1">
                <a:lnSpc>
                  <a:spcPct val="100000"/>
                </a:lnSpc>
                <a:spcBef>
                  <a:spcPts val="0"/>
                </a:spcBef>
                <a:spcAft>
                  <a:spcPts val="0"/>
                </a:spcAft>
                <a:buFont typeface="Arial" panose="020B0604020202020204" pitchFamily="34" charset="0"/>
                <a:buNone/>
                <a:tabLst/>
              </a:pPr>
              <a:r>
                <a:rPr lang="en-US" sz="1200" b="0" i="0" kern="1200">
                  <a:solidFill>
                    <a:schemeClr val="bg1"/>
                  </a:solidFill>
                  <a:latin typeface="+mn-lt"/>
                  <a:ea typeface="+mn-ea"/>
                  <a:cs typeface="+mn-cs"/>
                </a:rPr>
                <a:t>Orthopaedics</a:t>
              </a:r>
            </a:p>
          </p:txBody>
        </p:sp>
        <p:sp>
          <p:nvSpPr>
            <p:cNvPr id="10" name="Rectangle 9">
              <a:extLst>
                <a:ext uri="{FF2B5EF4-FFF2-40B4-BE49-F238E27FC236}">
                  <a16:creationId xmlns:a16="http://schemas.microsoft.com/office/drawing/2014/main" id="{3219098B-1840-66AB-5BC5-F4B4EBCA4C19}"/>
                </a:ext>
              </a:extLst>
            </p:cNvPr>
            <p:cNvSpPr/>
            <p:nvPr userDrawn="1"/>
          </p:nvSpPr>
          <p:spPr>
            <a:xfrm>
              <a:off x="10373732" y="6162338"/>
              <a:ext cx="18288" cy="3931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n-lt"/>
              </a:endParaRPr>
            </a:p>
          </p:txBody>
        </p:sp>
      </p:grpSp>
    </p:spTree>
    <p:extLst>
      <p:ext uri="{BB962C8B-B14F-4D97-AF65-F5344CB8AC3E}">
        <p14:creationId xmlns:p14="http://schemas.microsoft.com/office/powerpoint/2010/main" val="41356097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itle Slide with Panel Images - Long titles ">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F71E3-AC39-2207-0CC4-1E2486610795}"/>
              </a:ext>
            </a:extLst>
          </p:cNvPr>
          <p:cNvSpPr>
            <a:spLocks noGrp="1"/>
          </p:cNvSpPr>
          <p:nvPr>
            <p:ph type="ctrTitle" hasCustomPrompt="1"/>
          </p:nvPr>
        </p:nvSpPr>
        <p:spPr>
          <a:xfrm>
            <a:off x="214485" y="266956"/>
            <a:ext cx="6388616" cy="2946145"/>
          </a:xfrm>
        </p:spPr>
        <p:txBody>
          <a:bodyPr wrap="square" anchor="t">
            <a:normAutofit/>
          </a:bodyPr>
          <a:lstStyle>
            <a:lvl1pPr algn="l">
              <a:lnSpc>
                <a:spcPct val="80000"/>
              </a:lnSpc>
              <a:defRPr sz="5250" b="0" i="0" spc="0" baseline="0">
                <a:solidFill>
                  <a:schemeClr val="bg1"/>
                </a:solidFill>
                <a:latin typeface="+mj-lt"/>
              </a:defRPr>
            </a:lvl1pPr>
          </a:lstStyle>
          <a:p>
            <a:r>
              <a:rPr lang="en-GB"/>
              <a:t>Longer titles will shrink automatically</a:t>
            </a:r>
            <a:br>
              <a:rPr lang="en-GB"/>
            </a:br>
            <a:endParaRPr lang="en-GB"/>
          </a:p>
        </p:txBody>
      </p:sp>
      <p:sp>
        <p:nvSpPr>
          <p:cNvPr id="9" name="Subtitle 2">
            <a:extLst>
              <a:ext uri="{FF2B5EF4-FFF2-40B4-BE49-F238E27FC236}">
                <a16:creationId xmlns:a16="http://schemas.microsoft.com/office/drawing/2014/main" id="{52CA5BFA-B5A6-B786-4C05-6FD9C9E49AB2}"/>
              </a:ext>
            </a:extLst>
          </p:cNvPr>
          <p:cNvSpPr>
            <a:spLocks noGrp="1"/>
          </p:cNvSpPr>
          <p:nvPr>
            <p:ph type="subTitle" idx="1" hasCustomPrompt="1"/>
          </p:nvPr>
        </p:nvSpPr>
        <p:spPr>
          <a:xfrm>
            <a:off x="213605" y="4889500"/>
            <a:ext cx="2096690" cy="865834"/>
          </a:xfrm>
        </p:spPr>
        <p:txBody>
          <a:bodyPr anchor="b"/>
          <a:lstStyle>
            <a:lvl1pPr marL="0" indent="0" algn="l">
              <a:lnSpc>
                <a:spcPct val="100000"/>
              </a:lnSpc>
              <a:spcBef>
                <a:spcPts val="0"/>
              </a:spcBef>
              <a:spcAft>
                <a:spcPts val="0"/>
              </a:spcAft>
              <a:buNone/>
              <a:defRPr sz="105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Supporting details. Delete if not required.</a:t>
            </a:r>
          </a:p>
        </p:txBody>
      </p:sp>
      <p:sp>
        <p:nvSpPr>
          <p:cNvPr id="11" name="Graphic 6">
            <a:extLst>
              <a:ext uri="{FF2B5EF4-FFF2-40B4-BE49-F238E27FC236}">
                <a16:creationId xmlns:a16="http://schemas.microsoft.com/office/drawing/2014/main" id="{30DC1D94-164E-8774-5397-3A34FE515104}"/>
              </a:ext>
            </a:extLst>
          </p:cNvPr>
          <p:cNvSpPr>
            <a:spLocks noChangeAspect="1"/>
          </p:cNvSpPr>
          <p:nvPr userDrawn="1"/>
        </p:nvSpPr>
        <p:spPr>
          <a:xfrm>
            <a:off x="221260" y="6157305"/>
            <a:ext cx="1521740" cy="406800"/>
          </a:xfrm>
          <a:custGeom>
            <a:avLst/>
            <a:gdLst>
              <a:gd name="connsiteX0" fmla="*/ 950465 w 9611734"/>
              <a:gd name="connsiteY0" fmla="*/ 818675 h 1927097"/>
              <a:gd name="connsiteX1" fmla="*/ 803768 w 9611734"/>
              <a:gd name="connsiteY1" fmla="*/ 568646 h 1927097"/>
              <a:gd name="connsiteX2" fmla="*/ 950465 w 9611734"/>
              <a:gd name="connsiteY2" fmla="*/ 318617 h 1927097"/>
              <a:gd name="connsiteX3" fmla="*/ 1097162 w 9611734"/>
              <a:gd name="connsiteY3" fmla="*/ 568646 h 1927097"/>
              <a:gd name="connsiteX4" fmla="*/ 950465 w 9611734"/>
              <a:gd name="connsiteY4" fmla="*/ 818675 h 1927097"/>
              <a:gd name="connsiteX5" fmla="*/ 950465 w 9611734"/>
              <a:gd name="connsiteY5" fmla="*/ 251429 h 1927097"/>
              <a:gd name="connsiteX6" fmla="*/ 652338 w 9611734"/>
              <a:gd name="connsiteY6" fmla="*/ 568646 h 1927097"/>
              <a:gd name="connsiteX7" fmla="*/ 950465 w 9611734"/>
              <a:gd name="connsiteY7" fmla="*/ 885863 h 1927097"/>
              <a:gd name="connsiteX8" fmla="*/ 1248591 w 9611734"/>
              <a:gd name="connsiteY8" fmla="*/ 568646 h 1927097"/>
              <a:gd name="connsiteX9" fmla="*/ 950465 w 9611734"/>
              <a:gd name="connsiteY9" fmla="*/ 251429 h 1927097"/>
              <a:gd name="connsiteX10" fmla="*/ 2283534 w 9611734"/>
              <a:gd name="connsiteY10" fmla="*/ 251429 h 1927097"/>
              <a:gd name="connsiteX11" fmla="*/ 2114929 w 9611734"/>
              <a:gd name="connsiteY11" fmla="*/ 340488 h 1927097"/>
              <a:gd name="connsiteX12" fmla="*/ 2107568 w 9611734"/>
              <a:gd name="connsiteY12" fmla="*/ 340488 h 1927097"/>
              <a:gd name="connsiteX13" fmla="*/ 2107568 w 9611734"/>
              <a:gd name="connsiteY13" fmla="*/ 263677 h 1927097"/>
              <a:gd name="connsiteX14" fmla="*/ 1963324 w 9611734"/>
              <a:gd name="connsiteY14" fmla="*/ 263677 h 1927097"/>
              <a:gd name="connsiteX15" fmla="*/ 1963324 w 9611734"/>
              <a:gd name="connsiteY15" fmla="*/ 873615 h 1927097"/>
              <a:gd name="connsiteX16" fmla="*/ 2107568 w 9611734"/>
              <a:gd name="connsiteY16" fmla="*/ 873615 h 1927097"/>
              <a:gd name="connsiteX17" fmla="*/ 2107568 w 9611734"/>
              <a:gd name="connsiteY17" fmla="*/ 479412 h 1927097"/>
              <a:gd name="connsiteX18" fmla="*/ 2228501 w 9611734"/>
              <a:gd name="connsiteY18" fmla="*/ 336638 h 1927097"/>
              <a:gd name="connsiteX19" fmla="*/ 2332433 w 9611734"/>
              <a:gd name="connsiteY19" fmla="*/ 456142 h 1927097"/>
              <a:gd name="connsiteX20" fmla="*/ 2332433 w 9611734"/>
              <a:gd name="connsiteY20" fmla="*/ 873265 h 1927097"/>
              <a:gd name="connsiteX21" fmla="*/ 2476677 w 9611734"/>
              <a:gd name="connsiteY21" fmla="*/ 873265 h 1927097"/>
              <a:gd name="connsiteX22" fmla="*/ 2476677 w 9611734"/>
              <a:gd name="connsiteY22" fmla="*/ 455092 h 1927097"/>
              <a:gd name="connsiteX23" fmla="*/ 2283534 w 9611734"/>
              <a:gd name="connsiteY23" fmla="*/ 251429 h 1927097"/>
              <a:gd name="connsiteX24" fmla="*/ 2803897 w 9611734"/>
              <a:gd name="connsiteY24" fmla="*/ 251429 h 1927097"/>
              <a:gd name="connsiteX25" fmla="*/ 2570444 w 9611734"/>
              <a:gd name="connsiteY25" fmla="*/ 427097 h 1927097"/>
              <a:gd name="connsiteX26" fmla="*/ 2718368 w 9611734"/>
              <a:gd name="connsiteY26" fmla="*/ 602765 h 1927097"/>
              <a:gd name="connsiteX27" fmla="*/ 2840528 w 9611734"/>
              <a:gd name="connsiteY27" fmla="*/ 633209 h 1927097"/>
              <a:gd name="connsiteX28" fmla="*/ 2934645 w 9611734"/>
              <a:gd name="connsiteY28" fmla="*/ 723493 h 1927097"/>
              <a:gd name="connsiteX29" fmla="*/ 2813712 w 9611734"/>
              <a:gd name="connsiteY29" fmla="*/ 821125 h 1927097"/>
              <a:gd name="connsiteX30" fmla="*/ 2674376 w 9611734"/>
              <a:gd name="connsiteY30" fmla="*/ 679576 h 1927097"/>
              <a:gd name="connsiteX31" fmla="*/ 2544855 w 9611734"/>
              <a:gd name="connsiteY31" fmla="*/ 716144 h 1927097"/>
              <a:gd name="connsiteX32" fmla="*/ 2797763 w 9611734"/>
              <a:gd name="connsiteY32" fmla="*/ 885688 h 1927097"/>
              <a:gd name="connsiteX33" fmla="*/ 3051898 w 9611734"/>
              <a:gd name="connsiteY33" fmla="*/ 686924 h 1927097"/>
              <a:gd name="connsiteX34" fmla="*/ 2889427 w 9611734"/>
              <a:gd name="connsiteY34" fmla="*/ 503908 h 1927097"/>
              <a:gd name="connsiteX35" fmla="*/ 2772174 w 9611734"/>
              <a:gd name="connsiteY35" fmla="*/ 474688 h 1927097"/>
              <a:gd name="connsiteX36" fmla="*/ 2687872 w 9611734"/>
              <a:gd name="connsiteY36" fmla="*/ 394203 h 1927097"/>
              <a:gd name="connsiteX37" fmla="*/ 2791804 w 9611734"/>
              <a:gd name="connsiteY37" fmla="*/ 316167 h 1927097"/>
              <a:gd name="connsiteX38" fmla="*/ 2916418 w 9611734"/>
              <a:gd name="connsiteY38" fmla="*/ 433221 h 1927097"/>
              <a:gd name="connsiteX39" fmla="*/ 3038578 w 9611734"/>
              <a:gd name="connsiteY39" fmla="*/ 396652 h 1927097"/>
              <a:gd name="connsiteX40" fmla="*/ 2803897 w 9611734"/>
              <a:gd name="connsiteY40" fmla="*/ 251429 h 1927097"/>
              <a:gd name="connsiteX41" fmla="*/ 3409965 w 9611734"/>
              <a:gd name="connsiteY41" fmla="*/ 818675 h 1927097"/>
              <a:gd name="connsiteX42" fmla="*/ 3263268 w 9611734"/>
              <a:gd name="connsiteY42" fmla="*/ 568646 h 1927097"/>
              <a:gd name="connsiteX43" fmla="*/ 3409965 w 9611734"/>
              <a:gd name="connsiteY43" fmla="*/ 318617 h 1927097"/>
              <a:gd name="connsiteX44" fmla="*/ 3556663 w 9611734"/>
              <a:gd name="connsiteY44" fmla="*/ 568646 h 1927097"/>
              <a:gd name="connsiteX45" fmla="*/ 3409965 w 9611734"/>
              <a:gd name="connsiteY45" fmla="*/ 818675 h 1927097"/>
              <a:gd name="connsiteX46" fmla="*/ 3409965 w 9611734"/>
              <a:gd name="connsiteY46" fmla="*/ 251429 h 1927097"/>
              <a:gd name="connsiteX47" fmla="*/ 3111839 w 9611734"/>
              <a:gd name="connsiteY47" fmla="*/ 568646 h 1927097"/>
              <a:gd name="connsiteX48" fmla="*/ 3409965 w 9611734"/>
              <a:gd name="connsiteY48" fmla="*/ 885863 h 1927097"/>
              <a:gd name="connsiteX49" fmla="*/ 3708092 w 9611734"/>
              <a:gd name="connsiteY49" fmla="*/ 568646 h 1927097"/>
              <a:gd name="connsiteX50" fmla="*/ 3409965 w 9611734"/>
              <a:gd name="connsiteY50" fmla="*/ 251429 h 1927097"/>
              <a:gd name="connsiteX51" fmla="*/ 4113656 w 9611734"/>
              <a:gd name="connsiteY51" fmla="*/ 251429 h 1927097"/>
              <a:gd name="connsiteX52" fmla="*/ 3945051 w 9611734"/>
              <a:gd name="connsiteY52" fmla="*/ 340488 h 1927097"/>
              <a:gd name="connsiteX53" fmla="*/ 3937690 w 9611734"/>
              <a:gd name="connsiteY53" fmla="*/ 340488 h 1927097"/>
              <a:gd name="connsiteX54" fmla="*/ 3937690 w 9611734"/>
              <a:gd name="connsiteY54" fmla="*/ 263677 h 1927097"/>
              <a:gd name="connsiteX55" fmla="*/ 3793446 w 9611734"/>
              <a:gd name="connsiteY55" fmla="*/ 263677 h 1927097"/>
              <a:gd name="connsiteX56" fmla="*/ 3793446 w 9611734"/>
              <a:gd name="connsiteY56" fmla="*/ 873615 h 1927097"/>
              <a:gd name="connsiteX57" fmla="*/ 3937690 w 9611734"/>
              <a:gd name="connsiteY57" fmla="*/ 873615 h 1927097"/>
              <a:gd name="connsiteX58" fmla="*/ 3937690 w 9611734"/>
              <a:gd name="connsiteY58" fmla="*/ 479412 h 1927097"/>
              <a:gd name="connsiteX59" fmla="*/ 4058623 w 9611734"/>
              <a:gd name="connsiteY59" fmla="*/ 336638 h 1927097"/>
              <a:gd name="connsiteX60" fmla="*/ 4162555 w 9611734"/>
              <a:gd name="connsiteY60" fmla="*/ 456142 h 1927097"/>
              <a:gd name="connsiteX61" fmla="*/ 4162555 w 9611734"/>
              <a:gd name="connsiteY61" fmla="*/ 873265 h 1927097"/>
              <a:gd name="connsiteX62" fmla="*/ 4306799 w 9611734"/>
              <a:gd name="connsiteY62" fmla="*/ 873265 h 1927097"/>
              <a:gd name="connsiteX63" fmla="*/ 4306799 w 9611734"/>
              <a:gd name="connsiteY63" fmla="*/ 455092 h 1927097"/>
              <a:gd name="connsiteX64" fmla="*/ 4113656 w 9611734"/>
              <a:gd name="connsiteY64" fmla="*/ 251429 h 1927097"/>
              <a:gd name="connsiteX65" fmla="*/ 6255401 w 9611734"/>
              <a:gd name="connsiteY65" fmla="*/ 818675 h 1927097"/>
              <a:gd name="connsiteX66" fmla="*/ 6108704 w 9611734"/>
              <a:gd name="connsiteY66" fmla="*/ 568646 h 1927097"/>
              <a:gd name="connsiteX67" fmla="*/ 6255401 w 9611734"/>
              <a:gd name="connsiteY67" fmla="*/ 318617 h 1927097"/>
              <a:gd name="connsiteX68" fmla="*/ 6402098 w 9611734"/>
              <a:gd name="connsiteY68" fmla="*/ 568646 h 1927097"/>
              <a:gd name="connsiteX69" fmla="*/ 6255401 w 9611734"/>
              <a:gd name="connsiteY69" fmla="*/ 818675 h 1927097"/>
              <a:gd name="connsiteX70" fmla="*/ 6255401 w 9611734"/>
              <a:gd name="connsiteY70" fmla="*/ 251429 h 1927097"/>
              <a:gd name="connsiteX71" fmla="*/ 5957274 w 9611734"/>
              <a:gd name="connsiteY71" fmla="*/ 568646 h 1927097"/>
              <a:gd name="connsiteX72" fmla="*/ 6255401 w 9611734"/>
              <a:gd name="connsiteY72" fmla="*/ 885863 h 1927097"/>
              <a:gd name="connsiteX73" fmla="*/ 6553528 w 9611734"/>
              <a:gd name="connsiteY73" fmla="*/ 568646 h 1927097"/>
              <a:gd name="connsiteX74" fmla="*/ 6255401 w 9611734"/>
              <a:gd name="connsiteY74" fmla="*/ 251429 h 1927097"/>
              <a:gd name="connsiteX75" fmla="*/ 7588295 w 9611734"/>
              <a:gd name="connsiteY75" fmla="*/ 251429 h 1927097"/>
              <a:gd name="connsiteX76" fmla="*/ 7419689 w 9611734"/>
              <a:gd name="connsiteY76" fmla="*/ 340488 h 1927097"/>
              <a:gd name="connsiteX77" fmla="*/ 7412328 w 9611734"/>
              <a:gd name="connsiteY77" fmla="*/ 340488 h 1927097"/>
              <a:gd name="connsiteX78" fmla="*/ 7412328 w 9611734"/>
              <a:gd name="connsiteY78" fmla="*/ 263677 h 1927097"/>
              <a:gd name="connsiteX79" fmla="*/ 7268085 w 9611734"/>
              <a:gd name="connsiteY79" fmla="*/ 263677 h 1927097"/>
              <a:gd name="connsiteX80" fmla="*/ 7268085 w 9611734"/>
              <a:gd name="connsiteY80" fmla="*/ 873615 h 1927097"/>
              <a:gd name="connsiteX81" fmla="*/ 7412328 w 9611734"/>
              <a:gd name="connsiteY81" fmla="*/ 873615 h 1927097"/>
              <a:gd name="connsiteX82" fmla="*/ 7412328 w 9611734"/>
              <a:gd name="connsiteY82" fmla="*/ 479412 h 1927097"/>
              <a:gd name="connsiteX83" fmla="*/ 7533262 w 9611734"/>
              <a:gd name="connsiteY83" fmla="*/ 336638 h 1927097"/>
              <a:gd name="connsiteX84" fmla="*/ 7637194 w 9611734"/>
              <a:gd name="connsiteY84" fmla="*/ 456142 h 1927097"/>
              <a:gd name="connsiteX85" fmla="*/ 7637194 w 9611734"/>
              <a:gd name="connsiteY85" fmla="*/ 873265 h 1927097"/>
              <a:gd name="connsiteX86" fmla="*/ 7781438 w 9611734"/>
              <a:gd name="connsiteY86" fmla="*/ 873265 h 1927097"/>
              <a:gd name="connsiteX87" fmla="*/ 7781438 w 9611734"/>
              <a:gd name="connsiteY87" fmla="*/ 455092 h 1927097"/>
              <a:gd name="connsiteX88" fmla="*/ 7588295 w 9611734"/>
              <a:gd name="connsiteY88" fmla="*/ 251429 h 1927097"/>
              <a:gd name="connsiteX89" fmla="*/ 8108833 w 9611734"/>
              <a:gd name="connsiteY89" fmla="*/ 251429 h 1927097"/>
              <a:gd name="connsiteX90" fmla="*/ 7875380 w 9611734"/>
              <a:gd name="connsiteY90" fmla="*/ 427097 h 1927097"/>
              <a:gd name="connsiteX91" fmla="*/ 8023304 w 9611734"/>
              <a:gd name="connsiteY91" fmla="*/ 602765 h 1927097"/>
              <a:gd name="connsiteX92" fmla="*/ 8145464 w 9611734"/>
              <a:gd name="connsiteY92" fmla="*/ 633209 h 1927097"/>
              <a:gd name="connsiteX93" fmla="*/ 8239581 w 9611734"/>
              <a:gd name="connsiteY93" fmla="*/ 723493 h 1927097"/>
              <a:gd name="connsiteX94" fmla="*/ 8118648 w 9611734"/>
              <a:gd name="connsiteY94" fmla="*/ 821125 h 1927097"/>
              <a:gd name="connsiteX95" fmla="*/ 7979312 w 9611734"/>
              <a:gd name="connsiteY95" fmla="*/ 679576 h 1927097"/>
              <a:gd name="connsiteX96" fmla="*/ 7849791 w 9611734"/>
              <a:gd name="connsiteY96" fmla="*/ 716144 h 1927097"/>
              <a:gd name="connsiteX97" fmla="*/ 8102699 w 9611734"/>
              <a:gd name="connsiteY97" fmla="*/ 885688 h 1927097"/>
              <a:gd name="connsiteX98" fmla="*/ 8356834 w 9611734"/>
              <a:gd name="connsiteY98" fmla="*/ 686924 h 1927097"/>
              <a:gd name="connsiteX99" fmla="*/ 8194363 w 9611734"/>
              <a:gd name="connsiteY99" fmla="*/ 503908 h 1927097"/>
              <a:gd name="connsiteX100" fmla="*/ 8077110 w 9611734"/>
              <a:gd name="connsiteY100" fmla="*/ 474688 h 1927097"/>
              <a:gd name="connsiteX101" fmla="*/ 7992808 w 9611734"/>
              <a:gd name="connsiteY101" fmla="*/ 394203 h 1927097"/>
              <a:gd name="connsiteX102" fmla="*/ 8096740 w 9611734"/>
              <a:gd name="connsiteY102" fmla="*/ 316167 h 1927097"/>
              <a:gd name="connsiteX103" fmla="*/ 8221353 w 9611734"/>
              <a:gd name="connsiteY103" fmla="*/ 433221 h 1927097"/>
              <a:gd name="connsiteX104" fmla="*/ 8343514 w 9611734"/>
              <a:gd name="connsiteY104" fmla="*/ 396652 h 1927097"/>
              <a:gd name="connsiteX105" fmla="*/ 8108833 w 9611734"/>
              <a:gd name="connsiteY105" fmla="*/ 251429 h 1927097"/>
              <a:gd name="connsiteX106" fmla="*/ 8714726 w 9611734"/>
              <a:gd name="connsiteY106" fmla="*/ 818675 h 1927097"/>
              <a:gd name="connsiteX107" fmla="*/ 8568028 w 9611734"/>
              <a:gd name="connsiteY107" fmla="*/ 568646 h 1927097"/>
              <a:gd name="connsiteX108" fmla="*/ 8714726 w 9611734"/>
              <a:gd name="connsiteY108" fmla="*/ 318617 h 1927097"/>
              <a:gd name="connsiteX109" fmla="*/ 8861423 w 9611734"/>
              <a:gd name="connsiteY109" fmla="*/ 568646 h 1927097"/>
              <a:gd name="connsiteX110" fmla="*/ 8714726 w 9611734"/>
              <a:gd name="connsiteY110" fmla="*/ 818675 h 1927097"/>
              <a:gd name="connsiteX111" fmla="*/ 8714726 w 9611734"/>
              <a:gd name="connsiteY111" fmla="*/ 251429 h 1927097"/>
              <a:gd name="connsiteX112" fmla="*/ 8416599 w 9611734"/>
              <a:gd name="connsiteY112" fmla="*/ 568646 h 1927097"/>
              <a:gd name="connsiteX113" fmla="*/ 8714726 w 9611734"/>
              <a:gd name="connsiteY113" fmla="*/ 885863 h 1927097"/>
              <a:gd name="connsiteX114" fmla="*/ 9012852 w 9611734"/>
              <a:gd name="connsiteY114" fmla="*/ 568646 h 1927097"/>
              <a:gd name="connsiteX115" fmla="*/ 8714726 w 9611734"/>
              <a:gd name="connsiteY115" fmla="*/ 251429 h 1927097"/>
              <a:gd name="connsiteX116" fmla="*/ 9418592 w 9611734"/>
              <a:gd name="connsiteY116" fmla="*/ 251429 h 1927097"/>
              <a:gd name="connsiteX117" fmla="*/ 9249987 w 9611734"/>
              <a:gd name="connsiteY117" fmla="*/ 340488 h 1927097"/>
              <a:gd name="connsiteX118" fmla="*/ 9242625 w 9611734"/>
              <a:gd name="connsiteY118" fmla="*/ 340488 h 1927097"/>
              <a:gd name="connsiteX119" fmla="*/ 9242625 w 9611734"/>
              <a:gd name="connsiteY119" fmla="*/ 263677 h 1927097"/>
              <a:gd name="connsiteX120" fmla="*/ 9098382 w 9611734"/>
              <a:gd name="connsiteY120" fmla="*/ 263677 h 1927097"/>
              <a:gd name="connsiteX121" fmla="*/ 9098382 w 9611734"/>
              <a:gd name="connsiteY121" fmla="*/ 873615 h 1927097"/>
              <a:gd name="connsiteX122" fmla="*/ 9242625 w 9611734"/>
              <a:gd name="connsiteY122" fmla="*/ 873615 h 1927097"/>
              <a:gd name="connsiteX123" fmla="*/ 9242625 w 9611734"/>
              <a:gd name="connsiteY123" fmla="*/ 479412 h 1927097"/>
              <a:gd name="connsiteX124" fmla="*/ 9363559 w 9611734"/>
              <a:gd name="connsiteY124" fmla="*/ 336638 h 1927097"/>
              <a:gd name="connsiteX125" fmla="*/ 9467491 w 9611734"/>
              <a:gd name="connsiteY125" fmla="*/ 456142 h 1927097"/>
              <a:gd name="connsiteX126" fmla="*/ 9467491 w 9611734"/>
              <a:gd name="connsiteY126" fmla="*/ 873265 h 1927097"/>
              <a:gd name="connsiteX127" fmla="*/ 9611734 w 9611734"/>
              <a:gd name="connsiteY127" fmla="*/ 873265 h 1927097"/>
              <a:gd name="connsiteX128" fmla="*/ 9611734 w 9611734"/>
              <a:gd name="connsiteY128" fmla="*/ 455092 h 1927097"/>
              <a:gd name="connsiteX129" fmla="*/ 9418592 w 9611734"/>
              <a:gd name="connsiteY129" fmla="*/ 251429 h 1927097"/>
              <a:gd name="connsiteX130" fmla="*/ 566984 w 9611734"/>
              <a:gd name="connsiteY130" fmla="*/ 19596 h 1927097"/>
              <a:gd name="connsiteX131" fmla="*/ 415379 w 9611734"/>
              <a:gd name="connsiteY131" fmla="*/ 19596 h 1927097"/>
              <a:gd name="connsiteX132" fmla="*/ 415379 w 9611734"/>
              <a:gd name="connsiteY132" fmla="*/ 650356 h 1927097"/>
              <a:gd name="connsiteX133" fmla="*/ 283404 w 9611734"/>
              <a:gd name="connsiteY133" fmla="*/ 813776 h 1927097"/>
              <a:gd name="connsiteX134" fmla="*/ 151429 w 9611734"/>
              <a:gd name="connsiteY134" fmla="*/ 638108 h 1927097"/>
              <a:gd name="connsiteX135" fmla="*/ 151429 w 9611734"/>
              <a:gd name="connsiteY135" fmla="*/ 521055 h 1927097"/>
              <a:gd name="connsiteX136" fmla="*/ 0 w 9611734"/>
              <a:gd name="connsiteY136" fmla="*/ 558848 h 1927097"/>
              <a:gd name="connsiteX137" fmla="*/ 0 w 9611734"/>
              <a:gd name="connsiteY137" fmla="*/ 611338 h 1927097"/>
              <a:gd name="connsiteX138" fmla="*/ 283580 w 9611734"/>
              <a:gd name="connsiteY138" fmla="*/ 893212 h 1927097"/>
              <a:gd name="connsiteX139" fmla="*/ 566984 w 9611734"/>
              <a:gd name="connsiteY139" fmla="*/ 611338 h 1927097"/>
              <a:gd name="connsiteX140" fmla="*/ 566984 w 9611734"/>
              <a:gd name="connsiteY140" fmla="*/ 19596 h 1927097"/>
              <a:gd name="connsiteX141" fmla="*/ 1478364 w 9611734"/>
              <a:gd name="connsiteY141" fmla="*/ 19596 h 1927097"/>
              <a:gd name="connsiteX142" fmla="*/ 1334121 w 9611734"/>
              <a:gd name="connsiteY142" fmla="*/ 19596 h 1927097"/>
              <a:gd name="connsiteX143" fmla="*/ 1334121 w 9611734"/>
              <a:gd name="connsiteY143" fmla="*/ 873440 h 1927097"/>
              <a:gd name="connsiteX144" fmla="*/ 1478364 w 9611734"/>
              <a:gd name="connsiteY144" fmla="*/ 873440 h 1927097"/>
              <a:gd name="connsiteX145" fmla="*/ 1478364 w 9611734"/>
              <a:gd name="connsiteY145" fmla="*/ 479412 h 1927097"/>
              <a:gd name="connsiteX146" fmla="*/ 1599298 w 9611734"/>
              <a:gd name="connsiteY146" fmla="*/ 336638 h 1927097"/>
              <a:gd name="connsiteX147" fmla="*/ 1703230 w 9611734"/>
              <a:gd name="connsiteY147" fmla="*/ 456142 h 1927097"/>
              <a:gd name="connsiteX148" fmla="*/ 1703230 w 9611734"/>
              <a:gd name="connsiteY148" fmla="*/ 873265 h 1927097"/>
              <a:gd name="connsiteX149" fmla="*/ 1847474 w 9611734"/>
              <a:gd name="connsiteY149" fmla="*/ 873265 h 1927097"/>
              <a:gd name="connsiteX150" fmla="*/ 1847474 w 9611734"/>
              <a:gd name="connsiteY150" fmla="*/ 455092 h 1927097"/>
              <a:gd name="connsiteX151" fmla="*/ 1654331 w 9611734"/>
              <a:gd name="connsiteY151" fmla="*/ 251429 h 1927097"/>
              <a:gd name="connsiteX152" fmla="*/ 1485726 w 9611734"/>
              <a:gd name="connsiteY152" fmla="*/ 340488 h 1927097"/>
              <a:gd name="connsiteX153" fmla="*/ 1478364 w 9611734"/>
              <a:gd name="connsiteY153" fmla="*/ 340488 h 1927097"/>
              <a:gd name="connsiteX154" fmla="*/ 1478364 w 9611734"/>
              <a:gd name="connsiteY154" fmla="*/ 19596 h 1927097"/>
              <a:gd name="connsiteX155" fmla="*/ 5871744 w 9611734"/>
              <a:gd name="connsiteY155" fmla="*/ 19596 h 1927097"/>
              <a:gd name="connsiteX156" fmla="*/ 5720315 w 9611734"/>
              <a:gd name="connsiteY156" fmla="*/ 19596 h 1927097"/>
              <a:gd name="connsiteX157" fmla="*/ 5720315 w 9611734"/>
              <a:gd name="connsiteY157" fmla="*/ 650356 h 1927097"/>
              <a:gd name="connsiteX158" fmla="*/ 5588340 w 9611734"/>
              <a:gd name="connsiteY158" fmla="*/ 813776 h 1927097"/>
              <a:gd name="connsiteX159" fmla="*/ 5456366 w 9611734"/>
              <a:gd name="connsiteY159" fmla="*/ 638108 h 1927097"/>
              <a:gd name="connsiteX160" fmla="*/ 5456366 w 9611734"/>
              <a:gd name="connsiteY160" fmla="*/ 521055 h 1927097"/>
              <a:gd name="connsiteX161" fmla="*/ 5304936 w 9611734"/>
              <a:gd name="connsiteY161" fmla="*/ 558848 h 1927097"/>
              <a:gd name="connsiteX162" fmla="*/ 5304936 w 9611734"/>
              <a:gd name="connsiteY162" fmla="*/ 611338 h 1927097"/>
              <a:gd name="connsiteX163" fmla="*/ 5588515 w 9611734"/>
              <a:gd name="connsiteY163" fmla="*/ 893212 h 1927097"/>
              <a:gd name="connsiteX164" fmla="*/ 5871920 w 9611734"/>
              <a:gd name="connsiteY164" fmla="*/ 611338 h 1927097"/>
              <a:gd name="connsiteX165" fmla="*/ 5871920 w 9611734"/>
              <a:gd name="connsiteY165" fmla="*/ 19596 h 1927097"/>
              <a:gd name="connsiteX166" fmla="*/ 6783125 w 9611734"/>
              <a:gd name="connsiteY166" fmla="*/ 19596 h 1927097"/>
              <a:gd name="connsiteX167" fmla="*/ 6638882 w 9611734"/>
              <a:gd name="connsiteY167" fmla="*/ 19596 h 1927097"/>
              <a:gd name="connsiteX168" fmla="*/ 6638882 w 9611734"/>
              <a:gd name="connsiteY168" fmla="*/ 873440 h 1927097"/>
              <a:gd name="connsiteX169" fmla="*/ 6783125 w 9611734"/>
              <a:gd name="connsiteY169" fmla="*/ 873440 h 1927097"/>
              <a:gd name="connsiteX170" fmla="*/ 6783125 w 9611734"/>
              <a:gd name="connsiteY170" fmla="*/ 479412 h 1927097"/>
              <a:gd name="connsiteX171" fmla="*/ 6904059 w 9611734"/>
              <a:gd name="connsiteY171" fmla="*/ 336638 h 1927097"/>
              <a:gd name="connsiteX172" fmla="*/ 7007991 w 9611734"/>
              <a:gd name="connsiteY172" fmla="*/ 456142 h 1927097"/>
              <a:gd name="connsiteX173" fmla="*/ 7007991 w 9611734"/>
              <a:gd name="connsiteY173" fmla="*/ 873265 h 1927097"/>
              <a:gd name="connsiteX174" fmla="*/ 7152234 w 9611734"/>
              <a:gd name="connsiteY174" fmla="*/ 873265 h 1927097"/>
              <a:gd name="connsiteX175" fmla="*/ 7152234 w 9611734"/>
              <a:gd name="connsiteY175" fmla="*/ 455092 h 1927097"/>
              <a:gd name="connsiteX176" fmla="*/ 6959092 w 9611734"/>
              <a:gd name="connsiteY176" fmla="*/ 251429 h 1927097"/>
              <a:gd name="connsiteX177" fmla="*/ 6790486 w 9611734"/>
              <a:gd name="connsiteY177" fmla="*/ 340488 h 1927097"/>
              <a:gd name="connsiteX178" fmla="*/ 6783125 w 9611734"/>
              <a:gd name="connsiteY178" fmla="*/ 340488 h 1927097"/>
              <a:gd name="connsiteX179" fmla="*/ 6783125 w 9611734"/>
              <a:gd name="connsiteY179" fmla="*/ 19596 h 1927097"/>
              <a:gd name="connsiteX180" fmla="*/ 4781944 w 9611734"/>
              <a:gd name="connsiteY180" fmla="*/ 803978 h 1927097"/>
              <a:gd name="connsiteX181" fmla="*/ 4592482 w 9611734"/>
              <a:gd name="connsiteY181" fmla="*/ 607489 h 1927097"/>
              <a:gd name="connsiteX182" fmla="*/ 4666970 w 9611734"/>
              <a:gd name="connsiteY182" fmla="*/ 452642 h 1927097"/>
              <a:gd name="connsiteX183" fmla="*/ 4943188 w 9611734"/>
              <a:gd name="connsiteY183" fmla="*/ 753937 h 1927097"/>
              <a:gd name="connsiteX184" fmla="*/ 4781944 w 9611734"/>
              <a:gd name="connsiteY184" fmla="*/ 803978 h 1927097"/>
              <a:gd name="connsiteX185" fmla="*/ 5050801 w 9611734"/>
              <a:gd name="connsiteY185" fmla="*/ 653855 h 1927097"/>
              <a:gd name="connsiteX186" fmla="*/ 4811388 w 9611734"/>
              <a:gd name="connsiteY186" fmla="*/ 390354 h 1927097"/>
              <a:gd name="connsiteX187" fmla="*/ 4929868 w 9611734"/>
              <a:gd name="connsiteY187" fmla="*/ 367083 h 1927097"/>
              <a:gd name="connsiteX188" fmla="*/ 5089885 w 9611734"/>
              <a:gd name="connsiteY188" fmla="*/ 523154 h 1927097"/>
              <a:gd name="connsiteX189" fmla="*/ 5050801 w 9611734"/>
              <a:gd name="connsiteY189" fmla="*/ 653855 h 1927097"/>
              <a:gd name="connsiteX190" fmla="*/ 4778263 w 9611734"/>
              <a:gd name="connsiteY190" fmla="*/ 355010 h 1927097"/>
              <a:gd name="connsiteX191" fmla="*/ 4725684 w 9611734"/>
              <a:gd name="connsiteY191" fmla="*/ 296396 h 1927097"/>
              <a:gd name="connsiteX192" fmla="*/ 4665743 w 9611734"/>
              <a:gd name="connsiteY192" fmla="*/ 175668 h 1927097"/>
              <a:gd name="connsiteX193" fmla="*/ 4781768 w 9611734"/>
              <a:gd name="connsiteY193" fmla="*/ 64738 h 1927097"/>
              <a:gd name="connsiteX194" fmla="*/ 4896568 w 9611734"/>
              <a:gd name="connsiteY194" fmla="*/ 181792 h 1927097"/>
              <a:gd name="connsiteX195" fmla="*/ 4778263 w 9611734"/>
              <a:gd name="connsiteY195" fmla="*/ 355010 h 1927097"/>
              <a:gd name="connsiteX196" fmla="*/ 4785624 w 9611734"/>
              <a:gd name="connsiteY196" fmla="*/ 0 h 1927097"/>
              <a:gd name="connsiteX197" fmla="*/ 4533943 w 9611734"/>
              <a:gd name="connsiteY197" fmla="*/ 211011 h 1927097"/>
              <a:gd name="connsiteX198" fmla="*/ 4631741 w 9611734"/>
              <a:gd name="connsiteY198" fmla="*/ 414674 h 1927097"/>
              <a:gd name="connsiteX199" fmla="*/ 4632968 w 9611734"/>
              <a:gd name="connsiteY199" fmla="*/ 417124 h 1927097"/>
              <a:gd name="connsiteX200" fmla="*/ 4458228 w 9611734"/>
              <a:gd name="connsiteY200" fmla="*/ 662254 h 1927097"/>
              <a:gd name="connsiteX201" fmla="*/ 4703775 w 9611734"/>
              <a:gd name="connsiteY201" fmla="*/ 892862 h 1927097"/>
              <a:gd name="connsiteX202" fmla="*/ 4979994 w 9611734"/>
              <a:gd name="connsiteY202" fmla="*/ 794005 h 1927097"/>
              <a:gd name="connsiteX203" fmla="*/ 5053255 w 9611734"/>
              <a:gd name="connsiteY203" fmla="*/ 873265 h 1927097"/>
              <a:gd name="connsiteX204" fmla="*/ 5245170 w 9611734"/>
              <a:gd name="connsiteY204" fmla="*/ 873265 h 1927097"/>
              <a:gd name="connsiteX205" fmla="*/ 5245170 w 9611734"/>
              <a:gd name="connsiteY205" fmla="*/ 867141 h 1927097"/>
              <a:gd name="connsiteX206" fmla="*/ 5088834 w 9611734"/>
              <a:gd name="connsiteY206" fmla="*/ 695148 h 1927097"/>
              <a:gd name="connsiteX207" fmla="*/ 5192766 w 9611734"/>
              <a:gd name="connsiteY207" fmla="*/ 457191 h 1927097"/>
              <a:gd name="connsiteX208" fmla="*/ 5032749 w 9611734"/>
              <a:gd name="connsiteY208" fmla="*/ 302345 h 1927097"/>
              <a:gd name="connsiteX209" fmla="*/ 4886051 w 9611734"/>
              <a:gd name="connsiteY209" fmla="*/ 331564 h 1927097"/>
              <a:gd name="connsiteX210" fmla="*/ 4883598 w 9611734"/>
              <a:gd name="connsiteY210" fmla="*/ 326665 h 1927097"/>
              <a:gd name="connsiteX211" fmla="*/ 5015573 w 9611734"/>
              <a:gd name="connsiteY211" fmla="*/ 165695 h 1927097"/>
              <a:gd name="connsiteX212" fmla="*/ 4785624 w 9611734"/>
              <a:gd name="connsiteY212" fmla="*/ 0 h 1927097"/>
              <a:gd name="connsiteX213" fmla="*/ 1128885 w 9611734"/>
              <a:gd name="connsiteY213" fmla="*/ 1543918 h 1927097"/>
              <a:gd name="connsiteX214" fmla="*/ 1293810 w 9611734"/>
              <a:gd name="connsiteY214" fmla="*/ 1375599 h 1927097"/>
              <a:gd name="connsiteX215" fmla="*/ 1441734 w 9611734"/>
              <a:gd name="connsiteY215" fmla="*/ 1543918 h 1927097"/>
              <a:gd name="connsiteX216" fmla="*/ 1128885 w 9611734"/>
              <a:gd name="connsiteY216" fmla="*/ 1543918 h 1927097"/>
              <a:gd name="connsiteX217" fmla="*/ 1293810 w 9611734"/>
              <a:gd name="connsiteY217" fmla="*/ 1292664 h 1927097"/>
              <a:gd name="connsiteX218" fmla="*/ 1020045 w 9611734"/>
              <a:gd name="connsiteY218" fmla="*/ 1614780 h 1927097"/>
              <a:gd name="connsiteX219" fmla="*/ 1293810 w 9611734"/>
              <a:gd name="connsiteY219" fmla="*/ 1927098 h 1927097"/>
              <a:gd name="connsiteX220" fmla="*/ 1543037 w 9611734"/>
              <a:gd name="connsiteY220" fmla="*/ 1728334 h 1927097"/>
              <a:gd name="connsiteX221" fmla="*/ 1450147 w 9611734"/>
              <a:gd name="connsiteY221" fmla="*/ 1704013 h 1927097"/>
              <a:gd name="connsiteX222" fmla="*/ 1303450 w 9611734"/>
              <a:gd name="connsiteY222" fmla="*/ 1841888 h 1927097"/>
              <a:gd name="connsiteX223" fmla="*/ 1125029 w 9611734"/>
              <a:gd name="connsiteY223" fmla="*/ 1616180 h 1927097"/>
              <a:gd name="connsiteX224" fmla="*/ 1544089 w 9611734"/>
              <a:gd name="connsiteY224" fmla="*/ 1616180 h 1927097"/>
              <a:gd name="connsiteX225" fmla="*/ 1544089 w 9611734"/>
              <a:gd name="connsiteY225" fmla="*/ 1582061 h 1927097"/>
              <a:gd name="connsiteX226" fmla="*/ 1293810 w 9611734"/>
              <a:gd name="connsiteY226" fmla="*/ 1292664 h 1927097"/>
              <a:gd name="connsiteX227" fmla="*/ 2967595 w 9611734"/>
              <a:gd name="connsiteY227" fmla="*/ 1543918 h 1927097"/>
              <a:gd name="connsiteX228" fmla="*/ 3132520 w 9611734"/>
              <a:gd name="connsiteY228" fmla="*/ 1375599 h 1927097"/>
              <a:gd name="connsiteX229" fmla="*/ 3280444 w 9611734"/>
              <a:gd name="connsiteY229" fmla="*/ 1543918 h 1927097"/>
              <a:gd name="connsiteX230" fmla="*/ 2967595 w 9611734"/>
              <a:gd name="connsiteY230" fmla="*/ 1543918 h 1927097"/>
              <a:gd name="connsiteX231" fmla="*/ 3132520 w 9611734"/>
              <a:gd name="connsiteY231" fmla="*/ 1292664 h 1927097"/>
              <a:gd name="connsiteX232" fmla="*/ 2858756 w 9611734"/>
              <a:gd name="connsiteY232" fmla="*/ 1614780 h 1927097"/>
              <a:gd name="connsiteX233" fmla="*/ 3132520 w 9611734"/>
              <a:gd name="connsiteY233" fmla="*/ 1927098 h 1927097"/>
              <a:gd name="connsiteX234" fmla="*/ 3381748 w 9611734"/>
              <a:gd name="connsiteY234" fmla="*/ 1728334 h 1927097"/>
              <a:gd name="connsiteX235" fmla="*/ 3288857 w 9611734"/>
              <a:gd name="connsiteY235" fmla="*/ 1704013 h 1927097"/>
              <a:gd name="connsiteX236" fmla="*/ 3142160 w 9611734"/>
              <a:gd name="connsiteY236" fmla="*/ 1841888 h 1927097"/>
              <a:gd name="connsiteX237" fmla="*/ 2963740 w 9611734"/>
              <a:gd name="connsiteY237" fmla="*/ 1616180 h 1927097"/>
              <a:gd name="connsiteX238" fmla="*/ 3382799 w 9611734"/>
              <a:gd name="connsiteY238" fmla="*/ 1616180 h 1927097"/>
              <a:gd name="connsiteX239" fmla="*/ 3382799 w 9611734"/>
              <a:gd name="connsiteY239" fmla="*/ 1582061 h 1927097"/>
              <a:gd name="connsiteX240" fmla="*/ 3132520 w 9611734"/>
              <a:gd name="connsiteY240" fmla="*/ 1292664 h 1927097"/>
              <a:gd name="connsiteX241" fmla="*/ 3766631 w 9611734"/>
              <a:gd name="connsiteY241" fmla="*/ 1292664 h 1927097"/>
              <a:gd name="connsiteX242" fmla="*/ 3485505 w 9611734"/>
              <a:gd name="connsiteY242" fmla="*/ 1616005 h 1927097"/>
              <a:gd name="connsiteX243" fmla="*/ 3761723 w 9611734"/>
              <a:gd name="connsiteY243" fmla="*/ 1927098 h 1927097"/>
              <a:gd name="connsiteX244" fmla="*/ 4012178 w 9611734"/>
              <a:gd name="connsiteY244" fmla="*/ 1709962 h 1927097"/>
              <a:gd name="connsiteX245" fmla="*/ 3915606 w 9611734"/>
              <a:gd name="connsiteY245" fmla="*/ 1686692 h 1927097"/>
              <a:gd name="connsiteX246" fmla="*/ 3768909 w 9611734"/>
              <a:gd name="connsiteY246" fmla="*/ 1840313 h 1927097"/>
              <a:gd name="connsiteX247" fmla="*/ 3591716 w 9611734"/>
              <a:gd name="connsiteY247" fmla="*/ 1608481 h 1927097"/>
              <a:gd name="connsiteX248" fmla="*/ 3764002 w 9611734"/>
              <a:gd name="connsiteY248" fmla="*/ 1379098 h 1927097"/>
              <a:gd name="connsiteX249" fmla="*/ 3915606 w 9611734"/>
              <a:gd name="connsiteY249" fmla="*/ 1525546 h 1927097"/>
              <a:gd name="connsiteX250" fmla="*/ 4012178 w 9611734"/>
              <a:gd name="connsiteY250" fmla="*/ 1502275 h 1927097"/>
              <a:gd name="connsiteX251" fmla="*/ 3766631 w 9611734"/>
              <a:gd name="connsiteY251" fmla="*/ 1292664 h 1927097"/>
              <a:gd name="connsiteX252" fmla="*/ 879833 w 9611734"/>
              <a:gd name="connsiteY252" fmla="*/ 1060831 h 1927097"/>
              <a:gd name="connsiteX253" fmla="*/ 718589 w 9611734"/>
              <a:gd name="connsiteY253" fmla="*/ 1060831 h 1927097"/>
              <a:gd name="connsiteX254" fmla="*/ 465680 w 9611734"/>
              <a:gd name="connsiteY254" fmla="*/ 1748805 h 1927097"/>
              <a:gd name="connsiteX255" fmla="*/ 211545 w 9611734"/>
              <a:gd name="connsiteY255" fmla="*/ 1060831 h 1927097"/>
              <a:gd name="connsiteX256" fmla="*/ 42765 w 9611734"/>
              <a:gd name="connsiteY256" fmla="*/ 1060831 h 1927097"/>
              <a:gd name="connsiteX257" fmla="*/ 42765 w 9611734"/>
              <a:gd name="connsiteY257" fmla="*/ 1914675 h 1927097"/>
              <a:gd name="connsiteX258" fmla="*/ 148976 w 9611734"/>
              <a:gd name="connsiteY258" fmla="*/ 1914675 h 1927097"/>
              <a:gd name="connsiteX259" fmla="*/ 148976 w 9611734"/>
              <a:gd name="connsiteY259" fmla="*/ 1179284 h 1927097"/>
              <a:gd name="connsiteX260" fmla="*/ 421513 w 9611734"/>
              <a:gd name="connsiteY260" fmla="*/ 1914850 h 1927097"/>
              <a:gd name="connsiteX261" fmla="*/ 503362 w 9611734"/>
              <a:gd name="connsiteY261" fmla="*/ 1914850 h 1927097"/>
              <a:gd name="connsiteX262" fmla="*/ 773447 w 9611734"/>
              <a:gd name="connsiteY262" fmla="*/ 1178060 h 1927097"/>
              <a:gd name="connsiteX263" fmla="*/ 773447 w 9611734"/>
              <a:gd name="connsiteY263" fmla="*/ 1914850 h 1927097"/>
              <a:gd name="connsiteX264" fmla="*/ 879833 w 9611734"/>
              <a:gd name="connsiteY264" fmla="*/ 1914850 h 1927097"/>
              <a:gd name="connsiteX265" fmla="*/ 879833 w 9611734"/>
              <a:gd name="connsiteY265" fmla="*/ 1060831 h 1927097"/>
              <a:gd name="connsiteX266" fmla="*/ 1920559 w 9611734"/>
              <a:gd name="connsiteY266" fmla="*/ 1840488 h 1927097"/>
              <a:gd name="connsiteX267" fmla="*/ 1753181 w 9611734"/>
              <a:gd name="connsiteY267" fmla="*/ 1609881 h 1927097"/>
              <a:gd name="connsiteX268" fmla="*/ 1920559 w 9611734"/>
              <a:gd name="connsiteY268" fmla="*/ 1379273 h 1927097"/>
              <a:gd name="connsiteX269" fmla="*/ 2087938 w 9611734"/>
              <a:gd name="connsiteY269" fmla="*/ 1609881 h 1927097"/>
              <a:gd name="connsiteX270" fmla="*/ 1920559 w 9611734"/>
              <a:gd name="connsiteY270" fmla="*/ 1840488 h 1927097"/>
              <a:gd name="connsiteX271" fmla="*/ 2186963 w 9611734"/>
              <a:gd name="connsiteY271" fmla="*/ 1060831 h 1927097"/>
              <a:gd name="connsiteX272" fmla="*/ 2085659 w 9611734"/>
              <a:gd name="connsiteY272" fmla="*/ 1060831 h 1927097"/>
              <a:gd name="connsiteX273" fmla="*/ 2085659 w 9611734"/>
              <a:gd name="connsiteY273" fmla="*/ 1421965 h 1927097"/>
              <a:gd name="connsiteX274" fmla="*/ 1903559 w 9611734"/>
              <a:gd name="connsiteY274" fmla="*/ 1292664 h 1927097"/>
              <a:gd name="connsiteX275" fmla="*/ 1646970 w 9611734"/>
              <a:gd name="connsiteY275" fmla="*/ 1613555 h 1927097"/>
              <a:gd name="connsiteX276" fmla="*/ 1894971 w 9611734"/>
              <a:gd name="connsiteY276" fmla="*/ 1927098 h 1927097"/>
              <a:gd name="connsiteX277" fmla="*/ 2085659 w 9611734"/>
              <a:gd name="connsiteY277" fmla="*/ 1791672 h 1927097"/>
              <a:gd name="connsiteX278" fmla="*/ 2085659 w 9611734"/>
              <a:gd name="connsiteY278" fmla="*/ 1838039 h 1927097"/>
              <a:gd name="connsiteX279" fmla="*/ 2091794 w 9611734"/>
              <a:gd name="connsiteY279" fmla="*/ 1914850 h 1927097"/>
              <a:gd name="connsiteX280" fmla="*/ 2194499 w 9611734"/>
              <a:gd name="connsiteY280" fmla="*/ 1914850 h 1927097"/>
              <a:gd name="connsiteX281" fmla="*/ 2187138 w 9611734"/>
              <a:gd name="connsiteY281" fmla="*/ 1787998 h 1927097"/>
              <a:gd name="connsiteX282" fmla="*/ 2187138 w 9611734"/>
              <a:gd name="connsiteY282" fmla="*/ 1060831 h 1927097"/>
              <a:gd name="connsiteX283" fmla="*/ 2956729 w 9611734"/>
              <a:gd name="connsiteY283" fmla="*/ 1060831 h 1927097"/>
              <a:gd name="connsiteX284" fmla="*/ 2296854 w 9611734"/>
              <a:gd name="connsiteY284" fmla="*/ 1060831 h 1927097"/>
              <a:gd name="connsiteX285" fmla="*/ 2296854 w 9611734"/>
              <a:gd name="connsiteY285" fmla="*/ 1149890 h 1927097"/>
              <a:gd name="connsiteX286" fmla="*/ 2574300 w 9611734"/>
              <a:gd name="connsiteY286" fmla="*/ 1149890 h 1927097"/>
              <a:gd name="connsiteX287" fmla="*/ 2574300 w 9611734"/>
              <a:gd name="connsiteY287" fmla="*/ 1914850 h 1927097"/>
              <a:gd name="connsiteX288" fmla="*/ 2680686 w 9611734"/>
              <a:gd name="connsiteY288" fmla="*/ 1914850 h 1927097"/>
              <a:gd name="connsiteX289" fmla="*/ 2680686 w 9611734"/>
              <a:gd name="connsiteY289" fmla="*/ 1149890 h 1927097"/>
              <a:gd name="connsiteX290" fmla="*/ 2956904 w 9611734"/>
              <a:gd name="connsiteY290" fmla="*/ 1149890 h 1927097"/>
              <a:gd name="connsiteX291" fmla="*/ 2956904 w 9611734"/>
              <a:gd name="connsiteY291" fmla="*/ 1060831 h 1927097"/>
              <a:gd name="connsiteX292" fmla="*/ 4229682 w 9611734"/>
              <a:gd name="connsiteY292" fmla="*/ 1060831 h 1927097"/>
              <a:gd name="connsiteX293" fmla="*/ 4128203 w 9611734"/>
              <a:gd name="connsiteY293" fmla="*/ 1060831 h 1927097"/>
              <a:gd name="connsiteX294" fmla="*/ 4128203 w 9611734"/>
              <a:gd name="connsiteY294" fmla="*/ 1914675 h 1927097"/>
              <a:gd name="connsiteX295" fmla="*/ 4229682 w 9611734"/>
              <a:gd name="connsiteY295" fmla="*/ 1914675 h 1927097"/>
              <a:gd name="connsiteX296" fmla="*/ 4229682 w 9611734"/>
              <a:gd name="connsiteY296" fmla="*/ 1513473 h 1927097"/>
              <a:gd name="connsiteX297" fmla="*/ 4362884 w 9611734"/>
              <a:gd name="connsiteY297" fmla="*/ 1370699 h 1927097"/>
              <a:gd name="connsiteX298" fmla="*/ 4494859 w 9611734"/>
              <a:gd name="connsiteY298" fmla="*/ 1513473 h 1927097"/>
              <a:gd name="connsiteX299" fmla="*/ 4494859 w 9611734"/>
              <a:gd name="connsiteY299" fmla="*/ 1914850 h 1927097"/>
              <a:gd name="connsiteX300" fmla="*/ 4596338 w 9611734"/>
              <a:gd name="connsiteY300" fmla="*/ 1914850 h 1927097"/>
              <a:gd name="connsiteX301" fmla="*/ 4596338 w 9611734"/>
              <a:gd name="connsiteY301" fmla="*/ 1492827 h 1927097"/>
              <a:gd name="connsiteX302" fmla="*/ 4399515 w 9611734"/>
              <a:gd name="connsiteY302" fmla="*/ 1292839 h 1927097"/>
              <a:gd name="connsiteX303" fmla="*/ 4229682 w 9611734"/>
              <a:gd name="connsiteY303" fmla="*/ 1399044 h 1927097"/>
              <a:gd name="connsiteX304" fmla="*/ 4229682 w 9611734"/>
              <a:gd name="connsiteY304" fmla="*/ 1060831 h 192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Lst>
            <a:rect l="l" t="t" r="r" b="b"/>
            <a:pathLst>
              <a:path w="9611734" h="1927097">
                <a:moveTo>
                  <a:pt x="950465" y="818675"/>
                </a:moveTo>
                <a:cubicBezTo>
                  <a:pt x="856347" y="818675"/>
                  <a:pt x="803768" y="729617"/>
                  <a:pt x="803768" y="568646"/>
                </a:cubicBezTo>
                <a:cubicBezTo>
                  <a:pt x="803768" y="405226"/>
                  <a:pt x="856347" y="318617"/>
                  <a:pt x="950465" y="318617"/>
                </a:cubicBezTo>
                <a:cubicBezTo>
                  <a:pt x="1044582" y="318617"/>
                  <a:pt x="1097162" y="406451"/>
                  <a:pt x="1097162" y="568646"/>
                </a:cubicBezTo>
                <a:cubicBezTo>
                  <a:pt x="1097162" y="732066"/>
                  <a:pt x="1044582" y="818675"/>
                  <a:pt x="950465" y="818675"/>
                </a:cubicBezTo>
                <a:moveTo>
                  <a:pt x="950465" y="251429"/>
                </a:moveTo>
                <a:cubicBezTo>
                  <a:pt x="758549" y="251429"/>
                  <a:pt x="652338" y="394203"/>
                  <a:pt x="652338" y="568646"/>
                </a:cubicBezTo>
                <a:cubicBezTo>
                  <a:pt x="652338" y="743089"/>
                  <a:pt x="758724" y="885863"/>
                  <a:pt x="950465" y="885863"/>
                </a:cubicBezTo>
                <a:cubicBezTo>
                  <a:pt x="1142381" y="885863"/>
                  <a:pt x="1248591" y="743089"/>
                  <a:pt x="1248591" y="568646"/>
                </a:cubicBezTo>
                <a:cubicBezTo>
                  <a:pt x="1248767" y="394028"/>
                  <a:pt x="1142381" y="251429"/>
                  <a:pt x="950465" y="251429"/>
                </a:cubicBezTo>
                <a:moveTo>
                  <a:pt x="2283534" y="251429"/>
                </a:moveTo>
                <a:cubicBezTo>
                  <a:pt x="2193097" y="251429"/>
                  <a:pt x="2142971" y="290447"/>
                  <a:pt x="2114929" y="340488"/>
                </a:cubicBezTo>
                <a:lnTo>
                  <a:pt x="2107568" y="340488"/>
                </a:lnTo>
                <a:lnTo>
                  <a:pt x="2107568" y="263677"/>
                </a:lnTo>
                <a:lnTo>
                  <a:pt x="1963324" y="263677"/>
                </a:lnTo>
                <a:lnTo>
                  <a:pt x="1963324" y="873615"/>
                </a:lnTo>
                <a:lnTo>
                  <a:pt x="2107568" y="873615"/>
                </a:lnTo>
                <a:lnTo>
                  <a:pt x="2107568" y="479412"/>
                </a:lnTo>
                <a:cubicBezTo>
                  <a:pt x="2107568" y="389129"/>
                  <a:pt x="2154013" y="336638"/>
                  <a:pt x="2228501" y="336638"/>
                </a:cubicBezTo>
                <a:cubicBezTo>
                  <a:pt x="2300535" y="336638"/>
                  <a:pt x="2332433" y="384230"/>
                  <a:pt x="2332433" y="456142"/>
                </a:cubicBezTo>
                <a:lnTo>
                  <a:pt x="2332433" y="873265"/>
                </a:lnTo>
                <a:lnTo>
                  <a:pt x="2476677" y="873265"/>
                </a:lnTo>
                <a:lnTo>
                  <a:pt x="2476677" y="455092"/>
                </a:lnTo>
                <a:cubicBezTo>
                  <a:pt x="2476502" y="329465"/>
                  <a:pt x="2410602" y="251429"/>
                  <a:pt x="2283534" y="251429"/>
                </a:cubicBezTo>
                <a:moveTo>
                  <a:pt x="2803897" y="251429"/>
                </a:moveTo>
                <a:cubicBezTo>
                  <a:pt x="2670696" y="251429"/>
                  <a:pt x="2570444" y="307594"/>
                  <a:pt x="2570444" y="427097"/>
                </a:cubicBezTo>
                <a:cubicBezTo>
                  <a:pt x="2570444" y="528403"/>
                  <a:pt x="2640024" y="583168"/>
                  <a:pt x="2718368" y="602765"/>
                </a:cubicBezTo>
                <a:lnTo>
                  <a:pt x="2840528" y="633209"/>
                </a:lnTo>
                <a:cubicBezTo>
                  <a:pt x="2905201" y="649131"/>
                  <a:pt x="2934645" y="672227"/>
                  <a:pt x="2934645" y="723493"/>
                </a:cubicBezTo>
                <a:cubicBezTo>
                  <a:pt x="2934645" y="785781"/>
                  <a:pt x="2890654" y="821125"/>
                  <a:pt x="2813712" y="821125"/>
                </a:cubicBezTo>
                <a:cubicBezTo>
                  <a:pt x="2730636" y="821125"/>
                  <a:pt x="2687872" y="780882"/>
                  <a:pt x="2674376" y="679576"/>
                </a:cubicBezTo>
                <a:lnTo>
                  <a:pt x="2544855" y="716144"/>
                </a:lnTo>
                <a:cubicBezTo>
                  <a:pt x="2552216" y="821125"/>
                  <a:pt x="2650014" y="885688"/>
                  <a:pt x="2797763" y="885688"/>
                </a:cubicBezTo>
                <a:cubicBezTo>
                  <a:pt x="2962688" y="885688"/>
                  <a:pt x="3051898" y="808877"/>
                  <a:pt x="3051898" y="686924"/>
                </a:cubicBezTo>
                <a:cubicBezTo>
                  <a:pt x="3051898" y="572320"/>
                  <a:pt x="2972503" y="524729"/>
                  <a:pt x="2889427" y="503908"/>
                </a:cubicBezTo>
                <a:lnTo>
                  <a:pt x="2772174" y="474688"/>
                </a:lnTo>
                <a:cubicBezTo>
                  <a:pt x="2713461" y="459991"/>
                  <a:pt x="2687872" y="433221"/>
                  <a:pt x="2687872" y="394203"/>
                </a:cubicBezTo>
                <a:cubicBezTo>
                  <a:pt x="2687872" y="345387"/>
                  <a:pt x="2729409" y="316167"/>
                  <a:pt x="2791804" y="316167"/>
                </a:cubicBezTo>
                <a:cubicBezTo>
                  <a:pt x="2865065" y="316167"/>
                  <a:pt x="2910284" y="356410"/>
                  <a:pt x="2916418" y="433221"/>
                </a:cubicBezTo>
                <a:lnTo>
                  <a:pt x="3038578" y="396652"/>
                </a:lnTo>
                <a:cubicBezTo>
                  <a:pt x="3023856" y="311093"/>
                  <a:pt x="2939553" y="251429"/>
                  <a:pt x="2803897" y="251429"/>
                </a:cubicBezTo>
                <a:moveTo>
                  <a:pt x="3409965" y="818675"/>
                </a:moveTo>
                <a:cubicBezTo>
                  <a:pt x="3315848" y="818675"/>
                  <a:pt x="3263268" y="729617"/>
                  <a:pt x="3263268" y="568646"/>
                </a:cubicBezTo>
                <a:cubicBezTo>
                  <a:pt x="3263268" y="405226"/>
                  <a:pt x="3315848" y="318617"/>
                  <a:pt x="3409965" y="318617"/>
                </a:cubicBezTo>
                <a:cubicBezTo>
                  <a:pt x="3504083" y="318617"/>
                  <a:pt x="3556663" y="406451"/>
                  <a:pt x="3556663" y="568646"/>
                </a:cubicBezTo>
                <a:cubicBezTo>
                  <a:pt x="3556487" y="732066"/>
                  <a:pt x="3504083" y="818675"/>
                  <a:pt x="3409965" y="818675"/>
                </a:cubicBezTo>
                <a:moveTo>
                  <a:pt x="3409965" y="251429"/>
                </a:moveTo>
                <a:cubicBezTo>
                  <a:pt x="3218050" y="251429"/>
                  <a:pt x="3111839" y="394203"/>
                  <a:pt x="3111839" y="568646"/>
                </a:cubicBezTo>
                <a:cubicBezTo>
                  <a:pt x="3111839" y="743089"/>
                  <a:pt x="3218225" y="885863"/>
                  <a:pt x="3409965" y="885863"/>
                </a:cubicBezTo>
                <a:cubicBezTo>
                  <a:pt x="3601881" y="885863"/>
                  <a:pt x="3708092" y="743089"/>
                  <a:pt x="3708092" y="568646"/>
                </a:cubicBezTo>
                <a:cubicBezTo>
                  <a:pt x="3708092" y="394028"/>
                  <a:pt x="3601706" y="251429"/>
                  <a:pt x="3409965" y="251429"/>
                </a:cubicBezTo>
                <a:moveTo>
                  <a:pt x="4113656" y="251429"/>
                </a:moveTo>
                <a:cubicBezTo>
                  <a:pt x="4023219" y="251429"/>
                  <a:pt x="3973094" y="290447"/>
                  <a:pt x="3945051" y="340488"/>
                </a:cubicBezTo>
                <a:lnTo>
                  <a:pt x="3937690" y="340488"/>
                </a:lnTo>
                <a:lnTo>
                  <a:pt x="3937690" y="263677"/>
                </a:lnTo>
                <a:lnTo>
                  <a:pt x="3793446" y="263677"/>
                </a:lnTo>
                <a:lnTo>
                  <a:pt x="3793446" y="873615"/>
                </a:lnTo>
                <a:lnTo>
                  <a:pt x="3937690" y="873615"/>
                </a:lnTo>
                <a:lnTo>
                  <a:pt x="3937690" y="479412"/>
                </a:lnTo>
                <a:cubicBezTo>
                  <a:pt x="3937690" y="389129"/>
                  <a:pt x="3984135" y="336638"/>
                  <a:pt x="4058623" y="336638"/>
                </a:cubicBezTo>
                <a:cubicBezTo>
                  <a:pt x="4130657" y="336638"/>
                  <a:pt x="4162555" y="384230"/>
                  <a:pt x="4162555" y="456142"/>
                </a:cubicBezTo>
                <a:lnTo>
                  <a:pt x="4162555" y="873265"/>
                </a:lnTo>
                <a:lnTo>
                  <a:pt x="4306799" y="873265"/>
                </a:lnTo>
                <a:lnTo>
                  <a:pt x="4306799" y="455092"/>
                </a:lnTo>
                <a:cubicBezTo>
                  <a:pt x="4306799" y="329465"/>
                  <a:pt x="4240724" y="251429"/>
                  <a:pt x="4113656" y="251429"/>
                </a:cubicBezTo>
                <a:moveTo>
                  <a:pt x="6255401" y="818675"/>
                </a:moveTo>
                <a:cubicBezTo>
                  <a:pt x="6161283" y="818675"/>
                  <a:pt x="6108704" y="729617"/>
                  <a:pt x="6108704" y="568646"/>
                </a:cubicBezTo>
                <a:cubicBezTo>
                  <a:pt x="6108704" y="405226"/>
                  <a:pt x="6161283" y="318617"/>
                  <a:pt x="6255401" y="318617"/>
                </a:cubicBezTo>
                <a:cubicBezTo>
                  <a:pt x="6349518" y="318617"/>
                  <a:pt x="6402098" y="406451"/>
                  <a:pt x="6402098" y="568646"/>
                </a:cubicBezTo>
                <a:cubicBezTo>
                  <a:pt x="6402098" y="732066"/>
                  <a:pt x="6349518" y="818675"/>
                  <a:pt x="6255401" y="818675"/>
                </a:cubicBezTo>
                <a:moveTo>
                  <a:pt x="6255401" y="251429"/>
                </a:moveTo>
                <a:cubicBezTo>
                  <a:pt x="6063485" y="251429"/>
                  <a:pt x="5957274" y="394203"/>
                  <a:pt x="5957274" y="568646"/>
                </a:cubicBezTo>
                <a:cubicBezTo>
                  <a:pt x="5957274" y="743089"/>
                  <a:pt x="6063660" y="885863"/>
                  <a:pt x="6255401" y="885863"/>
                </a:cubicBezTo>
                <a:cubicBezTo>
                  <a:pt x="6447316" y="885863"/>
                  <a:pt x="6553528" y="743089"/>
                  <a:pt x="6553528" y="568646"/>
                </a:cubicBezTo>
                <a:cubicBezTo>
                  <a:pt x="6553528" y="394028"/>
                  <a:pt x="6447316" y="251429"/>
                  <a:pt x="6255401" y="251429"/>
                </a:cubicBezTo>
                <a:moveTo>
                  <a:pt x="7588295" y="251429"/>
                </a:moveTo>
                <a:cubicBezTo>
                  <a:pt x="7497858" y="251429"/>
                  <a:pt x="7447732" y="290447"/>
                  <a:pt x="7419689" y="340488"/>
                </a:cubicBezTo>
                <a:lnTo>
                  <a:pt x="7412328" y="340488"/>
                </a:lnTo>
                <a:lnTo>
                  <a:pt x="7412328" y="263677"/>
                </a:lnTo>
                <a:lnTo>
                  <a:pt x="7268085" y="263677"/>
                </a:lnTo>
                <a:lnTo>
                  <a:pt x="7268085" y="873615"/>
                </a:lnTo>
                <a:lnTo>
                  <a:pt x="7412328" y="873615"/>
                </a:lnTo>
                <a:lnTo>
                  <a:pt x="7412328" y="479412"/>
                </a:lnTo>
                <a:cubicBezTo>
                  <a:pt x="7412328" y="389129"/>
                  <a:pt x="7458774" y="336638"/>
                  <a:pt x="7533262" y="336638"/>
                </a:cubicBezTo>
                <a:cubicBezTo>
                  <a:pt x="7605295" y="336638"/>
                  <a:pt x="7637194" y="384230"/>
                  <a:pt x="7637194" y="456142"/>
                </a:cubicBezTo>
                <a:lnTo>
                  <a:pt x="7637194" y="873265"/>
                </a:lnTo>
                <a:lnTo>
                  <a:pt x="7781438" y="873265"/>
                </a:lnTo>
                <a:lnTo>
                  <a:pt x="7781438" y="455092"/>
                </a:lnTo>
                <a:cubicBezTo>
                  <a:pt x="7781438" y="329465"/>
                  <a:pt x="7715362" y="251429"/>
                  <a:pt x="7588295" y="251429"/>
                </a:cubicBezTo>
                <a:moveTo>
                  <a:pt x="8108833" y="251429"/>
                </a:moveTo>
                <a:cubicBezTo>
                  <a:pt x="7975631" y="251429"/>
                  <a:pt x="7875380" y="307594"/>
                  <a:pt x="7875380" y="427097"/>
                </a:cubicBezTo>
                <a:cubicBezTo>
                  <a:pt x="7875380" y="528403"/>
                  <a:pt x="7944960" y="583168"/>
                  <a:pt x="8023304" y="602765"/>
                </a:cubicBezTo>
                <a:lnTo>
                  <a:pt x="8145464" y="633209"/>
                </a:lnTo>
                <a:cubicBezTo>
                  <a:pt x="8210137" y="649131"/>
                  <a:pt x="8239581" y="672227"/>
                  <a:pt x="8239581" y="723493"/>
                </a:cubicBezTo>
                <a:cubicBezTo>
                  <a:pt x="8239581" y="785781"/>
                  <a:pt x="8195589" y="821125"/>
                  <a:pt x="8118648" y="821125"/>
                </a:cubicBezTo>
                <a:cubicBezTo>
                  <a:pt x="8035573" y="821125"/>
                  <a:pt x="7992808" y="780882"/>
                  <a:pt x="7979312" y="679576"/>
                </a:cubicBezTo>
                <a:lnTo>
                  <a:pt x="7849791" y="716144"/>
                </a:lnTo>
                <a:cubicBezTo>
                  <a:pt x="7857152" y="821125"/>
                  <a:pt x="7954950" y="885688"/>
                  <a:pt x="8102699" y="885688"/>
                </a:cubicBezTo>
                <a:cubicBezTo>
                  <a:pt x="8267624" y="885688"/>
                  <a:pt x="8356834" y="808877"/>
                  <a:pt x="8356834" y="686924"/>
                </a:cubicBezTo>
                <a:cubicBezTo>
                  <a:pt x="8356834" y="572320"/>
                  <a:pt x="8277439" y="524729"/>
                  <a:pt x="8194363" y="503908"/>
                </a:cubicBezTo>
                <a:lnTo>
                  <a:pt x="8077110" y="474688"/>
                </a:lnTo>
                <a:cubicBezTo>
                  <a:pt x="8018396" y="459991"/>
                  <a:pt x="7992808" y="433221"/>
                  <a:pt x="7992808" y="394203"/>
                </a:cubicBezTo>
                <a:cubicBezTo>
                  <a:pt x="7992808" y="345387"/>
                  <a:pt x="8034346" y="316167"/>
                  <a:pt x="8096740" y="316167"/>
                </a:cubicBezTo>
                <a:cubicBezTo>
                  <a:pt x="8170001" y="316167"/>
                  <a:pt x="8215220" y="356410"/>
                  <a:pt x="8221353" y="433221"/>
                </a:cubicBezTo>
                <a:lnTo>
                  <a:pt x="8343514" y="396652"/>
                </a:lnTo>
                <a:cubicBezTo>
                  <a:pt x="8328791" y="311093"/>
                  <a:pt x="8244489" y="251429"/>
                  <a:pt x="8108833" y="251429"/>
                </a:cubicBezTo>
                <a:moveTo>
                  <a:pt x="8714726" y="818675"/>
                </a:moveTo>
                <a:cubicBezTo>
                  <a:pt x="8620608" y="818675"/>
                  <a:pt x="8568028" y="729617"/>
                  <a:pt x="8568028" y="568646"/>
                </a:cubicBezTo>
                <a:cubicBezTo>
                  <a:pt x="8568028" y="405226"/>
                  <a:pt x="8620608" y="318617"/>
                  <a:pt x="8714726" y="318617"/>
                </a:cubicBezTo>
                <a:cubicBezTo>
                  <a:pt x="8808844" y="318617"/>
                  <a:pt x="8861423" y="406451"/>
                  <a:pt x="8861423" y="568646"/>
                </a:cubicBezTo>
                <a:cubicBezTo>
                  <a:pt x="8861423" y="732066"/>
                  <a:pt x="8808844" y="818675"/>
                  <a:pt x="8714726" y="818675"/>
                </a:cubicBezTo>
                <a:moveTo>
                  <a:pt x="8714726" y="251429"/>
                </a:moveTo>
                <a:cubicBezTo>
                  <a:pt x="8522810" y="251429"/>
                  <a:pt x="8416599" y="394203"/>
                  <a:pt x="8416599" y="568646"/>
                </a:cubicBezTo>
                <a:cubicBezTo>
                  <a:pt x="8416599" y="743089"/>
                  <a:pt x="8522810" y="885863"/>
                  <a:pt x="8714726" y="885863"/>
                </a:cubicBezTo>
                <a:cubicBezTo>
                  <a:pt x="8906641" y="885863"/>
                  <a:pt x="9012852" y="743089"/>
                  <a:pt x="9012852" y="568646"/>
                </a:cubicBezTo>
                <a:cubicBezTo>
                  <a:pt x="9012852" y="394028"/>
                  <a:pt x="8906641" y="251429"/>
                  <a:pt x="8714726" y="251429"/>
                </a:cubicBezTo>
                <a:moveTo>
                  <a:pt x="9418592" y="251429"/>
                </a:moveTo>
                <a:cubicBezTo>
                  <a:pt x="9328155" y="251429"/>
                  <a:pt x="9278029" y="290447"/>
                  <a:pt x="9249987" y="340488"/>
                </a:cubicBezTo>
                <a:lnTo>
                  <a:pt x="9242625" y="340488"/>
                </a:lnTo>
                <a:lnTo>
                  <a:pt x="9242625" y="263677"/>
                </a:lnTo>
                <a:lnTo>
                  <a:pt x="9098382" y="263677"/>
                </a:lnTo>
                <a:lnTo>
                  <a:pt x="9098382" y="873615"/>
                </a:lnTo>
                <a:lnTo>
                  <a:pt x="9242625" y="873615"/>
                </a:lnTo>
                <a:lnTo>
                  <a:pt x="9242625" y="479412"/>
                </a:lnTo>
                <a:cubicBezTo>
                  <a:pt x="9242625" y="389129"/>
                  <a:pt x="9289071" y="336638"/>
                  <a:pt x="9363559" y="336638"/>
                </a:cubicBezTo>
                <a:cubicBezTo>
                  <a:pt x="9435593" y="336638"/>
                  <a:pt x="9467491" y="384230"/>
                  <a:pt x="9467491" y="456142"/>
                </a:cubicBezTo>
                <a:lnTo>
                  <a:pt x="9467491" y="873265"/>
                </a:lnTo>
                <a:lnTo>
                  <a:pt x="9611734" y="873265"/>
                </a:lnTo>
                <a:lnTo>
                  <a:pt x="9611734" y="455092"/>
                </a:lnTo>
                <a:cubicBezTo>
                  <a:pt x="9611560" y="329465"/>
                  <a:pt x="9545660" y="251429"/>
                  <a:pt x="9418592" y="251429"/>
                </a:cubicBezTo>
                <a:moveTo>
                  <a:pt x="566984" y="19596"/>
                </a:moveTo>
                <a:lnTo>
                  <a:pt x="415379" y="19596"/>
                </a:lnTo>
                <a:lnTo>
                  <a:pt x="415379" y="650356"/>
                </a:lnTo>
                <a:cubicBezTo>
                  <a:pt x="415379" y="752887"/>
                  <a:pt x="376295" y="813776"/>
                  <a:pt x="283404" y="813776"/>
                </a:cubicBezTo>
                <a:cubicBezTo>
                  <a:pt x="191740" y="813776"/>
                  <a:pt x="151429" y="749213"/>
                  <a:pt x="151429" y="638108"/>
                </a:cubicBezTo>
                <a:lnTo>
                  <a:pt x="151429" y="521055"/>
                </a:lnTo>
                <a:lnTo>
                  <a:pt x="0" y="558848"/>
                </a:lnTo>
                <a:lnTo>
                  <a:pt x="0" y="611338"/>
                </a:lnTo>
                <a:cubicBezTo>
                  <a:pt x="0" y="771084"/>
                  <a:pt x="79395" y="893212"/>
                  <a:pt x="283580" y="893212"/>
                </a:cubicBezTo>
                <a:cubicBezTo>
                  <a:pt x="487589" y="893212"/>
                  <a:pt x="566984" y="771259"/>
                  <a:pt x="566984" y="611338"/>
                </a:cubicBezTo>
                <a:lnTo>
                  <a:pt x="566984" y="19596"/>
                </a:lnTo>
                <a:moveTo>
                  <a:pt x="1478364" y="19596"/>
                </a:moveTo>
                <a:lnTo>
                  <a:pt x="1334121" y="19596"/>
                </a:lnTo>
                <a:lnTo>
                  <a:pt x="1334121" y="873440"/>
                </a:lnTo>
                <a:lnTo>
                  <a:pt x="1478364" y="873440"/>
                </a:lnTo>
                <a:lnTo>
                  <a:pt x="1478364" y="479412"/>
                </a:lnTo>
                <a:cubicBezTo>
                  <a:pt x="1478364" y="389129"/>
                  <a:pt x="1524810" y="336638"/>
                  <a:pt x="1599298" y="336638"/>
                </a:cubicBezTo>
                <a:cubicBezTo>
                  <a:pt x="1671332" y="336638"/>
                  <a:pt x="1703230" y="384230"/>
                  <a:pt x="1703230" y="456142"/>
                </a:cubicBezTo>
                <a:lnTo>
                  <a:pt x="1703230" y="873265"/>
                </a:lnTo>
                <a:lnTo>
                  <a:pt x="1847474" y="873265"/>
                </a:lnTo>
                <a:lnTo>
                  <a:pt x="1847474" y="455092"/>
                </a:lnTo>
                <a:cubicBezTo>
                  <a:pt x="1847474" y="329465"/>
                  <a:pt x="1781398" y="251429"/>
                  <a:pt x="1654331" y="251429"/>
                </a:cubicBezTo>
                <a:cubicBezTo>
                  <a:pt x="1563894" y="251429"/>
                  <a:pt x="1513768" y="290447"/>
                  <a:pt x="1485726" y="340488"/>
                </a:cubicBezTo>
                <a:lnTo>
                  <a:pt x="1478364" y="340488"/>
                </a:lnTo>
                <a:lnTo>
                  <a:pt x="1478364" y="19596"/>
                </a:lnTo>
                <a:moveTo>
                  <a:pt x="5871744" y="19596"/>
                </a:moveTo>
                <a:lnTo>
                  <a:pt x="5720315" y="19596"/>
                </a:lnTo>
                <a:lnTo>
                  <a:pt x="5720315" y="650356"/>
                </a:lnTo>
                <a:cubicBezTo>
                  <a:pt x="5720315" y="752887"/>
                  <a:pt x="5681231" y="813776"/>
                  <a:pt x="5588340" y="813776"/>
                </a:cubicBezTo>
                <a:cubicBezTo>
                  <a:pt x="5496676" y="813776"/>
                  <a:pt x="5456366" y="749213"/>
                  <a:pt x="5456366" y="638108"/>
                </a:cubicBezTo>
                <a:lnTo>
                  <a:pt x="5456366" y="521055"/>
                </a:lnTo>
                <a:lnTo>
                  <a:pt x="5304936" y="558848"/>
                </a:lnTo>
                <a:lnTo>
                  <a:pt x="5304936" y="611338"/>
                </a:lnTo>
                <a:cubicBezTo>
                  <a:pt x="5304936" y="771084"/>
                  <a:pt x="5384331" y="893212"/>
                  <a:pt x="5588515" y="893212"/>
                </a:cubicBezTo>
                <a:cubicBezTo>
                  <a:pt x="5792700" y="893212"/>
                  <a:pt x="5871920" y="771259"/>
                  <a:pt x="5871920" y="611338"/>
                </a:cubicBezTo>
                <a:lnTo>
                  <a:pt x="5871920" y="19596"/>
                </a:lnTo>
                <a:moveTo>
                  <a:pt x="6783125" y="19596"/>
                </a:moveTo>
                <a:lnTo>
                  <a:pt x="6638882" y="19596"/>
                </a:lnTo>
                <a:lnTo>
                  <a:pt x="6638882" y="873440"/>
                </a:lnTo>
                <a:lnTo>
                  <a:pt x="6783125" y="873440"/>
                </a:lnTo>
                <a:lnTo>
                  <a:pt x="6783125" y="479412"/>
                </a:lnTo>
                <a:cubicBezTo>
                  <a:pt x="6783125" y="389129"/>
                  <a:pt x="6829571" y="336638"/>
                  <a:pt x="6904059" y="336638"/>
                </a:cubicBezTo>
                <a:cubicBezTo>
                  <a:pt x="6976092" y="336638"/>
                  <a:pt x="7007991" y="384230"/>
                  <a:pt x="7007991" y="456142"/>
                </a:cubicBezTo>
                <a:lnTo>
                  <a:pt x="7007991" y="873265"/>
                </a:lnTo>
                <a:lnTo>
                  <a:pt x="7152234" y="873265"/>
                </a:lnTo>
                <a:lnTo>
                  <a:pt x="7152234" y="455092"/>
                </a:lnTo>
                <a:cubicBezTo>
                  <a:pt x="7152234" y="329465"/>
                  <a:pt x="7086335" y="251429"/>
                  <a:pt x="6959092" y="251429"/>
                </a:cubicBezTo>
                <a:cubicBezTo>
                  <a:pt x="6868655" y="251429"/>
                  <a:pt x="6818529" y="290447"/>
                  <a:pt x="6790486" y="340488"/>
                </a:cubicBezTo>
                <a:lnTo>
                  <a:pt x="6783125" y="340488"/>
                </a:lnTo>
                <a:lnTo>
                  <a:pt x="6783125" y="19596"/>
                </a:lnTo>
                <a:moveTo>
                  <a:pt x="4781944" y="803978"/>
                </a:moveTo>
                <a:cubicBezTo>
                  <a:pt x="4664691" y="803978"/>
                  <a:pt x="4592482" y="708795"/>
                  <a:pt x="4592482" y="607489"/>
                </a:cubicBezTo>
                <a:cubicBezTo>
                  <a:pt x="4592482" y="543976"/>
                  <a:pt x="4620524" y="485536"/>
                  <a:pt x="4666970" y="452642"/>
                </a:cubicBezTo>
                <a:lnTo>
                  <a:pt x="4943188" y="753937"/>
                </a:lnTo>
                <a:cubicBezTo>
                  <a:pt x="4892010" y="784382"/>
                  <a:pt x="4834523" y="803978"/>
                  <a:pt x="4781944" y="803978"/>
                </a:cubicBezTo>
                <a:moveTo>
                  <a:pt x="5050801" y="653855"/>
                </a:moveTo>
                <a:lnTo>
                  <a:pt x="4811388" y="390354"/>
                </a:lnTo>
                <a:cubicBezTo>
                  <a:pt x="4854153" y="373207"/>
                  <a:pt x="4895691" y="367083"/>
                  <a:pt x="4929868" y="367083"/>
                </a:cubicBezTo>
                <a:cubicBezTo>
                  <a:pt x="5028893" y="367083"/>
                  <a:pt x="5089885" y="424472"/>
                  <a:pt x="5089885" y="523154"/>
                </a:cubicBezTo>
                <a:cubicBezTo>
                  <a:pt x="5089885" y="567246"/>
                  <a:pt x="5077617" y="612388"/>
                  <a:pt x="5050801" y="653855"/>
                </a:cubicBezTo>
                <a:moveTo>
                  <a:pt x="4778263" y="355010"/>
                </a:moveTo>
                <a:lnTo>
                  <a:pt x="4725684" y="296396"/>
                </a:lnTo>
                <a:cubicBezTo>
                  <a:pt x="4679238" y="245130"/>
                  <a:pt x="4665743" y="213461"/>
                  <a:pt x="4665743" y="175668"/>
                </a:cubicBezTo>
                <a:cubicBezTo>
                  <a:pt x="4665743" y="104981"/>
                  <a:pt x="4710961" y="64738"/>
                  <a:pt x="4781768" y="64738"/>
                </a:cubicBezTo>
                <a:cubicBezTo>
                  <a:pt x="4853803" y="64738"/>
                  <a:pt x="4896568" y="106206"/>
                  <a:pt x="4896568" y="181792"/>
                </a:cubicBezTo>
                <a:cubicBezTo>
                  <a:pt x="4896743" y="251429"/>
                  <a:pt x="4862566" y="317217"/>
                  <a:pt x="4778263" y="355010"/>
                </a:cubicBezTo>
                <a:moveTo>
                  <a:pt x="4785624" y="0"/>
                </a:moveTo>
                <a:cubicBezTo>
                  <a:pt x="4617019" y="0"/>
                  <a:pt x="4533943" y="93958"/>
                  <a:pt x="4533943" y="211011"/>
                </a:cubicBezTo>
                <a:cubicBezTo>
                  <a:pt x="4533943" y="274350"/>
                  <a:pt x="4560759" y="337863"/>
                  <a:pt x="4631741" y="414674"/>
                </a:cubicBezTo>
                <a:lnTo>
                  <a:pt x="4632968" y="417124"/>
                </a:lnTo>
                <a:cubicBezTo>
                  <a:pt x="4513262" y="474513"/>
                  <a:pt x="4458228" y="567246"/>
                  <a:pt x="4458228" y="662254"/>
                </a:cubicBezTo>
                <a:cubicBezTo>
                  <a:pt x="4458228" y="787881"/>
                  <a:pt x="4554800" y="892862"/>
                  <a:pt x="4703775" y="892862"/>
                </a:cubicBezTo>
                <a:cubicBezTo>
                  <a:pt x="4789305" y="892862"/>
                  <a:pt x="4889557" y="857518"/>
                  <a:pt x="4979994" y="794005"/>
                </a:cubicBezTo>
                <a:lnTo>
                  <a:pt x="5053255" y="873265"/>
                </a:lnTo>
                <a:lnTo>
                  <a:pt x="5245170" y="873265"/>
                </a:lnTo>
                <a:lnTo>
                  <a:pt x="5245170" y="867141"/>
                </a:lnTo>
                <a:lnTo>
                  <a:pt x="5088834" y="695148"/>
                </a:lnTo>
                <a:cubicBezTo>
                  <a:pt x="5154909" y="617112"/>
                  <a:pt x="5192766" y="531728"/>
                  <a:pt x="5192766" y="457191"/>
                </a:cubicBezTo>
                <a:cubicBezTo>
                  <a:pt x="5192766" y="364458"/>
                  <a:pt x="5130372" y="302345"/>
                  <a:pt x="5032749" y="302345"/>
                </a:cubicBezTo>
                <a:cubicBezTo>
                  <a:pt x="4981396" y="302345"/>
                  <a:pt x="4923909" y="317042"/>
                  <a:pt x="4886051" y="331564"/>
                </a:cubicBezTo>
                <a:lnTo>
                  <a:pt x="4883598" y="326665"/>
                </a:lnTo>
                <a:cubicBezTo>
                  <a:pt x="4976489" y="276624"/>
                  <a:pt x="5015573" y="230258"/>
                  <a:pt x="5015573" y="165695"/>
                </a:cubicBezTo>
                <a:cubicBezTo>
                  <a:pt x="5015398" y="73312"/>
                  <a:pt x="4932322" y="0"/>
                  <a:pt x="4785624" y="0"/>
                </a:cubicBezTo>
                <a:moveTo>
                  <a:pt x="1128885" y="1543918"/>
                </a:moveTo>
                <a:cubicBezTo>
                  <a:pt x="1142381" y="1436662"/>
                  <a:pt x="1197239" y="1375599"/>
                  <a:pt x="1293810" y="1375599"/>
                </a:cubicBezTo>
                <a:cubicBezTo>
                  <a:pt x="1385474" y="1375599"/>
                  <a:pt x="1439280" y="1430538"/>
                  <a:pt x="1441734" y="1543918"/>
                </a:cubicBezTo>
                <a:lnTo>
                  <a:pt x="1128885" y="1543918"/>
                </a:lnTo>
                <a:moveTo>
                  <a:pt x="1293810" y="1292664"/>
                </a:moveTo>
                <a:cubicBezTo>
                  <a:pt x="1132566" y="1292664"/>
                  <a:pt x="1020045" y="1406043"/>
                  <a:pt x="1020045" y="1614780"/>
                </a:cubicBezTo>
                <a:cubicBezTo>
                  <a:pt x="1020045" y="1814768"/>
                  <a:pt x="1123978" y="1927098"/>
                  <a:pt x="1293810" y="1927098"/>
                </a:cubicBezTo>
                <a:cubicBezTo>
                  <a:pt x="1433146" y="1927098"/>
                  <a:pt x="1521129" y="1847837"/>
                  <a:pt x="1543037" y="1728334"/>
                </a:cubicBezTo>
                <a:lnTo>
                  <a:pt x="1450147" y="1704013"/>
                </a:lnTo>
                <a:cubicBezTo>
                  <a:pt x="1434198" y="1806545"/>
                  <a:pt x="1379339" y="1841888"/>
                  <a:pt x="1303450" y="1841888"/>
                </a:cubicBezTo>
                <a:cubicBezTo>
                  <a:pt x="1182516" y="1841888"/>
                  <a:pt x="1128710" y="1752829"/>
                  <a:pt x="1125029" y="1616180"/>
                </a:cubicBezTo>
                <a:lnTo>
                  <a:pt x="1544089" y="1616180"/>
                </a:lnTo>
                <a:lnTo>
                  <a:pt x="1544089" y="1582061"/>
                </a:lnTo>
                <a:cubicBezTo>
                  <a:pt x="1544440" y="1368250"/>
                  <a:pt x="1428238" y="1292664"/>
                  <a:pt x="1293810" y="1292664"/>
                </a:cubicBezTo>
                <a:moveTo>
                  <a:pt x="2967595" y="1543918"/>
                </a:moveTo>
                <a:cubicBezTo>
                  <a:pt x="2981091" y="1436662"/>
                  <a:pt x="3035949" y="1375599"/>
                  <a:pt x="3132520" y="1375599"/>
                </a:cubicBezTo>
                <a:cubicBezTo>
                  <a:pt x="3224184" y="1375599"/>
                  <a:pt x="3277991" y="1430538"/>
                  <a:pt x="3280444" y="1543918"/>
                </a:cubicBezTo>
                <a:lnTo>
                  <a:pt x="2967595" y="1543918"/>
                </a:lnTo>
                <a:moveTo>
                  <a:pt x="3132520" y="1292664"/>
                </a:moveTo>
                <a:cubicBezTo>
                  <a:pt x="2971276" y="1292664"/>
                  <a:pt x="2858756" y="1406043"/>
                  <a:pt x="2858756" y="1614780"/>
                </a:cubicBezTo>
                <a:cubicBezTo>
                  <a:pt x="2858756" y="1814768"/>
                  <a:pt x="2962688" y="1927098"/>
                  <a:pt x="3132520" y="1927098"/>
                </a:cubicBezTo>
                <a:cubicBezTo>
                  <a:pt x="3271856" y="1927098"/>
                  <a:pt x="3359839" y="1847837"/>
                  <a:pt x="3381748" y="1728334"/>
                </a:cubicBezTo>
                <a:lnTo>
                  <a:pt x="3288857" y="1704013"/>
                </a:lnTo>
                <a:cubicBezTo>
                  <a:pt x="3272908" y="1806545"/>
                  <a:pt x="3218050" y="1841888"/>
                  <a:pt x="3142160" y="1841888"/>
                </a:cubicBezTo>
                <a:cubicBezTo>
                  <a:pt x="3021227" y="1841888"/>
                  <a:pt x="2967420" y="1752829"/>
                  <a:pt x="2963740" y="1616180"/>
                </a:cubicBezTo>
                <a:lnTo>
                  <a:pt x="3382799" y="1616180"/>
                </a:lnTo>
                <a:lnTo>
                  <a:pt x="3382799" y="1582061"/>
                </a:lnTo>
                <a:cubicBezTo>
                  <a:pt x="3383150" y="1368250"/>
                  <a:pt x="3266949" y="1292664"/>
                  <a:pt x="3132520" y="1292664"/>
                </a:cubicBezTo>
                <a:moveTo>
                  <a:pt x="3766631" y="1292664"/>
                </a:moveTo>
                <a:cubicBezTo>
                  <a:pt x="3599252" y="1292664"/>
                  <a:pt x="3485505" y="1409717"/>
                  <a:pt x="3485505" y="1616005"/>
                </a:cubicBezTo>
                <a:cubicBezTo>
                  <a:pt x="3485505" y="1818442"/>
                  <a:pt x="3596623" y="1927098"/>
                  <a:pt x="3761723" y="1927098"/>
                </a:cubicBezTo>
                <a:cubicBezTo>
                  <a:pt x="3910874" y="1927098"/>
                  <a:pt x="3995177" y="1835589"/>
                  <a:pt x="4012178" y="1709962"/>
                </a:cubicBezTo>
                <a:lnTo>
                  <a:pt x="3915606" y="1686692"/>
                </a:lnTo>
                <a:cubicBezTo>
                  <a:pt x="3898430" y="1801296"/>
                  <a:pt x="3849531" y="1840313"/>
                  <a:pt x="3768909" y="1840313"/>
                </a:cubicBezTo>
                <a:cubicBezTo>
                  <a:pt x="3651657" y="1840313"/>
                  <a:pt x="3591716" y="1754929"/>
                  <a:pt x="3591716" y="1608481"/>
                </a:cubicBezTo>
                <a:cubicBezTo>
                  <a:pt x="3591716" y="1455909"/>
                  <a:pt x="3655337" y="1379098"/>
                  <a:pt x="3764002" y="1379098"/>
                </a:cubicBezTo>
                <a:cubicBezTo>
                  <a:pt x="3840943" y="1379098"/>
                  <a:pt x="3897204" y="1416891"/>
                  <a:pt x="3915606" y="1525546"/>
                </a:cubicBezTo>
                <a:lnTo>
                  <a:pt x="4012178" y="1502275"/>
                </a:lnTo>
                <a:cubicBezTo>
                  <a:pt x="3995177" y="1378048"/>
                  <a:pt x="3910874" y="1292664"/>
                  <a:pt x="3766631" y="1292664"/>
                </a:cubicBezTo>
                <a:moveTo>
                  <a:pt x="879833" y="1060831"/>
                </a:moveTo>
                <a:lnTo>
                  <a:pt x="718589" y="1060831"/>
                </a:lnTo>
                <a:lnTo>
                  <a:pt x="465680" y="1748805"/>
                </a:lnTo>
                <a:lnTo>
                  <a:pt x="211545" y="1060831"/>
                </a:lnTo>
                <a:lnTo>
                  <a:pt x="42765" y="1060831"/>
                </a:lnTo>
                <a:lnTo>
                  <a:pt x="42765" y="1914675"/>
                </a:lnTo>
                <a:lnTo>
                  <a:pt x="148976" y="1914675"/>
                </a:lnTo>
                <a:lnTo>
                  <a:pt x="148976" y="1179284"/>
                </a:lnTo>
                <a:lnTo>
                  <a:pt x="421513" y="1914850"/>
                </a:lnTo>
                <a:lnTo>
                  <a:pt x="503362" y="1914850"/>
                </a:lnTo>
                <a:lnTo>
                  <a:pt x="773447" y="1178060"/>
                </a:lnTo>
                <a:lnTo>
                  <a:pt x="773447" y="1914850"/>
                </a:lnTo>
                <a:lnTo>
                  <a:pt x="879833" y="1914850"/>
                </a:lnTo>
                <a:lnTo>
                  <a:pt x="879833" y="1060831"/>
                </a:lnTo>
                <a:moveTo>
                  <a:pt x="1920559" y="1840488"/>
                </a:moveTo>
                <a:cubicBezTo>
                  <a:pt x="1820307" y="1840488"/>
                  <a:pt x="1753181" y="1768577"/>
                  <a:pt x="1753181" y="1609881"/>
                </a:cubicBezTo>
                <a:cubicBezTo>
                  <a:pt x="1753181" y="1450135"/>
                  <a:pt x="1820307" y="1379273"/>
                  <a:pt x="1920559" y="1379273"/>
                </a:cubicBezTo>
                <a:cubicBezTo>
                  <a:pt x="2020811" y="1379273"/>
                  <a:pt x="2087938" y="1449960"/>
                  <a:pt x="2087938" y="1609881"/>
                </a:cubicBezTo>
                <a:cubicBezTo>
                  <a:pt x="2087938" y="1768402"/>
                  <a:pt x="2020811" y="1840488"/>
                  <a:pt x="1920559" y="1840488"/>
                </a:cubicBezTo>
                <a:moveTo>
                  <a:pt x="2186963" y="1060831"/>
                </a:moveTo>
                <a:lnTo>
                  <a:pt x="2085659" y="1060831"/>
                </a:lnTo>
                <a:lnTo>
                  <a:pt x="2085659" y="1421965"/>
                </a:lnTo>
                <a:cubicBezTo>
                  <a:pt x="2063576" y="1354777"/>
                  <a:pt x="2009945" y="1292664"/>
                  <a:pt x="1903559" y="1292664"/>
                </a:cubicBezTo>
                <a:cubicBezTo>
                  <a:pt x="1766676" y="1292664"/>
                  <a:pt x="1646970" y="1400094"/>
                  <a:pt x="1646970" y="1613555"/>
                </a:cubicBezTo>
                <a:cubicBezTo>
                  <a:pt x="1646970" y="1829465"/>
                  <a:pt x="1766676" y="1927098"/>
                  <a:pt x="1894971" y="1927098"/>
                </a:cubicBezTo>
                <a:cubicBezTo>
                  <a:pt x="1991542" y="1927098"/>
                  <a:pt x="2062349" y="1870933"/>
                  <a:pt x="2085659" y="1791672"/>
                </a:cubicBezTo>
                <a:lnTo>
                  <a:pt x="2085659" y="1838039"/>
                </a:lnTo>
                <a:cubicBezTo>
                  <a:pt x="2085659" y="1866034"/>
                  <a:pt x="2088113" y="1896653"/>
                  <a:pt x="2091794" y="1914850"/>
                </a:cubicBezTo>
                <a:lnTo>
                  <a:pt x="2194499" y="1914850"/>
                </a:lnTo>
                <a:cubicBezTo>
                  <a:pt x="2189592" y="1885630"/>
                  <a:pt x="2187138" y="1842938"/>
                  <a:pt x="2187138" y="1787998"/>
                </a:cubicBezTo>
                <a:lnTo>
                  <a:pt x="2187138" y="1060831"/>
                </a:lnTo>
                <a:moveTo>
                  <a:pt x="2956729" y="1060831"/>
                </a:moveTo>
                <a:lnTo>
                  <a:pt x="2296854" y="1060831"/>
                </a:lnTo>
                <a:lnTo>
                  <a:pt x="2296854" y="1149890"/>
                </a:lnTo>
                <a:lnTo>
                  <a:pt x="2574300" y="1149890"/>
                </a:lnTo>
                <a:lnTo>
                  <a:pt x="2574300" y="1914850"/>
                </a:lnTo>
                <a:lnTo>
                  <a:pt x="2680686" y="1914850"/>
                </a:lnTo>
                <a:lnTo>
                  <a:pt x="2680686" y="1149890"/>
                </a:lnTo>
                <a:lnTo>
                  <a:pt x="2956904" y="1149890"/>
                </a:lnTo>
                <a:lnTo>
                  <a:pt x="2956904" y="1060831"/>
                </a:lnTo>
                <a:moveTo>
                  <a:pt x="4229682" y="1060831"/>
                </a:moveTo>
                <a:lnTo>
                  <a:pt x="4128203" y="1060831"/>
                </a:lnTo>
                <a:lnTo>
                  <a:pt x="4128203" y="1914675"/>
                </a:lnTo>
                <a:lnTo>
                  <a:pt x="4229682" y="1914675"/>
                </a:lnTo>
                <a:lnTo>
                  <a:pt x="4229682" y="1513473"/>
                </a:lnTo>
                <a:cubicBezTo>
                  <a:pt x="4229682" y="1428089"/>
                  <a:pt x="4272447" y="1370699"/>
                  <a:pt x="4362884" y="1370699"/>
                </a:cubicBezTo>
                <a:cubicBezTo>
                  <a:pt x="4452094" y="1370699"/>
                  <a:pt x="4494859" y="1428089"/>
                  <a:pt x="4494859" y="1513473"/>
                </a:cubicBezTo>
                <a:lnTo>
                  <a:pt x="4494859" y="1914850"/>
                </a:lnTo>
                <a:lnTo>
                  <a:pt x="4596338" y="1914850"/>
                </a:lnTo>
                <a:lnTo>
                  <a:pt x="4596338" y="1492827"/>
                </a:lnTo>
                <a:cubicBezTo>
                  <a:pt x="4596338" y="1378223"/>
                  <a:pt x="4525530" y="1292839"/>
                  <a:pt x="4399515" y="1292839"/>
                </a:cubicBezTo>
                <a:cubicBezTo>
                  <a:pt x="4315212" y="1292839"/>
                  <a:pt x="4252817" y="1330632"/>
                  <a:pt x="4229682" y="1399044"/>
                </a:cubicBezTo>
                <a:lnTo>
                  <a:pt x="4229682" y="1060831"/>
                </a:lnTo>
              </a:path>
            </a:pathLst>
          </a:custGeom>
          <a:solidFill>
            <a:schemeClr val="bg1"/>
          </a:solidFill>
          <a:ln w="17520" cap="flat">
            <a:noFill/>
            <a:prstDash val="solid"/>
            <a:miter/>
          </a:ln>
        </p:spPr>
        <p:txBody>
          <a:bodyPr rtlCol="0" anchor="ctr"/>
          <a:lstStyle/>
          <a:p>
            <a:endParaRPr lang="en-GB" sz="1350"/>
          </a:p>
        </p:txBody>
      </p:sp>
      <p:sp>
        <p:nvSpPr>
          <p:cNvPr id="5" name="Picture Placeholder 9">
            <a:extLst>
              <a:ext uri="{FF2B5EF4-FFF2-40B4-BE49-F238E27FC236}">
                <a16:creationId xmlns:a16="http://schemas.microsoft.com/office/drawing/2014/main" id="{2CB47F48-4C3C-817A-1F95-41667BBADE05}"/>
              </a:ext>
            </a:extLst>
          </p:cNvPr>
          <p:cNvSpPr>
            <a:spLocks noGrp="1"/>
          </p:cNvSpPr>
          <p:nvPr>
            <p:ph type="pic" sz="quarter" idx="10" hasCustomPrompt="1"/>
          </p:nvPr>
        </p:nvSpPr>
        <p:spPr>
          <a:xfrm>
            <a:off x="3808810" y="3429000"/>
            <a:ext cx="2284809" cy="2484438"/>
          </a:xfrm>
          <a:solidFill>
            <a:schemeClr val="bg1">
              <a:lumMod val="95000"/>
            </a:schemeClr>
          </a:solidFill>
        </p:spPr>
        <p:txBody>
          <a:bodyPr/>
          <a:lstStyle/>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r>
              <a:rPr lang="en-US"/>
              <a:t>Click the icon to add a photo or illustration.</a:t>
            </a:r>
          </a:p>
        </p:txBody>
      </p:sp>
      <p:sp>
        <p:nvSpPr>
          <p:cNvPr id="6" name="Picture Placeholder 9">
            <a:extLst>
              <a:ext uri="{FF2B5EF4-FFF2-40B4-BE49-F238E27FC236}">
                <a16:creationId xmlns:a16="http://schemas.microsoft.com/office/drawing/2014/main" id="{676A9A7F-66CA-8E44-FDDB-398F313B92F1}"/>
              </a:ext>
            </a:extLst>
          </p:cNvPr>
          <p:cNvSpPr>
            <a:spLocks noGrp="1"/>
          </p:cNvSpPr>
          <p:nvPr>
            <p:ph type="pic" sz="quarter" idx="11" hasCustomPrompt="1"/>
          </p:nvPr>
        </p:nvSpPr>
        <p:spPr>
          <a:xfrm>
            <a:off x="6859191" y="0"/>
            <a:ext cx="2284809" cy="3429000"/>
          </a:xfrm>
          <a:solidFill>
            <a:schemeClr val="bg1">
              <a:lumMod val="95000"/>
            </a:schemeClr>
          </a:solidFill>
        </p:spPr>
        <p:txBody>
          <a:bodyPr/>
          <a:lstStyle/>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r>
              <a:rPr lang="en-US"/>
              <a:t>Click the icon to add a photo or illustration.</a:t>
            </a:r>
          </a:p>
        </p:txBody>
      </p:sp>
      <p:grpSp>
        <p:nvGrpSpPr>
          <p:cNvPr id="3" name="Group 2">
            <a:extLst>
              <a:ext uri="{FF2B5EF4-FFF2-40B4-BE49-F238E27FC236}">
                <a16:creationId xmlns:a16="http://schemas.microsoft.com/office/drawing/2014/main" id="{687AB6D4-5994-CE81-C69A-ED5BA9FB0A75}"/>
              </a:ext>
            </a:extLst>
          </p:cNvPr>
          <p:cNvGrpSpPr/>
          <p:nvPr userDrawn="1"/>
        </p:nvGrpSpPr>
        <p:grpSpPr>
          <a:xfrm>
            <a:off x="7911838" y="6162338"/>
            <a:ext cx="1055433" cy="393192"/>
            <a:chOff x="10373732" y="6162338"/>
            <a:chExt cx="1407244" cy="393192"/>
          </a:xfrm>
        </p:grpSpPr>
        <p:sp>
          <p:nvSpPr>
            <p:cNvPr id="4" name="TextBox 3">
              <a:extLst>
                <a:ext uri="{FF2B5EF4-FFF2-40B4-BE49-F238E27FC236}">
                  <a16:creationId xmlns:a16="http://schemas.microsoft.com/office/drawing/2014/main" id="{F419B751-3CCF-9369-E1C0-26D6F262514C}"/>
                </a:ext>
              </a:extLst>
            </p:cNvPr>
            <p:cNvSpPr txBox="1"/>
            <p:nvPr userDrawn="1"/>
          </p:nvSpPr>
          <p:spPr>
            <a:xfrm>
              <a:off x="10500816" y="6254750"/>
              <a:ext cx="1280160" cy="184666"/>
            </a:xfrm>
            <a:prstGeom prst="rect">
              <a:avLst/>
            </a:prstGeom>
            <a:noFill/>
          </p:spPr>
          <p:txBody>
            <a:bodyPr wrap="square" lIns="0" tIns="0" rIns="0" bIns="0" rtlCol="0">
              <a:spAutoFit/>
            </a:bodyPr>
            <a:lstStyle/>
            <a:p>
              <a:pPr marL="0" lvl="0" indent="0" algn="l" defTabSz="685800" rtl="0" eaLnBrk="1" latinLnBrk="0" hangingPunct="1">
                <a:lnSpc>
                  <a:spcPct val="100000"/>
                </a:lnSpc>
                <a:spcBef>
                  <a:spcPts val="0"/>
                </a:spcBef>
                <a:spcAft>
                  <a:spcPts val="0"/>
                </a:spcAft>
                <a:buFont typeface="Arial" panose="020B0604020202020204" pitchFamily="34" charset="0"/>
                <a:buNone/>
                <a:tabLst/>
              </a:pPr>
              <a:r>
                <a:rPr lang="en-US" sz="1200" b="0" i="0" kern="1200">
                  <a:solidFill>
                    <a:schemeClr val="bg1"/>
                  </a:solidFill>
                  <a:latin typeface="+mn-lt"/>
                  <a:ea typeface="+mn-ea"/>
                  <a:cs typeface="+mn-cs"/>
                </a:rPr>
                <a:t>Orthopaedics</a:t>
              </a:r>
            </a:p>
          </p:txBody>
        </p:sp>
        <p:sp>
          <p:nvSpPr>
            <p:cNvPr id="12" name="Rectangle 11">
              <a:extLst>
                <a:ext uri="{FF2B5EF4-FFF2-40B4-BE49-F238E27FC236}">
                  <a16:creationId xmlns:a16="http://schemas.microsoft.com/office/drawing/2014/main" id="{24C86B28-EA1D-EAF6-EB0D-FE00AA88FED7}"/>
                </a:ext>
              </a:extLst>
            </p:cNvPr>
            <p:cNvSpPr/>
            <p:nvPr userDrawn="1"/>
          </p:nvSpPr>
          <p:spPr>
            <a:xfrm>
              <a:off x="10373732" y="6162338"/>
              <a:ext cx="18288" cy="3931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n-lt"/>
              </a:endParaRPr>
            </a:p>
          </p:txBody>
        </p:sp>
      </p:grpSp>
    </p:spTree>
    <p:extLst>
      <p:ext uri="{BB962C8B-B14F-4D97-AF65-F5344CB8AC3E}">
        <p14:creationId xmlns:p14="http://schemas.microsoft.com/office/powerpoint/2010/main" val="25019403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Slide with Panel Images - Long titles [Accessible Version]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F71E3-AC39-2207-0CC4-1E2486610795}"/>
              </a:ext>
            </a:extLst>
          </p:cNvPr>
          <p:cNvSpPr>
            <a:spLocks noGrp="1"/>
          </p:cNvSpPr>
          <p:nvPr>
            <p:ph type="ctrTitle" hasCustomPrompt="1"/>
          </p:nvPr>
        </p:nvSpPr>
        <p:spPr>
          <a:xfrm>
            <a:off x="214485" y="266956"/>
            <a:ext cx="6388616" cy="2946145"/>
          </a:xfrm>
        </p:spPr>
        <p:txBody>
          <a:bodyPr wrap="square" anchor="t">
            <a:normAutofit/>
          </a:bodyPr>
          <a:lstStyle>
            <a:lvl1pPr algn="l">
              <a:lnSpc>
                <a:spcPct val="80000"/>
              </a:lnSpc>
              <a:defRPr sz="5250" b="0" i="0" spc="0" baseline="0">
                <a:solidFill>
                  <a:schemeClr val="accent1"/>
                </a:solidFill>
                <a:latin typeface="+mj-lt"/>
              </a:defRPr>
            </a:lvl1pPr>
          </a:lstStyle>
          <a:p>
            <a:r>
              <a:rPr lang="en-GB"/>
              <a:t>Longer titles will shrink automatically</a:t>
            </a:r>
            <a:br>
              <a:rPr lang="en-GB"/>
            </a:br>
            <a:endParaRPr lang="en-GB"/>
          </a:p>
        </p:txBody>
      </p:sp>
      <p:sp>
        <p:nvSpPr>
          <p:cNvPr id="9" name="Subtitle 2">
            <a:extLst>
              <a:ext uri="{FF2B5EF4-FFF2-40B4-BE49-F238E27FC236}">
                <a16:creationId xmlns:a16="http://schemas.microsoft.com/office/drawing/2014/main" id="{52CA5BFA-B5A6-B786-4C05-6FD9C9E49AB2}"/>
              </a:ext>
            </a:extLst>
          </p:cNvPr>
          <p:cNvSpPr>
            <a:spLocks noGrp="1"/>
          </p:cNvSpPr>
          <p:nvPr>
            <p:ph type="subTitle" idx="1" hasCustomPrompt="1"/>
          </p:nvPr>
        </p:nvSpPr>
        <p:spPr>
          <a:xfrm>
            <a:off x="213605" y="4889500"/>
            <a:ext cx="2096690" cy="865834"/>
          </a:xfrm>
        </p:spPr>
        <p:txBody>
          <a:bodyPr anchor="b"/>
          <a:lstStyle>
            <a:lvl1pPr marL="0" indent="0" algn="l">
              <a:lnSpc>
                <a:spcPct val="100000"/>
              </a:lnSpc>
              <a:spcBef>
                <a:spcPts val="0"/>
              </a:spcBef>
              <a:spcAft>
                <a:spcPts val="0"/>
              </a:spcAft>
              <a:buNone/>
              <a:defRPr sz="105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Supporting details. Delete if not required.</a:t>
            </a:r>
          </a:p>
        </p:txBody>
      </p:sp>
      <p:sp>
        <p:nvSpPr>
          <p:cNvPr id="4" name="Graphic 6">
            <a:extLst>
              <a:ext uri="{FF2B5EF4-FFF2-40B4-BE49-F238E27FC236}">
                <a16:creationId xmlns:a16="http://schemas.microsoft.com/office/drawing/2014/main" id="{7B90B76D-A297-DB80-B45B-10E460B055E5}"/>
              </a:ext>
            </a:extLst>
          </p:cNvPr>
          <p:cNvSpPr>
            <a:spLocks noChangeAspect="1"/>
          </p:cNvSpPr>
          <p:nvPr userDrawn="1"/>
        </p:nvSpPr>
        <p:spPr>
          <a:xfrm>
            <a:off x="221260" y="6157305"/>
            <a:ext cx="1521740" cy="406800"/>
          </a:xfrm>
          <a:custGeom>
            <a:avLst/>
            <a:gdLst>
              <a:gd name="connsiteX0" fmla="*/ 950465 w 9611734"/>
              <a:gd name="connsiteY0" fmla="*/ 818675 h 1927097"/>
              <a:gd name="connsiteX1" fmla="*/ 803768 w 9611734"/>
              <a:gd name="connsiteY1" fmla="*/ 568646 h 1927097"/>
              <a:gd name="connsiteX2" fmla="*/ 950465 w 9611734"/>
              <a:gd name="connsiteY2" fmla="*/ 318617 h 1927097"/>
              <a:gd name="connsiteX3" fmla="*/ 1097162 w 9611734"/>
              <a:gd name="connsiteY3" fmla="*/ 568646 h 1927097"/>
              <a:gd name="connsiteX4" fmla="*/ 950465 w 9611734"/>
              <a:gd name="connsiteY4" fmla="*/ 818675 h 1927097"/>
              <a:gd name="connsiteX5" fmla="*/ 950465 w 9611734"/>
              <a:gd name="connsiteY5" fmla="*/ 251429 h 1927097"/>
              <a:gd name="connsiteX6" fmla="*/ 652338 w 9611734"/>
              <a:gd name="connsiteY6" fmla="*/ 568646 h 1927097"/>
              <a:gd name="connsiteX7" fmla="*/ 950465 w 9611734"/>
              <a:gd name="connsiteY7" fmla="*/ 885863 h 1927097"/>
              <a:gd name="connsiteX8" fmla="*/ 1248591 w 9611734"/>
              <a:gd name="connsiteY8" fmla="*/ 568646 h 1927097"/>
              <a:gd name="connsiteX9" fmla="*/ 950465 w 9611734"/>
              <a:gd name="connsiteY9" fmla="*/ 251429 h 1927097"/>
              <a:gd name="connsiteX10" fmla="*/ 2283534 w 9611734"/>
              <a:gd name="connsiteY10" fmla="*/ 251429 h 1927097"/>
              <a:gd name="connsiteX11" fmla="*/ 2114929 w 9611734"/>
              <a:gd name="connsiteY11" fmla="*/ 340488 h 1927097"/>
              <a:gd name="connsiteX12" fmla="*/ 2107568 w 9611734"/>
              <a:gd name="connsiteY12" fmla="*/ 340488 h 1927097"/>
              <a:gd name="connsiteX13" fmla="*/ 2107568 w 9611734"/>
              <a:gd name="connsiteY13" fmla="*/ 263677 h 1927097"/>
              <a:gd name="connsiteX14" fmla="*/ 1963324 w 9611734"/>
              <a:gd name="connsiteY14" fmla="*/ 263677 h 1927097"/>
              <a:gd name="connsiteX15" fmla="*/ 1963324 w 9611734"/>
              <a:gd name="connsiteY15" fmla="*/ 873615 h 1927097"/>
              <a:gd name="connsiteX16" fmla="*/ 2107568 w 9611734"/>
              <a:gd name="connsiteY16" fmla="*/ 873615 h 1927097"/>
              <a:gd name="connsiteX17" fmla="*/ 2107568 w 9611734"/>
              <a:gd name="connsiteY17" fmla="*/ 479412 h 1927097"/>
              <a:gd name="connsiteX18" fmla="*/ 2228501 w 9611734"/>
              <a:gd name="connsiteY18" fmla="*/ 336638 h 1927097"/>
              <a:gd name="connsiteX19" fmla="*/ 2332433 w 9611734"/>
              <a:gd name="connsiteY19" fmla="*/ 456142 h 1927097"/>
              <a:gd name="connsiteX20" fmla="*/ 2332433 w 9611734"/>
              <a:gd name="connsiteY20" fmla="*/ 873265 h 1927097"/>
              <a:gd name="connsiteX21" fmla="*/ 2476677 w 9611734"/>
              <a:gd name="connsiteY21" fmla="*/ 873265 h 1927097"/>
              <a:gd name="connsiteX22" fmla="*/ 2476677 w 9611734"/>
              <a:gd name="connsiteY22" fmla="*/ 455092 h 1927097"/>
              <a:gd name="connsiteX23" fmla="*/ 2283534 w 9611734"/>
              <a:gd name="connsiteY23" fmla="*/ 251429 h 1927097"/>
              <a:gd name="connsiteX24" fmla="*/ 2803897 w 9611734"/>
              <a:gd name="connsiteY24" fmla="*/ 251429 h 1927097"/>
              <a:gd name="connsiteX25" fmla="*/ 2570444 w 9611734"/>
              <a:gd name="connsiteY25" fmla="*/ 427097 h 1927097"/>
              <a:gd name="connsiteX26" fmla="*/ 2718368 w 9611734"/>
              <a:gd name="connsiteY26" fmla="*/ 602765 h 1927097"/>
              <a:gd name="connsiteX27" fmla="*/ 2840528 w 9611734"/>
              <a:gd name="connsiteY27" fmla="*/ 633209 h 1927097"/>
              <a:gd name="connsiteX28" fmla="*/ 2934645 w 9611734"/>
              <a:gd name="connsiteY28" fmla="*/ 723493 h 1927097"/>
              <a:gd name="connsiteX29" fmla="*/ 2813712 w 9611734"/>
              <a:gd name="connsiteY29" fmla="*/ 821125 h 1927097"/>
              <a:gd name="connsiteX30" fmla="*/ 2674376 w 9611734"/>
              <a:gd name="connsiteY30" fmla="*/ 679576 h 1927097"/>
              <a:gd name="connsiteX31" fmla="*/ 2544855 w 9611734"/>
              <a:gd name="connsiteY31" fmla="*/ 716144 h 1927097"/>
              <a:gd name="connsiteX32" fmla="*/ 2797763 w 9611734"/>
              <a:gd name="connsiteY32" fmla="*/ 885688 h 1927097"/>
              <a:gd name="connsiteX33" fmla="*/ 3051898 w 9611734"/>
              <a:gd name="connsiteY33" fmla="*/ 686924 h 1927097"/>
              <a:gd name="connsiteX34" fmla="*/ 2889427 w 9611734"/>
              <a:gd name="connsiteY34" fmla="*/ 503908 h 1927097"/>
              <a:gd name="connsiteX35" fmla="*/ 2772174 w 9611734"/>
              <a:gd name="connsiteY35" fmla="*/ 474688 h 1927097"/>
              <a:gd name="connsiteX36" fmla="*/ 2687872 w 9611734"/>
              <a:gd name="connsiteY36" fmla="*/ 394203 h 1927097"/>
              <a:gd name="connsiteX37" fmla="*/ 2791804 w 9611734"/>
              <a:gd name="connsiteY37" fmla="*/ 316167 h 1927097"/>
              <a:gd name="connsiteX38" fmla="*/ 2916418 w 9611734"/>
              <a:gd name="connsiteY38" fmla="*/ 433221 h 1927097"/>
              <a:gd name="connsiteX39" fmla="*/ 3038578 w 9611734"/>
              <a:gd name="connsiteY39" fmla="*/ 396652 h 1927097"/>
              <a:gd name="connsiteX40" fmla="*/ 2803897 w 9611734"/>
              <a:gd name="connsiteY40" fmla="*/ 251429 h 1927097"/>
              <a:gd name="connsiteX41" fmla="*/ 3409965 w 9611734"/>
              <a:gd name="connsiteY41" fmla="*/ 818675 h 1927097"/>
              <a:gd name="connsiteX42" fmla="*/ 3263268 w 9611734"/>
              <a:gd name="connsiteY42" fmla="*/ 568646 h 1927097"/>
              <a:gd name="connsiteX43" fmla="*/ 3409965 w 9611734"/>
              <a:gd name="connsiteY43" fmla="*/ 318617 h 1927097"/>
              <a:gd name="connsiteX44" fmla="*/ 3556663 w 9611734"/>
              <a:gd name="connsiteY44" fmla="*/ 568646 h 1927097"/>
              <a:gd name="connsiteX45" fmla="*/ 3409965 w 9611734"/>
              <a:gd name="connsiteY45" fmla="*/ 818675 h 1927097"/>
              <a:gd name="connsiteX46" fmla="*/ 3409965 w 9611734"/>
              <a:gd name="connsiteY46" fmla="*/ 251429 h 1927097"/>
              <a:gd name="connsiteX47" fmla="*/ 3111839 w 9611734"/>
              <a:gd name="connsiteY47" fmla="*/ 568646 h 1927097"/>
              <a:gd name="connsiteX48" fmla="*/ 3409965 w 9611734"/>
              <a:gd name="connsiteY48" fmla="*/ 885863 h 1927097"/>
              <a:gd name="connsiteX49" fmla="*/ 3708092 w 9611734"/>
              <a:gd name="connsiteY49" fmla="*/ 568646 h 1927097"/>
              <a:gd name="connsiteX50" fmla="*/ 3409965 w 9611734"/>
              <a:gd name="connsiteY50" fmla="*/ 251429 h 1927097"/>
              <a:gd name="connsiteX51" fmla="*/ 4113656 w 9611734"/>
              <a:gd name="connsiteY51" fmla="*/ 251429 h 1927097"/>
              <a:gd name="connsiteX52" fmla="*/ 3945051 w 9611734"/>
              <a:gd name="connsiteY52" fmla="*/ 340488 h 1927097"/>
              <a:gd name="connsiteX53" fmla="*/ 3937690 w 9611734"/>
              <a:gd name="connsiteY53" fmla="*/ 340488 h 1927097"/>
              <a:gd name="connsiteX54" fmla="*/ 3937690 w 9611734"/>
              <a:gd name="connsiteY54" fmla="*/ 263677 h 1927097"/>
              <a:gd name="connsiteX55" fmla="*/ 3793446 w 9611734"/>
              <a:gd name="connsiteY55" fmla="*/ 263677 h 1927097"/>
              <a:gd name="connsiteX56" fmla="*/ 3793446 w 9611734"/>
              <a:gd name="connsiteY56" fmla="*/ 873615 h 1927097"/>
              <a:gd name="connsiteX57" fmla="*/ 3937690 w 9611734"/>
              <a:gd name="connsiteY57" fmla="*/ 873615 h 1927097"/>
              <a:gd name="connsiteX58" fmla="*/ 3937690 w 9611734"/>
              <a:gd name="connsiteY58" fmla="*/ 479412 h 1927097"/>
              <a:gd name="connsiteX59" fmla="*/ 4058623 w 9611734"/>
              <a:gd name="connsiteY59" fmla="*/ 336638 h 1927097"/>
              <a:gd name="connsiteX60" fmla="*/ 4162555 w 9611734"/>
              <a:gd name="connsiteY60" fmla="*/ 456142 h 1927097"/>
              <a:gd name="connsiteX61" fmla="*/ 4162555 w 9611734"/>
              <a:gd name="connsiteY61" fmla="*/ 873265 h 1927097"/>
              <a:gd name="connsiteX62" fmla="*/ 4306799 w 9611734"/>
              <a:gd name="connsiteY62" fmla="*/ 873265 h 1927097"/>
              <a:gd name="connsiteX63" fmla="*/ 4306799 w 9611734"/>
              <a:gd name="connsiteY63" fmla="*/ 455092 h 1927097"/>
              <a:gd name="connsiteX64" fmla="*/ 4113656 w 9611734"/>
              <a:gd name="connsiteY64" fmla="*/ 251429 h 1927097"/>
              <a:gd name="connsiteX65" fmla="*/ 6255401 w 9611734"/>
              <a:gd name="connsiteY65" fmla="*/ 818675 h 1927097"/>
              <a:gd name="connsiteX66" fmla="*/ 6108704 w 9611734"/>
              <a:gd name="connsiteY66" fmla="*/ 568646 h 1927097"/>
              <a:gd name="connsiteX67" fmla="*/ 6255401 w 9611734"/>
              <a:gd name="connsiteY67" fmla="*/ 318617 h 1927097"/>
              <a:gd name="connsiteX68" fmla="*/ 6402098 w 9611734"/>
              <a:gd name="connsiteY68" fmla="*/ 568646 h 1927097"/>
              <a:gd name="connsiteX69" fmla="*/ 6255401 w 9611734"/>
              <a:gd name="connsiteY69" fmla="*/ 818675 h 1927097"/>
              <a:gd name="connsiteX70" fmla="*/ 6255401 w 9611734"/>
              <a:gd name="connsiteY70" fmla="*/ 251429 h 1927097"/>
              <a:gd name="connsiteX71" fmla="*/ 5957274 w 9611734"/>
              <a:gd name="connsiteY71" fmla="*/ 568646 h 1927097"/>
              <a:gd name="connsiteX72" fmla="*/ 6255401 w 9611734"/>
              <a:gd name="connsiteY72" fmla="*/ 885863 h 1927097"/>
              <a:gd name="connsiteX73" fmla="*/ 6553528 w 9611734"/>
              <a:gd name="connsiteY73" fmla="*/ 568646 h 1927097"/>
              <a:gd name="connsiteX74" fmla="*/ 6255401 w 9611734"/>
              <a:gd name="connsiteY74" fmla="*/ 251429 h 1927097"/>
              <a:gd name="connsiteX75" fmla="*/ 7588295 w 9611734"/>
              <a:gd name="connsiteY75" fmla="*/ 251429 h 1927097"/>
              <a:gd name="connsiteX76" fmla="*/ 7419689 w 9611734"/>
              <a:gd name="connsiteY76" fmla="*/ 340488 h 1927097"/>
              <a:gd name="connsiteX77" fmla="*/ 7412328 w 9611734"/>
              <a:gd name="connsiteY77" fmla="*/ 340488 h 1927097"/>
              <a:gd name="connsiteX78" fmla="*/ 7412328 w 9611734"/>
              <a:gd name="connsiteY78" fmla="*/ 263677 h 1927097"/>
              <a:gd name="connsiteX79" fmla="*/ 7268085 w 9611734"/>
              <a:gd name="connsiteY79" fmla="*/ 263677 h 1927097"/>
              <a:gd name="connsiteX80" fmla="*/ 7268085 w 9611734"/>
              <a:gd name="connsiteY80" fmla="*/ 873615 h 1927097"/>
              <a:gd name="connsiteX81" fmla="*/ 7412328 w 9611734"/>
              <a:gd name="connsiteY81" fmla="*/ 873615 h 1927097"/>
              <a:gd name="connsiteX82" fmla="*/ 7412328 w 9611734"/>
              <a:gd name="connsiteY82" fmla="*/ 479412 h 1927097"/>
              <a:gd name="connsiteX83" fmla="*/ 7533262 w 9611734"/>
              <a:gd name="connsiteY83" fmla="*/ 336638 h 1927097"/>
              <a:gd name="connsiteX84" fmla="*/ 7637194 w 9611734"/>
              <a:gd name="connsiteY84" fmla="*/ 456142 h 1927097"/>
              <a:gd name="connsiteX85" fmla="*/ 7637194 w 9611734"/>
              <a:gd name="connsiteY85" fmla="*/ 873265 h 1927097"/>
              <a:gd name="connsiteX86" fmla="*/ 7781438 w 9611734"/>
              <a:gd name="connsiteY86" fmla="*/ 873265 h 1927097"/>
              <a:gd name="connsiteX87" fmla="*/ 7781438 w 9611734"/>
              <a:gd name="connsiteY87" fmla="*/ 455092 h 1927097"/>
              <a:gd name="connsiteX88" fmla="*/ 7588295 w 9611734"/>
              <a:gd name="connsiteY88" fmla="*/ 251429 h 1927097"/>
              <a:gd name="connsiteX89" fmla="*/ 8108833 w 9611734"/>
              <a:gd name="connsiteY89" fmla="*/ 251429 h 1927097"/>
              <a:gd name="connsiteX90" fmla="*/ 7875380 w 9611734"/>
              <a:gd name="connsiteY90" fmla="*/ 427097 h 1927097"/>
              <a:gd name="connsiteX91" fmla="*/ 8023304 w 9611734"/>
              <a:gd name="connsiteY91" fmla="*/ 602765 h 1927097"/>
              <a:gd name="connsiteX92" fmla="*/ 8145464 w 9611734"/>
              <a:gd name="connsiteY92" fmla="*/ 633209 h 1927097"/>
              <a:gd name="connsiteX93" fmla="*/ 8239581 w 9611734"/>
              <a:gd name="connsiteY93" fmla="*/ 723493 h 1927097"/>
              <a:gd name="connsiteX94" fmla="*/ 8118648 w 9611734"/>
              <a:gd name="connsiteY94" fmla="*/ 821125 h 1927097"/>
              <a:gd name="connsiteX95" fmla="*/ 7979312 w 9611734"/>
              <a:gd name="connsiteY95" fmla="*/ 679576 h 1927097"/>
              <a:gd name="connsiteX96" fmla="*/ 7849791 w 9611734"/>
              <a:gd name="connsiteY96" fmla="*/ 716144 h 1927097"/>
              <a:gd name="connsiteX97" fmla="*/ 8102699 w 9611734"/>
              <a:gd name="connsiteY97" fmla="*/ 885688 h 1927097"/>
              <a:gd name="connsiteX98" fmla="*/ 8356834 w 9611734"/>
              <a:gd name="connsiteY98" fmla="*/ 686924 h 1927097"/>
              <a:gd name="connsiteX99" fmla="*/ 8194363 w 9611734"/>
              <a:gd name="connsiteY99" fmla="*/ 503908 h 1927097"/>
              <a:gd name="connsiteX100" fmla="*/ 8077110 w 9611734"/>
              <a:gd name="connsiteY100" fmla="*/ 474688 h 1927097"/>
              <a:gd name="connsiteX101" fmla="*/ 7992808 w 9611734"/>
              <a:gd name="connsiteY101" fmla="*/ 394203 h 1927097"/>
              <a:gd name="connsiteX102" fmla="*/ 8096740 w 9611734"/>
              <a:gd name="connsiteY102" fmla="*/ 316167 h 1927097"/>
              <a:gd name="connsiteX103" fmla="*/ 8221353 w 9611734"/>
              <a:gd name="connsiteY103" fmla="*/ 433221 h 1927097"/>
              <a:gd name="connsiteX104" fmla="*/ 8343514 w 9611734"/>
              <a:gd name="connsiteY104" fmla="*/ 396652 h 1927097"/>
              <a:gd name="connsiteX105" fmla="*/ 8108833 w 9611734"/>
              <a:gd name="connsiteY105" fmla="*/ 251429 h 1927097"/>
              <a:gd name="connsiteX106" fmla="*/ 8714726 w 9611734"/>
              <a:gd name="connsiteY106" fmla="*/ 818675 h 1927097"/>
              <a:gd name="connsiteX107" fmla="*/ 8568028 w 9611734"/>
              <a:gd name="connsiteY107" fmla="*/ 568646 h 1927097"/>
              <a:gd name="connsiteX108" fmla="*/ 8714726 w 9611734"/>
              <a:gd name="connsiteY108" fmla="*/ 318617 h 1927097"/>
              <a:gd name="connsiteX109" fmla="*/ 8861423 w 9611734"/>
              <a:gd name="connsiteY109" fmla="*/ 568646 h 1927097"/>
              <a:gd name="connsiteX110" fmla="*/ 8714726 w 9611734"/>
              <a:gd name="connsiteY110" fmla="*/ 818675 h 1927097"/>
              <a:gd name="connsiteX111" fmla="*/ 8714726 w 9611734"/>
              <a:gd name="connsiteY111" fmla="*/ 251429 h 1927097"/>
              <a:gd name="connsiteX112" fmla="*/ 8416599 w 9611734"/>
              <a:gd name="connsiteY112" fmla="*/ 568646 h 1927097"/>
              <a:gd name="connsiteX113" fmla="*/ 8714726 w 9611734"/>
              <a:gd name="connsiteY113" fmla="*/ 885863 h 1927097"/>
              <a:gd name="connsiteX114" fmla="*/ 9012852 w 9611734"/>
              <a:gd name="connsiteY114" fmla="*/ 568646 h 1927097"/>
              <a:gd name="connsiteX115" fmla="*/ 8714726 w 9611734"/>
              <a:gd name="connsiteY115" fmla="*/ 251429 h 1927097"/>
              <a:gd name="connsiteX116" fmla="*/ 9418592 w 9611734"/>
              <a:gd name="connsiteY116" fmla="*/ 251429 h 1927097"/>
              <a:gd name="connsiteX117" fmla="*/ 9249987 w 9611734"/>
              <a:gd name="connsiteY117" fmla="*/ 340488 h 1927097"/>
              <a:gd name="connsiteX118" fmla="*/ 9242625 w 9611734"/>
              <a:gd name="connsiteY118" fmla="*/ 340488 h 1927097"/>
              <a:gd name="connsiteX119" fmla="*/ 9242625 w 9611734"/>
              <a:gd name="connsiteY119" fmla="*/ 263677 h 1927097"/>
              <a:gd name="connsiteX120" fmla="*/ 9098382 w 9611734"/>
              <a:gd name="connsiteY120" fmla="*/ 263677 h 1927097"/>
              <a:gd name="connsiteX121" fmla="*/ 9098382 w 9611734"/>
              <a:gd name="connsiteY121" fmla="*/ 873615 h 1927097"/>
              <a:gd name="connsiteX122" fmla="*/ 9242625 w 9611734"/>
              <a:gd name="connsiteY122" fmla="*/ 873615 h 1927097"/>
              <a:gd name="connsiteX123" fmla="*/ 9242625 w 9611734"/>
              <a:gd name="connsiteY123" fmla="*/ 479412 h 1927097"/>
              <a:gd name="connsiteX124" fmla="*/ 9363559 w 9611734"/>
              <a:gd name="connsiteY124" fmla="*/ 336638 h 1927097"/>
              <a:gd name="connsiteX125" fmla="*/ 9467491 w 9611734"/>
              <a:gd name="connsiteY125" fmla="*/ 456142 h 1927097"/>
              <a:gd name="connsiteX126" fmla="*/ 9467491 w 9611734"/>
              <a:gd name="connsiteY126" fmla="*/ 873265 h 1927097"/>
              <a:gd name="connsiteX127" fmla="*/ 9611734 w 9611734"/>
              <a:gd name="connsiteY127" fmla="*/ 873265 h 1927097"/>
              <a:gd name="connsiteX128" fmla="*/ 9611734 w 9611734"/>
              <a:gd name="connsiteY128" fmla="*/ 455092 h 1927097"/>
              <a:gd name="connsiteX129" fmla="*/ 9418592 w 9611734"/>
              <a:gd name="connsiteY129" fmla="*/ 251429 h 1927097"/>
              <a:gd name="connsiteX130" fmla="*/ 566984 w 9611734"/>
              <a:gd name="connsiteY130" fmla="*/ 19596 h 1927097"/>
              <a:gd name="connsiteX131" fmla="*/ 415379 w 9611734"/>
              <a:gd name="connsiteY131" fmla="*/ 19596 h 1927097"/>
              <a:gd name="connsiteX132" fmla="*/ 415379 w 9611734"/>
              <a:gd name="connsiteY132" fmla="*/ 650356 h 1927097"/>
              <a:gd name="connsiteX133" fmla="*/ 283404 w 9611734"/>
              <a:gd name="connsiteY133" fmla="*/ 813776 h 1927097"/>
              <a:gd name="connsiteX134" fmla="*/ 151429 w 9611734"/>
              <a:gd name="connsiteY134" fmla="*/ 638108 h 1927097"/>
              <a:gd name="connsiteX135" fmla="*/ 151429 w 9611734"/>
              <a:gd name="connsiteY135" fmla="*/ 521055 h 1927097"/>
              <a:gd name="connsiteX136" fmla="*/ 0 w 9611734"/>
              <a:gd name="connsiteY136" fmla="*/ 558848 h 1927097"/>
              <a:gd name="connsiteX137" fmla="*/ 0 w 9611734"/>
              <a:gd name="connsiteY137" fmla="*/ 611338 h 1927097"/>
              <a:gd name="connsiteX138" fmla="*/ 283580 w 9611734"/>
              <a:gd name="connsiteY138" fmla="*/ 893212 h 1927097"/>
              <a:gd name="connsiteX139" fmla="*/ 566984 w 9611734"/>
              <a:gd name="connsiteY139" fmla="*/ 611338 h 1927097"/>
              <a:gd name="connsiteX140" fmla="*/ 566984 w 9611734"/>
              <a:gd name="connsiteY140" fmla="*/ 19596 h 1927097"/>
              <a:gd name="connsiteX141" fmla="*/ 1478364 w 9611734"/>
              <a:gd name="connsiteY141" fmla="*/ 19596 h 1927097"/>
              <a:gd name="connsiteX142" fmla="*/ 1334121 w 9611734"/>
              <a:gd name="connsiteY142" fmla="*/ 19596 h 1927097"/>
              <a:gd name="connsiteX143" fmla="*/ 1334121 w 9611734"/>
              <a:gd name="connsiteY143" fmla="*/ 873440 h 1927097"/>
              <a:gd name="connsiteX144" fmla="*/ 1478364 w 9611734"/>
              <a:gd name="connsiteY144" fmla="*/ 873440 h 1927097"/>
              <a:gd name="connsiteX145" fmla="*/ 1478364 w 9611734"/>
              <a:gd name="connsiteY145" fmla="*/ 479412 h 1927097"/>
              <a:gd name="connsiteX146" fmla="*/ 1599298 w 9611734"/>
              <a:gd name="connsiteY146" fmla="*/ 336638 h 1927097"/>
              <a:gd name="connsiteX147" fmla="*/ 1703230 w 9611734"/>
              <a:gd name="connsiteY147" fmla="*/ 456142 h 1927097"/>
              <a:gd name="connsiteX148" fmla="*/ 1703230 w 9611734"/>
              <a:gd name="connsiteY148" fmla="*/ 873265 h 1927097"/>
              <a:gd name="connsiteX149" fmla="*/ 1847474 w 9611734"/>
              <a:gd name="connsiteY149" fmla="*/ 873265 h 1927097"/>
              <a:gd name="connsiteX150" fmla="*/ 1847474 w 9611734"/>
              <a:gd name="connsiteY150" fmla="*/ 455092 h 1927097"/>
              <a:gd name="connsiteX151" fmla="*/ 1654331 w 9611734"/>
              <a:gd name="connsiteY151" fmla="*/ 251429 h 1927097"/>
              <a:gd name="connsiteX152" fmla="*/ 1485726 w 9611734"/>
              <a:gd name="connsiteY152" fmla="*/ 340488 h 1927097"/>
              <a:gd name="connsiteX153" fmla="*/ 1478364 w 9611734"/>
              <a:gd name="connsiteY153" fmla="*/ 340488 h 1927097"/>
              <a:gd name="connsiteX154" fmla="*/ 1478364 w 9611734"/>
              <a:gd name="connsiteY154" fmla="*/ 19596 h 1927097"/>
              <a:gd name="connsiteX155" fmla="*/ 5871744 w 9611734"/>
              <a:gd name="connsiteY155" fmla="*/ 19596 h 1927097"/>
              <a:gd name="connsiteX156" fmla="*/ 5720315 w 9611734"/>
              <a:gd name="connsiteY156" fmla="*/ 19596 h 1927097"/>
              <a:gd name="connsiteX157" fmla="*/ 5720315 w 9611734"/>
              <a:gd name="connsiteY157" fmla="*/ 650356 h 1927097"/>
              <a:gd name="connsiteX158" fmla="*/ 5588340 w 9611734"/>
              <a:gd name="connsiteY158" fmla="*/ 813776 h 1927097"/>
              <a:gd name="connsiteX159" fmla="*/ 5456366 w 9611734"/>
              <a:gd name="connsiteY159" fmla="*/ 638108 h 1927097"/>
              <a:gd name="connsiteX160" fmla="*/ 5456366 w 9611734"/>
              <a:gd name="connsiteY160" fmla="*/ 521055 h 1927097"/>
              <a:gd name="connsiteX161" fmla="*/ 5304936 w 9611734"/>
              <a:gd name="connsiteY161" fmla="*/ 558848 h 1927097"/>
              <a:gd name="connsiteX162" fmla="*/ 5304936 w 9611734"/>
              <a:gd name="connsiteY162" fmla="*/ 611338 h 1927097"/>
              <a:gd name="connsiteX163" fmla="*/ 5588515 w 9611734"/>
              <a:gd name="connsiteY163" fmla="*/ 893212 h 1927097"/>
              <a:gd name="connsiteX164" fmla="*/ 5871920 w 9611734"/>
              <a:gd name="connsiteY164" fmla="*/ 611338 h 1927097"/>
              <a:gd name="connsiteX165" fmla="*/ 5871920 w 9611734"/>
              <a:gd name="connsiteY165" fmla="*/ 19596 h 1927097"/>
              <a:gd name="connsiteX166" fmla="*/ 6783125 w 9611734"/>
              <a:gd name="connsiteY166" fmla="*/ 19596 h 1927097"/>
              <a:gd name="connsiteX167" fmla="*/ 6638882 w 9611734"/>
              <a:gd name="connsiteY167" fmla="*/ 19596 h 1927097"/>
              <a:gd name="connsiteX168" fmla="*/ 6638882 w 9611734"/>
              <a:gd name="connsiteY168" fmla="*/ 873440 h 1927097"/>
              <a:gd name="connsiteX169" fmla="*/ 6783125 w 9611734"/>
              <a:gd name="connsiteY169" fmla="*/ 873440 h 1927097"/>
              <a:gd name="connsiteX170" fmla="*/ 6783125 w 9611734"/>
              <a:gd name="connsiteY170" fmla="*/ 479412 h 1927097"/>
              <a:gd name="connsiteX171" fmla="*/ 6904059 w 9611734"/>
              <a:gd name="connsiteY171" fmla="*/ 336638 h 1927097"/>
              <a:gd name="connsiteX172" fmla="*/ 7007991 w 9611734"/>
              <a:gd name="connsiteY172" fmla="*/ 456142 h 1927097"/>
              <a:gd name="connsiteX173" fmla="*/ 7007991 w 9611734"/>
              <a:gd name="connsiteY173" fmla="*/ 873265 h 1927097"/>
              <a:gd name="connsiteX174" fmla="*/ 7152234 w 9611734"/>
              <a:gd name="connsiteY174" fmla="*/ 873265 h 1927097"/>
              <a:gd name="connsiteX175" fmla="*/ 7152234 w 9611734"/>
              <a:gd name="connsiteY175" fmla="*/ 455092 h 1927097"/>
              <a:gd name="connsiteX176" fmla="*/ 6959092 w 9611734"/>
              <a:gd name="connsiteY176" fmla="*/ 251429 h 1927097"/>
              <a:gd name="connsiteX177" fmla="*/ 6790486 w 9611734"/>
              <a:gd name="connsiteY177" fmla="*/ 340488 h 1927097"/>
              <a:gd name="connsiteX178" fmla="*/ 6783125 w 9611734"/>
              <a:gd name="connsiteY178" fmla="*/ 340488 h 1927097"/>
              <a:gd name="connsiteX179" fmla="*/ 6783125 w 9611734"/>
              <a:gd name="connsiteY179" fmla="*/ 19596 h 1927097"/>
              <a:gd name="connsiteX180" fmla="*/ 4781944 w 9611734"/>
              <a:gd name="connsiteY180" fmla="*/ 803978 h 1927097"/>
              <a:gd name="connsiteX181" fmla="*/ 4592482 w 9611734"/>
              <a:gd name="connsiteY181" fmla="*/ 607489 h 1927097"/>
              <a:gd name="connsiteX182" fmla="*/ 4666970 w 9611734"/>
              <a:gd name="connsiteY182" fmla="*/ 452642 h 1927097"/>
              <a:gd name="connsiteX183" fmla="*/ 4943188 w 9611734"/>
              <a:gd name="connsiteY183" fmla="*/ 753937 h 1927097"/>
              <a:gd name="connsiteX184" fmla="*/ 4781944 w 9611734"/>
              <a:gd name="connsiteY184" fmla="*/ 803978 h 1927097"/>
              <a:gd name="connsiteX185" fmla="*/ 5050801 w 9611734"/>
              <a:gd name="connsiteY185" fmla="*/ 653855 h 1927097"/>
              <a:gd name="connsiteX186" fmla="*/ 4811388 w 9611734"/>
              <a:gd name="connsiteY186" fmla="*/ 390354 h 1927097"/>
              <a:gd name="connsiteX187" fmla="*/ 4929868 w 9611734"/>
              <a:gd name="connsiteY187" fmla="*/ 367083 h 1927097"/>
              <a:gd name="connsiteX188" fmla="*/ 5089885 w 9611734"/>
              <a:gd name="connsiteY188" fmla="*/ 523154 h 1927097"/>
              <a:gd name="connsiteX189" fmla="*/ 5050801 w 9611734"/>
              <a:gd name="connsiteY189" fmla="*/ 653855 h 1927097"/>
              <a:gd name="connsiteX190" fmla="*/ 4778263 w 9611734"/>
              <a:gd name="connsiteY190" fmla="*/ 355010 h 1927097"/>
              <a:gd name="connsiteX191" fmla="*/ 4725684 w 9611734"/>
              <a:gd name="connsiteY191" fmla="*/ 296396 h 1927097"/>
              <a:gd name="connsiteX192" fmla="*/ 4665743 w 9611734"/>
              <a:gd name="connsiteY192" fmla="*/ 175668 h 1927097"/>
              <a:gd name="connsiteX193" fmla="*/ 4781768 w 9611734"/>
              <a:gd name="connsiteY193" fmla="*/ 64738 h 1927097"/>
              <a:gd name="connsiteX194" fmla="*/ 4896568 w 9611734"/>
              <a:gd name="connsiteY194" fmla="*/ 181792 h 1927097"/>
              <a:gd name="connsiteX195" fmla="*/ 4778263 w 9611734"/>
              <a:gd name="connsiteY195" fmla="*/ 355010 h 1927097"/>
              <a:gd name="connsiteX196" fmla="*/ 4785624 w 9611734"/>
              <a:gd name="connsiteY196" fmla="*/ 0 h 1927097"/>
              <a:gd name="connsiteX197" fmla="*/ 4533943 w 9611734"/>
              <a:gd name="connsiteY197" fmla="*/ 211011 h 1927097"/>
              <a:gd name="connsiteX198" fmla="*/ 4631741 w 9611734"/>
              <a:gd name="connsiteY198" fmla="*/ 414674 h 1927097"/>
              <a:gd name="connsiteX199" fmla="*/ 4632968 w 9611734"/>
              <a:gd name="connsiteY199" fmla="*/ 417124 h 1927097"/>
              <a:gd name="connsiteX200" fmla="*/ 4458228 w 9611734"/>
              <a:gd name="connsiteY200" fmla="*/ 662254 h 1927097"/>
              <a:gd name="connsiteX201" fmla="*/ 4703775 w 9611734"/>
              <a:gd name="connsiteY201" fmla="*/ 892862 h 1927097"/>
              <a:gd name="connsiteX202" fmla="*/ 4979994 w 9611734"/>
              <a:gd name="connsiteY202" fmla="*/ 794005 h 1927097"/>
              <a:gd name="connsiteX203" fmla="*/ 5053255 w 9611734"/>
              <a:gd name="connsiteY203" fmla="*/ 873265 h 1927097"/>
              <a:gd name="connsiteX204" fmla="*/ 5245170 w 9611734"/>
              <a:gd name="connsiteY204" fmla="*/ 873265 h 1927097"/>
              <a:gd name="connsiteX205" fmla="*/ 5245170 w 9611734"/>
              <a:gd name="connsiteY205" fmla="*/ 867141 h 1927097"/>
              <a:gd name="connsiteX206" fmla="*/ 5088834 w 9611734"/>
              <a:gd name="connsiteY206" fmla="*/ 695148 h 1927097"/>
              <a:gd name="connsiteX207" fmla="*/ 5192766 w 9611734"/>
              <a:gd name="connsiteY207" fmla="*/ 457191 h 1927097"/>
              <a:gd name="connsiteX208" fmla="*/ 5032749 w 9611734"/>
              <a:gd name="connsiteY208" fmla="*/ 302345 h 1927097"/>
              <a:gd name="connsiteX209" fmla="*/ 4886051 w 9611734"/>
              <a:gd name="connsiteY209" fmla="*/ 331564 h 1927097"/>
              <a:gd name="connsiteX210" fmla="*/ 4883598 w 9611734"/>
              <a:gd name="connsiteY210" fmla="*/ 326665 h 1927097"/>
              <a:gd name="connsiteX211" fmla="*/ 5015573 w 9611734"/>
              <a:gd name="connsiteY211" fmla="*/ 165695 h 1927097"/>
              <a:gd name="connsiteX212" fmla="*/ 4785624 w 9611734"/>
              <a:gd name="connsiteY212" fmla="*/ 0 h 1927097"/>
              <a:gd name="connsiteX213" fmla="*/ 1128885 w 9611734"/>
              <a:gd name="connsiteY213" fmla="*/ 1543918 h 1927097"/>
              <a:gd name="connsiteX214" fmla="*/ 1293810 w 9611734"/>
              <a:gd name="connsiteY214" fmla="*/ 1375599 h 1927097"/>
              <a:gd name="connsiteX215" fmla="*/ 1441734 w 9611734"/>
              <a:gd name="connsiteY215" fmla="*/ 1543918 h 1927097"/>
              <a:gd name="connsiteX216" fmla="*/ 1128885 w 9611734"/>
              <a:gd name="connsiteY216" fmla="*/ 1543918 h 1927097"/>
              <a:gd name="connsiteX217" fmla="*/ 1293810 w 9611734"/>
              <a:gd name="connsiteY217" fmla="*/ 1292664 h 1927097"/>
              <a:gd name="connsiteX218" fmla="*/ 1020045 w 9611734"/>
              <a:gd name="connsiteY218" fmla="*/ 1614780 h 1927097"/>
              <a:gd name="connsiteX219" fmla="*/ 1293810 w 9611734"/>
              <a:gd name="connsiteY219" fmla="*/ 1927098 h 1927097"/>
              <a:gd name="connsiteX220" fmla="*/ 1543037 w 9611734"/>
              <a:gd name="connsiteY220" fmla="*/ 1728334 h 1927097"/>
              <a:gd name="connsiteX221" fmla="*/ 1450147 w 9611734"/>
              <a:gd name="connsiteY221" fmla="*/ 1704013 h 1927097"/>
              <a:gd name="connsiteX222" fmla="*/ 1303450 w 9611734"/>
              <a:gd name="connsiteY222" fmla="*/ 1841888 h 1927097"/>
              <a:gd name="connsiteX223" fmla="*/ 1125029 w 9611734"/>
              <a:gd name="connsiteY223" fmla="*/ 1616180 h 1927097"/>
              <a:gd name="connsiteX224" fmla="*/ 1544089 w 9611734"/>
              <a:gd name="connsiteY224" fmla="*/ 1616180 h 1927097"/>
              <a:gd name="connsiteX225" fmla="*/ 1544089 w 9611734"/>
              <a:gd name="connsiteY225" fmla="*/ 1582061 h 1927097"/>
              <a:gd name="connsiteX226" fmla="*/ 1293810 w 9611734"/>
              <a:gd name="connsiteY226" fmla="*/ 1292664 h 1927097"/>
              <a:gd name="connsiteX227" fmla="*/ 2967595 w 9611734"/>
              <a:gd name="connsiteY227" fmla="*/ 1543918 h 1927097"/>
              <a:gd name="connsiteX228" fmla="*/ 3132520 w 9611734"/>
              <a:gd name="connsiteY228" fmla="*/ 1375599 h 1927097"/>
              <a:gd name="connsiteX229" fmla="*/ 3280444 w 9611734"/>
              <a:gd name="connsiteY229" fmla="*/ 1543918 h 1927097"/>
              <a:gd name="connsiteX230" fmla="*/ 2967595 w 9611734"/>
              <a:gd name="connsiteY230" fmla="*/ 1543918 h 1927097"/>
              <a:gd name="connsiteX231" fmla="*/ 3132520 w 9611734"/>
              <a:gd name="connsiteY231" fmla="*/ 1292664 h 1927097"/>
              <a:gd name="connsiteX232" fmla="*/ 2858756 w 9611734"/>
              <a:gd name="connsiteY232" fmla="*/ 1614780 h 1927097"/>
              <a:gd name="connsiteX233" fmla="*/ 3132520 w 9611734"/>
              <a:gd name="connsiteY233" fmla="*/ 1927098 h 1927097"/>
              <a:gd name="connsiteX234" fmla="*/ 3381748 w 9611734"/>
              <a:gd name="connsiteY234" fmla="*/ 1728334 h 1927097"/>
              <a:gd name="connsiteX235" fmla="*/ 3288857 w 9611734"/>
              <a:gd name="connsiteY235" fmla="*/ 1704013 h 1927097"/>
              <a:gd name="connsiteX236" fmla="*/ 3142160 w 9611734"/>
              <a:gd name="connsiteY236" fmla="*/ 1841888 h 1927097"/>
              <a:gd name="connsiteX237" fmla="*/ 2963740 w 9611734"/>
              <a:gd name="connsiteY237" fmla="*/ 1616180 h 1927097"/>
              <a:gd name="connsiteX238" fmla="*/ 3382799 w 9611734"/>
              <a:gd name="connsiteY238" fmla="*/ 1616180 h 1927097"/>
              <a:gd name="connsiteX239" fmla="*/ 3382799 w 9611734"/>
              <a:gd name="connsiteY239" fmla="*/ 1582061 h 1927097"/>
              <a:gd name="connsiteX240" fmla="*/ 3132520 w 9611734"/>
              <a:gd name="connsiteY240" fmla="*/ 1292664 h 1927097"/>
              <a:gd name="connsiteX241" fmla="*/ 3766631 w 9611734"/>
              <a:gd name="connsiteY241" fmla="*/ 1292664 h 1927097"/>
              <a:gd name="connsiteX242" fmla="*/ 3485505 w 9611734"/>
              <a:gd name="connsiteY242" fmla="*/ 1616005 h 1927097"/>
              <a:gd name="connsiteX243" fmla="*/ 3761723 w 9611734"/>
              <a:gd name="connsiteY243" fmla="*/ 1927098 h 1927097"/>
              <a:gd name="connsiteX244" fmla="*/ 4012178 w 9611734"/>
              <a:gd name="connsiteY244" fmla="*/ 1709962 h 1927097"/>
              <a:gd name="connsiteX245" fmla="*/ 3915606 w 9611734"/>
              <a:gd name="connsiteY245" fmla="*/ 1686692 h 1927097"/>
              <a:gd name="connsiteX246" fmla="*/ 3768909 w 9611734"/>
              <a:gd name="connsiteY246" fmla="*/ 1840313 h 1927097"/>
              <a:gd name="connsiteX247" fmla="*/ 3591716 w 9611734"/>
              <a:gd name="connsiteY247" fmla="*/ 1608481 h 1927097"/>
              <a:gd name="connsiteX248" fmla="*/ 3764002 w 9611734"/>
              <a:gd name="connsiteY248" fmla="*/ 1379098 h 1927097"/>
              <a:gd name="connsiteX249" fmla="*/ 3915606 w 9611734"/>
              <a:gd name="connsiteY249" fmla="*/ 1525546 h 1927097"/>
              <a:gd name="connsiteX250" fmla="*/ 4012178 w 9611734"/>
              <a:gd name="connsiteY250" fmla="*/ 1502275 h 1927097"/>
              <a:gd name="connsiteX251" fmla="*/ 3766631 w 9611734"/>
              <a:gd name="connsiteY251" fmla="*/ 1292664 h 1927097"/>
              <a:gd name="connsiteX252" fmla="*/ 879833 w 9611734"/>
              <a:gd name="connsiteY252" fmla="*/ 1060831 h 1927097"/>
              <a:gd name="connsiteX253" fmla="*/ 718589 w 9611734"/>
              <a:gd name="connsiteY253" fmla="*/ 1060831 h 1927097"/>
              <a:gd name="connsiteX254" fmla="*/ 465680 w 9611734"/>
              <a:gd name="connsiteY254" fmla="*/ 1748805 h 1927097"/>
              <a:gd name="connsiteX255" fmla="*/ 211545 w 9611734"/>
              <a:gd name="connsiteY255" fmla="*/ 1060831 h 1927097"/>
              <a:gd name="connsiteX256" fmla="*/ 42765 w 9611734"/>
              <a:gd name="connsiteY256" fmla="*/ 1060831 h 1927097"/>
              <a:gd name="connsiteX257" fmla="*/ 42765 w 9611734"/>
              <a:gd name="connsiteY257" fmla="*/ 1914675 h 1927097"/>
              <a:gd name="connsiteX258" fmla="*/ 148976 w 9611734"/>
              <a:gd name="connsiteY258" fmla="*/ 1914675 h 1927097"/>
              <a:gd name="connsiteX259" fmla="*/ 148976 w 9611734"/>
              <a:gd name="connsiteY259" fmla="*/ 1179284 h 1927097"/>
              <a:gd name="connsiteX260" fmla="*/ 421513 w 9611734"/>
              <a:gd name="connsiteY260" fmla="*/ 1914850 h 1927097"/>
              <a:gd name="connsiteX261" fmla="*/ 503362 w 9611734"/>
              <a:gd name="connsiteY261" fmla="*/ 1914850 h 1927097"/>
              <a:gd name="connsiteX262" fmla="*/ 773447 w 9611734"/>
              <a:gd name="connsiteY262" fmla="*/ 1178060 h 1927097"/>
              <a:gd name="connsiteX263" fmla="*/ 773447 w 9611734"/>
              <a:gd name="connsiteY263" fmla="*/ 1914850 h 1927097"/>
              <a:gd name="connsiteX264" fmla="*/ 879833 w 9611734"/>
              <a:gd name="connsiteY264" fmla="*/ 1914850 h 1927097"/>
              <a:gd name="connsiteX265" fmla="*/ 879833 w 9611734"/>
              <a:gd name="connsiteY265" fmla="*/ 1060831 h 1927097"/>
              <a:gd name="connsiteX266" fmla="*/ 1920559 w 9611734"/>
              <a:gd name="connsiteY266" fmla="*/ 1840488 h 1927097"/>
              <a:gd name="connsiteX267" fmla="*/ 1753181 w 9611734"/>
              <a:gd name="connsiteY267" fmla="*/ 1609881 h 1927097"/>
              <a:gd name="connsiteX268" fmla="*/ 1920559 w 9611734"/>
              <a:gd name="connsiteY268" fmla="*/ 1379273 h 1927097"/>
              <a:gd name="connsiteX269" fmla="*/ 2087938 w 9611734"/>
              <a:gd name="connsiteY269" fmla="*/ 1609881 h 1927097"/>
              <a:gd name="connsiteX270" fmla="*/ 1920559 w 9611734"/>
              <a:gd name="connsiteY270" fmla="*/ 1840488 h 1927097"/>
              <a:gd name="connsiteX271" fmla="*/ 2186963 w 9611734"/>
              <a:gd name="connsiteY271" fmla="*/ 1060831 h 1927097"/>
              <a:gd name="connsiteX272" fmla="*/ 2085659 w 9611734"/>
              <a:gd name="connsiteY272" fmla="*/ 1060831 h 1927097"/>
              <a:gd name="connsiteX273" fmla="*/ 2085659 w 9611734"/>
              <a:gd name="connsiteY273" fmla="*/ 1421965 h 1927097"/>
              <a:gd name="connsiteX274" fmla="*/ 1903559 w 9611734"/>
              <a:gd name="connsiteY274" fmla="*/ 1292664 h 1927097"/>
              <a:gd name="connsiteX275" fmla="*/ 1646970 w 9611734"/>
              <a:gd name="connsiteY275" fmla="*/ 1613555 h 1927097"/>
              <a:gd name="connsiteX276" fmla="*/ 1894971 w 9611734"/>
              <a:gd name="connsiteY276" fmla="*/ 1927098 h 1927097"/>
              <a:gd name="connsiteX277" fmla="*/ 2085659 w 9611734"/>
              <a:gd name="connsiteY277" fmla="*/ 1791672 h 1927097"/>
              <a:gd name="connsiteX278" fmla="*/ 2085659 w 9611734"/>
              <a:gd name="connsiteY278" fmla="*/ 1838039 h 1927097"/>
              <a:gd name="connsiteX279" fmla="*/ 2091794 w 9611734"/>
              <a:gd name="connsiteY279" fmla="*/ 1914850 h 1927097"/>
              <a:gd name="connsiteX280" fmla="*/ 2194499 w 9611734"/>
              <a:gd name="connsiteY280" fmla="*/ 1914850 h 1927097"/>
              <a:gd name="connsiteX281" fmla="*/ 2187138 w 9611734"/>
              <a:gd name="connsiteY281" fmla="*/ 1787998 h 1927097"/>
              <a:gd name="connsiteX282" fmla="*/ 2187138 w 9611734"/>
              <a:gd name="connsiteY282" fmla="*/ 1060831 h 1927097"/>
              <a:gd name="connsiteX283" fmla="*/ 2956729 w 9611734"/>
              <a:gd name="connsiteY283" fmla="*/ 1060831 h 1927097"/>
              <a:gd name="connsiteX284" fmla="*/ 2296854 w 9611734"/>
              <a:gd name="connsiteY284" fmla="*/ 1060831 h 1927097"/>
              <a:gd name="connsiteX285" fmla="*/ 2296854 w 9611734"/>
              <a:gd name="connsiteY285" fmla="*/ 1149890 h 1927097"/>
              <a:gd name="connsiteX286" fmla="*/ 2574300 w 9611734"/>
              <a:gd name="connsiteY286" fmla="*/ 1149890 h 1927097"/>
              <a:gd name="connsiteX287" fmla="*/ 2574300 w 9611734"/>
              <a:gd name="connsiteY287" fmla="*/ 1914850 h 1927097"/>
              <a:gd name="connsiteX288" fmla="*/ 2680686 w 9611734"/>
              <a:gd name="connsiteY288" fmla="*/ 1914850 h 1927097"/>
              <a:gd name="connsiteX289" fmla="*/ 2680686 w 9611734"/>
              <a:gd name="connsiteY289" fmla="*/ 1149890 h 1927097"/>
              <a:gd name="connsiteX290" fmla="*/ 2956904 w 9611734"/>
              <a:gd name="connsiteY290" fmla="*/ 1149890 h 1927097"/>
              <a:gd name="connsiteX291" fmla="*/ 2956904 w 9611734"/>
              <a:gd name="connsiteY291" fmla="*/ 1060831 h 1927097"/>
              <a:gd name="connsiteX292" fmla="*/ 4229682 w 9611734"/>
              <a:gd name="connsiteY292" fmla="*/ 1060831 h 1927097"/>
              <a:gd name="connsiteX293" fmla="*/ 4128203 w 9611734"/>
              <a:gd name="connsiteY293" fmla="*/ 1060831 h 1927097"/>
              <a:gd name="connsiteX294" fmla="*/ 4128203 w 9611734"/>
              <a:gd name="connsiteY294" fmla="*/ 1914675 h 1927097"/>
              <a:gd name="connsiteX295" fmla="*/ 4229682 w 9611734"/>
              <a:gd name="connsiteY295" fmla="*/ 1914675 h 1927097"/>
              <a:gd name="connsiteX296" fmla="*/ 4229682 w 9611734"/>
              <a:gd name="connsiteY296" fmla="*/ 1513473 h 1927097"/>
              <a:gd name="connsiteX297" fmla="*/ 4362884 w 9611734"/>
              <a:gd name="connsiteY297" fmla="*/ 1370699 h 1927097"/>
              <a:gd name="connsiteX298" fmla="*/ 4494859 w 9611734"/>
              <a:gd name="connsiteY298" fmla="*/ 1513473 h 1927097"/>
              <a:gd name="connsiteX299" fmla="*/ 4494859 w 9611734"/>
              <a:gd name="connsiteY299" fmla="*/ 1914850 h 1927097"/>
              <a:gd name="connsiteX300" fmla="*/ 4596338 w 9611734"/>
              <a:gd name="connsiteY300" fmla="*/ 1914850 h 1927097"/>
              <a:gd name="connsiteX301" fmla="*/ 4596338 w 9611734"/>
              <a:gd name="connsiteY301" fmla="*/ 1492827 h 1927097"/>
              <a:gd name="connsiteX302" fmla="*/ 4399515 w 9611734"/>
              <a:gd name="connsiteY302" fmla="*/ 1292839 h 1927097"/>
              <a:gd name="connsiteX303" fmla="*/ 4229682 w 9611734"/>
              <a:gd name="connsiteY303" fmla="*/ 1399044 h 1927097"/>
              <a:gd name="connsiteX304" fmla="*/ 4229682 w 9611734"/>
              <a:gd name="connsiteY304" fmla="*/ 1060831 h 192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Lst>
            <a:rect l="l" t="t" r="r" b="b"/>
            <a:pathLst>
              <a:path w="9611734" h="1927097">
                <a:moveTo>
                  <a:pt x="950465" y="818675"/>
                </a:moveTo>
                <a:cubicBezTo>
                  <a:pt x="856347" y="818675"/>
                  <a:pt x="803768" y="729617"/>
                  <a:pt x="803768" y="568646"/>
                </a:cubicBezTo>
                <a:cubicBezTo>
                  <a:pt x="803768" y="405226"/>
                  <a:pt x="856347" y="318617"/>
                  <a:pt x="950465" y="318617"/>
                </a:cubicBezTo>
                <a:cubicBezTo>
                  <a:pt x="1044582" y="318617"/>
                  <a:pt x="1097162" y="406451"/>
                  <a:pt x="1097162" y="568646"/>
                </a:cubicBezTo>
                <a:cubicBezTo>
                  <a:pt x="1097162" y="732066"/>
                  <a:pt x="1044582" y="818675"/>
                  <a:pt x="950465" y="818675"/>
                </a:cubicBezTo>
                <a:moveTo>
                  <a:pt x="950465" y="251429"/>
                </a:moveTo>
                <a:cubicBezTo>
                  <a:pt x="758549" y="251429"/>
                  <a:pt x="652338" y="394203"/>
                  <a:pt x="652338" y="568646"/>
                </a:cubicBezTo>
                <a:cubicBezTo>
                  <a:pt x="652338" y="743089"/>
                  <a:pt x="758724" y="885863"/>
                  <a:pt x="950465" y="885863"/>
                </a:cubicBezTo>
                <a:cubicBezTo>
                  <a:pt x="1142381" y="885863"/>
                  <a:pt x="1248591" y="743089"/>
                  <a:pt x="1248591" y="568646"/>
                </a:cubicBezTo>
                <a:cubicBezTo>
                  <a:pt x="1248767" y="394028"/>
                  <a:pt x="1142381" y="251429"/>
                  <a:pt x="950465" y="251429"/>
                </a:cubicBezTo>
                <a:moveTo>
                  <a:pt x="2283534" y="251429"/>
                </a:moveTo>
                <a:cubicBezTo>
                  <a:pt x="2193097" y="251429"/>
                  <a:pt x="2142971" y="290447"/>
                  <a:pt x="2114929" y="340488"/>
                </a:cubicBezTo>
                <a:lnTo>
                  <a:pt x="2107568" y="340488"/>
                </a:lnTo>
                <a:lnTo>
                  <a:pt x="2107568" y="263677"/>
                </a:lnTo>
                <a:lnTo>
                  <a:pt x="1963324" y="263677"/>
                </a:lnTo>
                <a:lnTo>
                  <a:pt x="1963324" y="873615"/>
                </a:lnTo>
                <a:lnTo>
                  <a:pt x="2107568" y="873615"/>
                </a:lnTo>
                <a:lnTo>
                  <a:pt x="2107568" y="479412"/>
                </a:lnTo>
                <a:cubicBezTo>
                  <a:pt x="2107568" y="389129"/>
                  <a:pt x="2154013" y="336638"/>
                  <a:pt x="2228501" y="336638"/>
                </a:cubicBezTo>
                <a:cubicBezTo>
                  <a:pt x="2300535" y="336638"/>
                  <a:pt x="2332433" y="384230"/>
                  <a:pt x="2332433" y="456142"/>
                </a:cubicBezTo>
                <a:lnTo>
                  <a:pt x="2332433" y="873265"/>
                </a:lnTo>
                <a:lnTo>
                  <a:pt x="2476677" y="873265"/>
                </a:lnTo>
                <a:lnTo>
                  <a:pt x="2476677" y="455092"/>
                </a:lnTo>
                <a:cubicBezTo>
                  <a:pt x="2476502" y="329465"/>
                  <a:pt x="2410602" y="251429"/>
                  <a:pt x="2283534" y="251429"/>
                </a:cubicBezTo>
                <a:moveTo>
                  <a:pt x="2803897" y="251429"/>
                </a:moveTo>
                <a:cubicBezTo>
                  <a:pt x="2670696" y="251429"/>
                  <a:pt x="2570444" y="307594"/>
                  <a:pt x="2570444" y="427097"/>
                </a:cubicBezTo>
                <a:cubicBezTo>
                  <a:pt x="2570444" y="528403"/>
                  <a:pt x="2640024" y="583168"/>
                  <a:pt x="2718368" y="602765"/>
                </a:cubicBezTo>
                <a:lnTo>
                  <a:pt x="2840528" y="633209"/>
                </a:lnTo>
                <a:cubicBezTo>
                  <a:pt x="2905201" y="649131"/>
                  <a:pt x="2934645" y="672227"/>
                  <a:pt x="2934645" y="723493"/>
                </a:cubicBezTo>
                <a:cubicBezTo>
                  <a:pt x="2934645" y="785781"/>
                  <a:pt x="2890654" y="821125"/>
                  <a:pt x="2813712" y="821125"/>
                </a:cubicBezTo>
                <a:cubicBezTo>
                  <a:pt x="2730636" y="821125"/>
                  <a:pt x="2687872" y="780882"/>
                  <a:pt x="2674376" y="679576"/>
                </a:cubicBezTo>
                <a:lnTo>
                  <a:pt x="2544855" y="716144"/>
                </a:lnTo>
                <a:cubicBezTo>
                  <a:pt x="2552216" y="821125"/>
                  <a:pt x="2650014" y="885688"/>
                  <a:pt x="2797763" y="885688"/>
                </a:cubicBezTo>
                <a:cubicBezTo>
                  <a:pt x="2962688" y="885688"/>
                  <a:pt x="3051898" y="808877"/>
                  <a:pt x="3051898" y="686924"/>
                </a:cubicBezTo>
                <a:cubicBezTo>
                  <a:pt x="3051898" y="572320"/>
                  <a:pt x="2972503" y="524729"/>
                  <a:pt x="2889427" y="503908"/>
                </a:cubicBezTo>
                <a:lnTo>
                  <a:pt x="2772174" y="474688"/>
                </a:lnTo>
                <a:cubicBezTo>
                  <a:pt x="2713461" y="459991"/>
                  <a:pt x="2687872" y="433221"/>
                  <a:pt x="2687872" y="394203"/>
                </a:cubicBezTo>
                <a:cubicBezTo>
                  <a:pt x="2687872" y="345387"/>
                  <a:pt x="2729409" y="316167"/>
                  <a:pt x="2791804" y="316167"/>
                </a:cubicBezTo>
                <a:cubicBezTo>
                  <a:pt x="2865065" y="316167"/>
                  <a:pt x="2910284" y="356410"/>
                  <a:pt x="2916418" y="433221"/>
                </a:cubicBezTo>
                <a:lnTo>
                  <a:pt x="3038578" y="396652"/>
                </a:lnTo>
                <a:cubicBezTo>
                  <a:pt x="3023856" y="311093"/>
                  <a:pt x="2939553" y="251429"/>
                  <a:pt x="2803897" y="251429"/>
                </a:cubicBezTo>
                <a:moveTo>
                  <a:pt x="3409965" y="818675"/>
                </a:moveTo>
                <a:cubicBezTo>
                  <a:pt x="3315848" y="818675"/>
                  <a:pt x="3263268" y="729617"/>
                  <a:pt x="3263268" y="568646"/>
                </a:cubicBezTo>
                <a:cubicBezTo>
                  <a:pt x="3263268" y="405226"/>
                  <a:pt x="3315848" y="318617"/>
                  <a:pt x="3409965" y="318617"/>
                </a:cubicBezTo>
                <a:cubicBezTo>
                  <a:pt x="3504083" y="318617"/>
                  <a:pt x="3556663" y="406451"/>
                  <a:pt x="3556663" y="568646"/>
                </a:cubicBezTo>
                <a:cubicBezTo>
                  <a:pt x="3556487" y="732066"/>
                  <a:pt x="3504083" y="818675"/>
                  <a:pt x="3409965" y="818675"/>
                </a:cubicBezTo>
                <a:moveTo>
                  <a:pt x="3409965" y="251429"/>
                </a:moveTo>
                <a:cubicBezTo>
                  <a:pt x="3218050" y="251429"/>
                  <a:pt x="3111839" y="394203"/>
                  <a:pt x="3111839" y="568646"/>
                </a:cubicBezTo>
                <a:cubicBezTo>
                  <a:pt x="3111839" y="743089"/>
                  <a:pt x="3218225" y="885863"/>
                  <a:pt x="3409965" y="885863"/>
                </a:cubicBezTo>
                <a:cubicBezTo>
                  <a:pt x="3601881" y="885863"/>
                  <a:pt x="3708092" y="743089"/>
                  <a:pt x="3708092" y="568646"/>
                </a:cubicBezTo>
                <a:cubicBezTo>
                  <a:pt x="3708092" y="394028"/>
                  <a:pt x="3601706" y="251429"/>
                  <a:pt x="3409965" y="251429"/>
                </a:cubicBezTo>
                <a:moveTo>
                  <a:pt x="4113656" y="251429"/>
                </a:moveTo>
                <a:cubicBezTo>
                  <a:pt x="4023219" y="251429"/>
                  <a:pt x="3973094" y="290447"/>
                  <a:pt x="3945051" y="340488"/>
                </a:cubicBezTo>
                <a:lnTo>
                  <a:pt x="3937690" y="340488"/>
                </a:lnTo>
                <a:lnTo>
                  <a:pt x="3937690" y="263677"/>
                </a:lnTo>
                <a:lnTo>
                  <a:pt x="3793446" y="263677"/>
                </a:lnTo>
                <a:lnTo>
                  <a:pt x="3793446" y="873615"/>
                </a:lnTo>
                <a:lnTo>
                  <a:pt x="3937690" y="873615"/>
                </a:lnTo>
                <a:lnTo>
                  <a:pt x="3937690" y="479412"/>
                </a:lnTo>
                <a:cubicBezTo>
                  <a:pt x="3937690" y="389129"/>
                  <a:pt x="3984135" y="336638"/>
                  <a:pt x="4058623" y="336638"/>
                </a:cubicBezTo>
                <a:cubicBezTo>
                  <a:pt x="4130657" y="336638"/>
                  <a:pt x="4162555" y="384230"/>
                  <a:pt x="4162555" y="456142"/>
                </a:cubicBezTo>
                <a:lnTo>
                  <a:pt x="4162555" y="873265"/>
                </a:lnTo>
                <a:lnTo>
                  <a:pt x="4306799" y="873265"/>
                </a:lnTo>
                <a:lnTo>
                  <a:pt x="4306799" y="455092"/>
                </a:lnTo>
                <a:cubicBezTo>
                  <a:pt x="4306799" y="329465"/>
                  <a:pt x="4240724" y="251429"/>
                  <a:pt x="4113656" y="251429"/>
                </a:cubicBezTo>
                <a:moveTo>
                  <a:pt x="6255401" y="818675"/>
                </a:moveTo>
                <a:cubicBezTo>
                  <a:pt x="6161283" y="818675"/>
                  <a:pt x="6108704" y="729617"/>
                  <a:pt x="6108704" y="568646"/>
                </a:cubicBezTo>
                <a:cubicBezTo>
                  <a:pt x="6108704" y="405226"/>
                  <a:pt x="6161283" y="318617"/>
                  <a:pt x="6255401" y="318617"/>
                </a:cubicBezTo>
                <a:cubicBezTo>
                  <a:pt x="6349518" y="318617"/>
                  <a:pt x="6402098" y="406451"/>
                  <a:pt x="6402098" y="568646"/>
                </a:cubicBezTo>
                <a:cubicBezTo>
                  <a:pt x="6402098" y="732066"/>
                  <a:pt x="6349518" y="818675"/>
                  <a:pt x="6255401" y="818675"/>
                </a:cubicBezTo>
                <a:moveTo>
                  <a:pt x="6255401" y="251429"/>
                </a:moveTo>
                <a:cubicBezTo>
                  <a:pt x="6063485" y="251429"/>
                  <a:pt x="5957274" y="394203"/>
                  <a:pt x="5957274" y="568646"/>
                </a:cubicBezTo>
                <a:cubicBezTo>
                  <a:pt x="5957274" y="743089"/>
                  <a:pt x="6063660" y="885863"/>
                  <a:pt x="6255401" y="885863"/>
                </a:cubicBezTo>
                <a:cubicBezTo>
                  <a:pt x="6447316" y="885863"/>
                  <a:pt x="6553528" y="743089"/>
                  <a:pt x="6553528" y="568646"/>
                </a:cubicBezTo>
                <a:cubicBezTo>
                  <a:pt x="6553528" y="394028"/>
                  <a:pt x="6447316" y="251429"/>
                  <a:pt x="6255401" y="251429"/>
                </a:cubicBezTo>
                <a:moveTo>
                  <a:pt x="7588295" y="251429"/>
                </a:moveTo>
                <a:cubicBezTo>
                  <a:pt x="7497858" y="251429"/>
                  <a:pt x="7447732" y="290447"/>
                  <a:pt x="7419689" y="340488"/>
                </a:cubicBezTo>
                <a:lnTo>
                  <a:pt x="7412328" y="340488"/>
                </a:lnTo>
                <a:lnTo>
                  <a:pt x="7412328" y="263677"/>
                </a:lnTo>
                <a:lnTo>
                  <a:pt x="7268085" y="263677"/>
                </a:lnTo>
                <a:lnTo>
                  <a:pt x="7268085" y="873615"/>
                </a:lnTo>
                <a:lnTo>
                  <a:pt x="7412328" y="873615"/>
                </a:lnTo>
                <a:lnTo>
                  <a:pt x="7412328" y="479412"/>
                </a:lnTo>
                <a:cubicBezTo>
                  <a:pt x="7412328" y="389129"/>
                  <a:pt x="7458774" y="336638"/>
                  <a:pt x="7533262" y="336638"/>
                </a:cubicBezTo>
                <a:cubicBezTo>
                  <a:pt x="7605295" y="336638"/>
                  <a:pt x="7637194" y="384230"/>
                  <a:pt x="7637194" y="456142"/>
                </a:cubicBezTo>
                <a:lnTo>
                  <a:pt x="7637194" y="873265"/>
                </a:lnTo>
                <a:lnTo>
                  <a:pt x="7781438" y="873265"/>
                </a:lnTo>
                <a:lnTo>
                  <a:pt x="7781438" y="455092"/>
                </a:lnTo>
                <a:cubicBezTo>
                  <a:pt x="7781438" y="329465"/>
                  <a:pt x="7715362" y="251429"/>
                  <a:pt x="7588295" y="251429"/>
                </a:cubicBezTo>
                <a:moveTo>
                  <a:pt x="8108833" y="251429"/>
                </a:moveTo>
                <a:cubicBezTo>
                  <a:pt x="7975631" y="251429"/>
                  <a:pt x="7875380" y="307594"/>
                  <a:pt x="7875380" y="427097"/>
                </a:cubicBezTo>
                <a:cubicBezTo>
                  <a:pt x="7875380" y="528403"/>
                  <a:pt x="7944960" y="583168"/>
                  <a:pt x="8023304" y="602765"/>
                </a:cubicBezTo>
                <a:lnTo>
                  <a:pt x="8145464" y="633209"/>
                </a:lnTo>
                <a:cubicBezTo>
                  <a:pt x="8210137" y="649131"/>
                  <a:pt x="8239581" y="672227"/>
                  <a:pt x="8239581" y="723493"/>
                </a:cubicBezTo>
                <a:cubicBezTo>
                  <a:pt x="8239581" y="785781"/>
                  <a:pt x="8195589" y="821125"/>
                  <a:pt x="8118648" y="821125"/>
                </a:cubicBezTo>
                <a:cubicBezTo>
                  <a:pt x="8035573" y="821125"/>
                  <a:pt x="7992808" y="780882"/>
                  <a:pt x="7979312" y="679576"/>
                </a:cubicBezTo>
                <a:lnTo>
                  <a:pt x="7849791" y="716144"/>
                </a:lnTo>
                <a:cubicBezTo>
                  <a:pt x="7857152" y="821125"/>
                  <a:pt x="7954950" y="885688"/>
                  <a:pt x="8102699" y="885688"/>
                </a:cubicBezTo>
                <a:cubicBezTo>
                  <a:pt x="8267624" y="885688"/>
                  <a:pt x="8356834" y="808877"/>
                  <a:pt x="8356834" y="686924"/>
                </a:cubicBezTo>
                <a:cubicBezTo>
                  <a:pt x="8356834" y="572320"/>
                  <a:pt x="8277439" y="524729"/>
                  <a:pt x="8194363" y="503908"/>
                </a:cubicBezTo>
                <a:lnTo>
                  <a:pt x="8077110" y="474688"/>
                </a:lnTo>
                <a:cubicBezTo>
                  <a:pt x="8018396" y="459991"/>
                  <a:pt x="7992808" y="433221"/>
                  <a:pt x="7992808" y="394203"/>
                </a:cubicBezTo>
                <a:cubicBezTo>
                  <a:pt x="7992808" y="345387"/>
                  <a:pt x="8034346" y="316167"/>
                  <a:pt x="8096740" y="316167"/>
                </a:cubicBezTo>
                <a:cubicBezTo>
                  <a:pt x="8170001" y="316167"/>
                  <a:pt x="8215220" y="356410"/>
                  <a:pt x="8221353" y="433221"/>
                </a:cubicBezTo>
                <a:lnTo>
                  <a:pt x="8343514" y="396652"/>
                </a:lnTo>
                <a:cubicBezTo>
                  <a:pt x="8328791" y="311093"/>
                  <a:pt x="8244489" y="251429"/>
                  <a:pt x="8108833" y="251429"/>
                </a:cubicBezTo>
                <a:moveTo>
                  <a:pt x="8714726" y="818675"/>
                </a:moveTo>
                <a:cubicBezTo>
                  <a:pt x="8620608" y="818675"/>
                  <a:pt x="8568028" y="729617"/>
                  <a:pt x="8568028" y="568646"/>
                </a:cubicBezTo>
                <a:cubicBezTo>
                  <a:pt x="8568028" y="405226"/>
                  <a:pt x="8620608" y="318617"/>
                  <a:pt x="8714726" y="318617"/>
                </a:cubicBezTo>
                <a:cubicBezTo>
                  <a:pt x="8808844" y="318617"/>
                  <a:pt x="8861423" y="406451"/>
                  <a:pt x="8861423" y="568646"/>
                </a:cubicBezTo>
                <a:cubicBezTo>
                  <a:pt x="8861423" y="732066"/>
                  <a:pt x="8808844" y="818675"/>
                  <a:pt x="8714726" y="818675"/>
                </a:cubicBezTo>
                <a:moveTo>
                  <a:pt x="8714726" y="251429"/>
                </a:moveTo>
                <a:cubicBezTo>
                  <a:pt x="8522810" y="251429"/>
                  <a:pt x="8416599" y="394203"/>
                  <a:pt x="8416599" y="568646"/>
                </a:cubicBezTo>
                <a:cubicBezTo>
                  <a:pt x="8416599" y="743089"/>
                  <a:pt x="8522810" y="885863"/>
                  <a:pt x="8714726" y="885863"/>
                </a:cubicBezTo>
                <a:cubicBezTo>
                  <a:pt x="8906641" y="885863"/>
                  <a:pt x="9012852" y="743089"/>
                  <a:pt x="9012852" y="568646"/>
                </a:cubicBezTo>
                <a:cubicBezTo>
                  <a:pt x="9012852" y="394028"/>
                  <a:pt x="8906641" y="251429"/>
                  <a:pt x="8714726" y="251429"/>
                </a:cubicBezTo>
                <a:moveTo>
                  <a:pt x="9418592" y="251429"/>
                </a:moveTo>
                <a:cubicBezTo>
                  <a:pt x="9328155" y="251429"/>
                  <a:pt x="9278029" y="290447"/>
                  <a:pt x="9249987" y="340488"/>
                </a:cubicBezTo>
                <a:lnTo>
                  <a:pt x="9242625" y="340488"/>
                </a:lnTo>
                <a:lnTo>
                  <a:pt x="9242625" y="263677"/>
                </a:lnTo>
                <a:lnTo>
                  <a:pt x="9098382" y="263677"/>
                </a:lnTo>
                <a:lnTo>
                  <a:pt x="9098382" y="873615"/>
                </a:lnTo>
                <a:lnTo>
                  <a:pt x="9242625" y="873615"/>
                </a:lnTo>
                <a:lnTo>
                  <a:pt x="9242625" y="479412"/>
                </a:lnTo>
                <a:cubicBezTo>
                  <a:pt x="9242625" y="389129"/>
                  <a:pt x="9289071" y="336638"/>
                  <a:pt x="9363559" y="336638"/>
                </a:cubicBezTo>
                <a:cubicBezTo>
                  <a:pt x="9435593" y="336638"/>
                  <a:pt x="9467491" y="384230"/>
                  <a:pt x="9467491" y="456142"/>
                </a:cubicBezTo>
                <a:lnTo>
                  <a:pt x="9467491" y="873265"/>
                </a:lnTo>
                <a:lnTo>
                  <a:pt x="9611734" y="873265"/>
                </a:lnTo>
                <a:lnTo>
                  <a:pt x="9611734" y="455092"/>
                </a:lnTo>
                <a:cubicBezTo>
                  <a:pt x="9611560" y="329465"/>
                  <a:pt x="9545660" y="251429"/>
                  <a:pt x="9418592" y="251429"/>
                </a:cubicBezTo>
                <a:moveTo>
                  <a:pt x="566984" y="19596"/>
                </a:moveTo>
                <a:lnTo>
                  <a:pt x="415379" y="19596"/>
                </a:lnTo>
                <a:lnTo>
                  <a:pt x="415379" y="650356"/>
                </a:lnTo>
                <a:cubicBezTo>
                  <a:pt x="415379" y="752887"/>
                  <a:pt x="376295" y="813776"/>
                  <a:pt x="283404" y="813776"/>
                </a:cubicBezTo>
                <a:cubicBezTo>
                  <a:pt x="191740" y="813776"/>
                  <a:pt x="151429" y="749213"/>
                  <a:pt x="151429" y="638108"/>
                </a:cubicBezTo>
                <a:lnTo>
                  <a:pt x="151429" y="521055"/>
                </a:lnTo>
                <a:lnTo>
                  <a:pt x="0" y="558848"/>
                </a:lnTo>
                <a:lnTo>
                  <a:pt x="0" y="611338"/>
                </a:lnTo>
                <a:cubicBezTo>
                  <a:pt x="0" y="771084"/>
                  <a:pt x="79395" y="893212"/>
                  <a:pt x="283580" y="893212"/>
                </a:cubicBezTo>
                <a:cubicBezTo>
                  <a:pt x="487589" y="893212"/>
                  <a:pt x="566984" y="771259"/>
                  <a:pt x="566984" y="611338"/>
                </a:cubicBezTo>
                <a:lnTo>
                  <a:pt x="566984" y="19596"/>
                </a:lnTo>
                <a:moveTo>
                  <a:pt x="1478364" y="19596"/>
                </a:moveTo>
                <a:lnTo>
                  <a:pt x="1334121" y="19596"/>
                </a:lnTo>
                <a:lnTo>
                  <a:pt x="1334121" y="873440"/>
                </a:lnTo>
                <a:lnTo>
                  <a:pt x="1478364" y="873440"/>
                </a:lnTo>
                <a:lnTo>
                  <a:pt x="1478364" y="479412"/>
                </a:lnTo>
                <a:cubicBezTo>
                  <a:pt x="1478364" y="389129"/>
                  <a:pt x="1524810" y="336638"/>
                  <a:pt x="1599298" y="336638"/>
                </a:cubicBezTo>
                <a:cubicBezTo>
                  <a:pt x="1671332" y="336638"/>
                  <a:pt x="1703230" y="384230"/>
                  <a:pt x="1703230" y="456142"/>
                </a:cubicBezTo>
                <a:lnTo>
                  <a:pt x="1703230" y="873265"/>
                </a:lnTo>
                <a:lnTo>
                  <a:pt x="1847474" y="873265"/>
                </a:lnTo>
                <a:lnTo>
                  <a:pt x="1847474" y="455092"/>
                </a:lnTo>
                <a:cubicBezTo>
                  <a:pt x="1847474" y="329465"/>
                  <a:pt x="1781398" y="251429"/>
                  <a:pt x="1654331" y="251429"/>
                </a:cubicBezTo>
                <a:cubicBezTo>
                  <a:pt x="1563894" y="251429"/>
                  <a:pt x="1513768" y="290447"/>
                  <a:pt x="1485726" y="340488"/>
                </a:cubicBezTo>
                <a:lnTo>
                  <a:pt x="1478364" y="340488"/>
                </a:lnTo>
                <a:lnTo>
                  <a:pt x="1478364" y="19596"/>
                </a:lnTo>
                <a:moveTo>
                  <a:pt x="5871744" y="19596"/>
                </a:moveTo>
                <a:lnTo>
                  <a:pt x="5720315" y="19596"/>
                </a:lnTo>
                <a:lnTo>
                  <a:pt x="5720315" y="650356"/>
                </a:lnTo>
                <a:cubicBezTo>
                  <a:pt x="5720315" y="752887"/>
                  <a:pt x="5681231" y="813776"/>
                  <a:pt x="5588340" y="813776"/>
                </a:cubicBezTo>
                <a:cubicBezTo>
                  <a:pt x="5496676" y="813776"/>
                  <a:pt x="5456366" y="749213"/>
                  <a:pt x="5456366" y="638108"/>
                </a:cubicBezTo>
                <a:lnTo>
                  <a:pt x="5456366" y="521055"/>
                </a:lnTo>
                <a:lnTo>
                  <a:pt x="5304936" y="558848"/>
                </a:lnTo>
                <a:lnTo>
                  <a:pt x="5304936" y="611338"/>
                </a:lnTo>
                <a:cubicBezTo>
                  <a:pt x="5304936" y="771084"/>
                  <a:pt x="5384331" y="893212"/>
                  <a:pt x="5588515" y="893212"/>
                </a:cubicBezTo>
                <a:cubicBezTo>
                  <a:pt x="5792700" y="893212"/>
                  <a:pt x="5871920" y="771259"/>
                  <a:pt x="5871920" y="611338"/>
                </a:cubicBezTo>
                <a:lnTo>
                  <a:pt x="5871920" y="19596"/>
                </a:lnTo>
                <a:moveTo>
                  <a:pt x="6783125" y="19596"/>
                </a:moveTo>
                <a:lnTo>
                  <a:pt x="6638882" y="19596"/>
                </a:lnTo>
                <a:lnTo>
                  <a:pt x="6638882" y="873440"/>
                </a:lnTo>
                <a:lnTo>
                  <a:pt x="6783125" y="873440"/>
                </a:lnTo>
                <a:lnTo>
                  <a:pt x="6783125" y="479412"/>
                </a:lnTo>
                <a:cubicBezTo>
                  <a:pt x="6783125" y="389129"/>
                  <a:pt x="6829571" y="336638"/>
                  <a:pt x="6904059" y="336638"/>
                </a:cubicBezTo>
                <a:cubicBezTo>
                  <a:pt x="6976092" y="336638"/>
                  <a:pt x="7007991" y="384230"/>
                  <a:pt x="7007991" y="456142"/>
                </a:cubicBezTo>
                <a:lnTo>
                  <a:pt x="7007991" y="873265"/>
                </a:lnTo>
                <a:lnTo>
                  <a:pt x="7152234" y="873265"/>
                </a:lnTo>
                <a:lnTo>
                  <a:pt x="7152234" y="455092"/>
                </a:lnTo>
                <a:cubicBezTo>
                  <a:pt x="7152234" y="329465"/>
                  <a:pt x="7086335" y="251429"/>
                  <a:pt x="6959092" y="251429"/>
                </a:cubicBezTo>
                <a:cubicBezTo>
                  <a:pt x="6868655" y="251429"/>
                  <a:pt x="6818529" y="290447"/>
                  <a:pt x="6790486" y="340488"/>
                </a:cubicBezTo>
                <a:lnTo>
                  <a:pt x="6783125" y="340488"/>
                </a:lnTo>
                <a:lnTo>
                  <a:pt x="6783125" y="19596"/>
                </a:lnTo>
                <a:moveTo>
                  <a:pt x="4781944" y="803978"/>
                </a:moveTo>
                <a:cubicBezTo>
                  <a:pt x="4664691" y="803978"/>
                  <a:pt x="4592482" y="708795"/>
                  <a:pt x="4592482" y="607489"/>
                </a:cubicBezTo>
                <a:cubicBezTo>
                  <a:pt x="4592482" y="543976"/>
                  <a:pt x="4620524" y="485536"/>
                  <a:pt x="4666970" y="452642"/>
                </a:cubicBezTo>
                <a:lnTo>
                  <a:pt x="4943188" y="753937"/>
                </a:lnTo>
                <a:cubicBezTo>
                  <a:pt x="4892010" y="784382"/>
                  <a:pt x="4834523" y="803978"/>
                  <a:pt x="4781944" y="803978"/>
                </a:cubicBezTo>
                <a:moveTo>
                  <a:pt x="5050801" y="653855"/>
                </a:moveTo>
                <a:lnTo>
                  <a:pt x="4811388" y="390354"/>
                </a:lnTo>
                <a:cubicBezTo>
                  <a:pt x="4854153" y="373207"/>
                  <a:pt x="4895691" y="367083"/>
                  <a:pt x="4929868" y="367083"/>
                </a:cubicBezTo>
                <a:cubicBezTo>
                  <a:pt x="5028893" y="367083"/>
                  <a:pt x="5089885" y="424472"/>
                  <a:pt x="5089885" y="523154"/>
                </a:cubicBezTo>
                <a:cubicBezTo>
                  <a:pt x="5089885" y="567246"/>
                  <a:pt x="5077617" y="612388"/>
                  <a:pt x="5050801" y="653855"/>
                </a:cubicBezTo>
                <a:moveTo>
                  <a:pt x="4778263" y="355010"/>
                </a:moveTo>
                <a:lnTo>
                  <a:pt x="4725684" y="296396"/>
                </a:lnTo>
                <a:cubicBezTo>
                  <a:pt x="4679238" y="245130"/>
                  <a:pt x="4665743" y="213461"/>
                  <a:pt x="4665743" y="175668"/>
                </a:cubicBezTo>
                <a:cubicBezTo>
                  <a:pt x="4665743" y="104981"/>
                  <a:pt x="4710961" y="64738"/>
                  <a:pt x="4781768" y="64738"/>
                </a:cubicBezTo>
                <a:cubicBezTo>
                  <a:pt x="4853803" y="64738"/>
                  <a:pt x="4896568" y="106206"/>
                  <a:pt x="4896568" y="181792"/>
                </a:cubicBezTo>
                <a:cubicBezTo>
                  <a:pt x="4896743" y="251429"/>
                  <a:pt x="4862566" y="317217"/>
                  <a:pt x="4778263" y="355010"/>
                </a:cubicBezTo>
                <a:moveTo>
                  <a:pt x="4785624" y="0"/>
                </a:moveTo>
                <a:cubicBezTo>
                  <a:pt x="4617019" y="0"/>
                  <a:pt x="4533943" y="93958"/>
                  <a:pt x="4533943" y="211011"/>
                </a:cubicBezTo>
                <a:cubicBezTo>
                  <a:pt x="4533943" y="274350"/>
                  <a:pt x="4560759" y="337863"/>
                  <a:pt x="4631741" y="414674"/>
                </a:cubicBezTo>
                <a:lnTo>
                  <a:pt x="4632968" y="417124"/>
                </a:lnTo>
                <a:cubicBezTo>
                  <a:pt x="4513262" y="474513"/>
                  <a:pt x="4458228" y="567246"/>
                  <a:pt x="4458228" y="662254"/>
                </a:cubicBezTo>
                <a:cubicBezTo>
                  <a:pt x="4458228" y="787881"/>
                  <a:pt x="4554800" y="892862"/>
                  <a:pt x="4703775" y="892862"/>
                </a:cubicBezTo>
                <a:cubicBezTo>
                  <a:pt x="4789305" y="892862"/>
                  <a:pt x="4889557" y="857518"/>
                  <a:pt x="4979994" y="794005"/>
                </a:cubicBezTo>
                <a:lnTo>
                  <a:pt x="5053255" y="873265"/>
                </a:lnTo>
                <a:lnTo>
                  <a:pt x="5245170" y="873265"/>
                </a:lnTo>
                <a:lnTo>
                  <a:pt x="5245170" y="867141"/>
                </a:lnTo>
                <a:lnTo>
                  <a:pt x="5088834" y="695148"/>
                </a:lnTo>
                <a:cubicBezTo>
                  <a:pt x="5154909" y="617112"/>
                  <a:pt x="5192766" y="531728"/>
                  <a:pt x="5192766" y="457191"/>
                </a:cubicBezTo>
                <a:cubicBezTo>
                  <a:pt x="5192766" y="364458"/>
                  <a:pt x="5130372" y="302345"/>
                  <a:pt x="5032749" y="302345"/>
                </a:cubicBezTo>
                <a:cubicBezTo>
                  <a:pt x="4981396" y="302345"/>
                  <a:pt x="4923909" y="317042"/>
                  <a:pt x="4886051" y="331564"/>
                </a:cubicBezTo>
                <a:lnTo>
                  <a:pt x="4883598" y="326665"/>
                </a:lnTo>
                <a:cubicBezTo>
                  <a:pt x="4976489" y="276624"/>
                  <a:pt x="5015573" y="230258"/>
                  <a:pt x="5015573" y="165695"/>
                </a:cubicBezTo>
                <a:cubicBezTo>
                  <a:pt x="5015398" y="73312"/>
                  <a:pt x="4932322" y="0"/>
                  <a:pt x="4785624" y="0"/>
                </a:cubicBezTo>
                <a:moveTo>
                  <a:pt x="1128885" y="1543918"/>
                </a:moveTo>
                <a:cubicBezTo>
                  <a:pt x="1142381" y="1436662"/>
                  <a:pt x="1197239" y="1375599"/>
                  <a:pt x="1293810" y="1375599"/>
                </a:cubicBezTo>
                <a:cubicBezTo>
                  <a:pt x="1385474" y="1375599"/>
                  <a:pt x="1439280" y="1430538"/>
                  <a:pt x="1441734" y="1543918"/>
                </a:cubicBezTo>
                <a:lnTo>
                  <a:pt x="1128885" y="1543918"/>
                </a:lnTo>
                <a:moveTo>
                  <a:pt x="1293810" y="1292664"/>
                </a:moveTo>
                <a:cubicBezTo>
                  <a:pt x="1132566" y="1292664"/>
                  <a:pt x="1020045" y="1406043"/>
                  <a:pt x="1020045" y="1614780"/>
                </a:cubicBezTo>
                <a:cubicBezTo>
                  <a:pt x="1020045" y="1814768"/>
                  <a:pt x="1123978" y="1927098"/>
                  <a:pt x="1293810" y="1927098"/>
                </a:cubicBezTo>
                <a:cubicBezTo>
                  <a:pt x="1433146" y="1927098"/>
                  <a:pt x="1521129" y="1847837"/>
                  <a:pt x="1543037" y="1728334"/>
                </a:cubicBezTo>
                <a:lnTo>
                  <a:pt x="1450147" y="1704013"/>
                </a:lnTo>
                <a:cubicBezTo>
                  <a:pt x="1434198" y="1806545"/>
                  <a:pt x="1379339" y="1841888"/>
                  <a:pt x="1303450" y="1841888"/>
                </a:cubicBezTo>
                <a:cubicBezTo>
                  <a:pt x="1182516" y="1841888"/>
                  <a:pt x="1128710" y="1752829"/>
                  <a:pt x="1125029" y="1616180"/>
                </a:cubicBezTo>
                <a:lnTo>
                  <a:pt x="1544089" y="1616180"/>
                </a:lnTo>
                <a:lnTo>
                  <a:pt x="1544089" y="1582061"/>
                </a:lnTo>
                <a:cubicBezTo>
                  <a:pt x="1544440" y="1368250"/>
                  <a:pt x="1428238" y="1292664"/>
                  <a:pt x="1293810" y="1292664"/>
                </a:cubicBezTo>
                <a:moveTo>
                  <a:pt x="2967595" y="1543918"/>
                </a:moveTo>
                <a:cubicBezTo>
                  <a:pt x="2981091" y="1436662"/>
                  <a:pt x="3035949" y="1375599"/>
                  <a:pt x="3132520" y="1375599"/>
                </a:cubicBezTo>
                <a:cubicBezTo>
                  <a:pt x="3224184" y="1375599"/>
                  <a:pt x="3277991" y="1430538"/>
                  <a:pt x="3280444" y="1543918"/>
                </a:cubicBezTo>
                <a:lnTo>
                  <a:pt x="2967595" y="1543918"/>
                </a:lnTo>
                <a:moveTo>
                  <a:pt x="3132520" y="1292664"/>
                </a:moveTo>
                <a:cubicBezTo>
                  <a:pt x="2971276" y="1292664"/>
                  <a:pt x="2858756" y="1406043"/>
                  <a:pt x="2858756" y="1614780"/>
                </a:cubicBezTo>
                <a:cubicBezTo>
                  <a:pt x="2858756" y="1814768"/>
                  <a:pt x="2962688" y="1927098"/>
                  <a:pt x="3132520" y="1927098"/>
                </a:cubicBezTo>
                <a:cubicBezTo>
                  <a:pt x="3271856" y="1927098"/>
                  <a:pt x="3359839" y="1847837"/>
                  <a:pt x="3381748" y="1728334"/>
                </a:cubicBezTo>
                <a:lnTo>
                  <a:pt x="3288857" y="1704013"/>
                </a:lnTo>
                <a:cubicBezTo>
                  <a:pt x="3272908" y="1806545"/>
                  <a:pt x="3218050" y="1841888"/>
                  <a:pt x="3142160" y="1841888"/>
                </a:cubicBezTo>
                <a:cubicBezTo>
                  <a:pt x="3021227" y="1841888"/>
                  <a:pt x="2967420" y="1752829"/>
                  <a:pt x="2963740" y="1616180"/>
                </a:cubicBezTo>
                <a:lnTo>
                  <a:pt x="3382799" y="1616180"/>
                </a:lnTo>
                <a:lnTo>
                  <a:pt x="3382799" y="1582061"/>
                </a:lnTo>
                <a:cubicBezTo>
                  <a:pt x="3383150" y="1368250"/>
                  <a:pt x="3266949" y="1292664"/>
                  <a:pt x="3132520" y="1292664"/>
                </a:cubicBezTo>
                <a:moveTo>
                  <a:pt x="3766631" y="1292664"/>
                </a:moveTo>
                <a:cubicBezTo>
                  <a:pt x="3599252" y="1292664"/>
                  <a:pt x="3485505" y="1409717"/>
                  <a:pt x="3485505" y="1616005"/>
                </a:cubicBezTo>
                <a:cubicBezTo>
                  <a:pt x="3485505" y="1818442"/>
                  <a:pt x="3596623" y="1927098"/>
                  <a:pt x="3761723" y="1927098"/>
                </a:cubicBezTo>
                <a:cubicBezTo>
                  <a:pt x="3910874" y="1927098"/>
                  <a:pt x="3995177" y="1835589"/>
                  <a:pt x="4012178" y="1709962"/>
                </a:cubicBezTo>
                <a:lnTo>
                  <a:pt x="3915606" y="1686692"/>
                </a:lnTo>
                <a:cubicBezTo>
                  <a:pt x="3898430" y="1801296"/>
                  <a:pt x="3849531" y="1840313"/>
                  <a:pt x="3768909" y="1840313"/>
                </a:cubicBezTo>
                <a:cubicBezTo>
                  <a:pt x="3651657" y="1840313"/>
                  <a:pt x="3591716" y="1754929"/>
                  <a:pt x="3591716" y="1608481"/>
                </a:cubicBezTo>
                <a:cubicBezTo>
                  <a:pt x="3591716" y="1455909"/>
                  <a:pt x="3655337" y="1379098"/>
                  <a:pt x="3764002" y="1379098"/>
                </a:cubicBezTo>
                <a:cubicBezTo>
                  <a:pt x="3840943" y="1379098"/>
                  <a:pt x="3897204" y="1416891"/>
                  <a:pt x="3915606" y="1525546"/>
                </a:cubicBezTo>
                <a:lnTo>
                  <a:pt x="4012178" y="1502275"/>
                </a:lnTo>
                <a:cubicBezTo>
                  <a:pt x="3995177" y="1378048"/>
                  <a:pt x="3910874" y="1292664"/>
                  <a:pt x="3766631" y="1292664"/>
                </a:cubicBezTo>
                <a:moveTo>
                  <a:pt x="879833" y="1060831"/>
                </a:moveTo>
                <a:lnTo>
                  <a:pt x="718589" y="1060831"/>
                </a:lnTo>
                <a:lnTo>
                  <a:pt x="465680" y="1748805"/>
                </a:lnTo>
                <a:lnTo>
                  <a:pt x="211545" y="1060831"/>
                </a:lnTo>
                <a:lnTo>
                  <a:pt x="42765" y="1060831"/>
                </a:lnTo>
                <a:lnTo>
                  <a:pt x="42765" y="1914675"/>
                </a:lnTo>
                <a:lnTo>
                  <a:pt x="148976" y="1914675"/>
                </a:lnTo>
                <a:lnTo>
                  <a:pt x="148976" y="1179284"/>
                </a:lnTo>
                <a:lnTo>
                  <a:pt x="421513" y="1914850"/>
                </a:lnTo>
                <a:lnTo>
                  <a:pt x="503362" y="1914850"/>
                </a:lnTo>
                <a:lnTo>
                  <a:pt x="773447" y="1178060"/>
                </a:lnTo>
                <a:lnTo>
                  <a:pt x="773447" y="1914850"/>
                </a:lnTo>
                <a:lnTo>
                  <a:pt x="879833" y="1914850"/>
                </a:lnTo>
                <a:lnTo>
                  <a:pt x="879833" y="1060831"/>
                </a:lnTo>
                <a:moveTo>
                  <a:pt x="1920559" y="1840488"/>
                </a:moveTo>
                <a:cubicBezTo>
                  <a:pt x="1820307" y="1840488"/>
                  <a:pt x="1753181" y="1768577"/>
                  <a:pt x="1753181" y="1609881"/>
                </a:cubicBezTo>
                <a:cubicBezTo>
                  <a:pt x="1753181" y="1450135"/>
                  <a:pt x="1820307" y="1379273"/>
                  <a:pt x="1920559" y="1379273"/>
                </a:cubicBezTo>
                <a:cubicBezTo>
                  <a:pt x="2020811" y="1379273"/>
                  <a:pt x="2087938" y="1449960"/>
                  <a:pt x="2087938" y="1609881"/>
                </a:cubicBezTo>
                <a:cubicBezTo>
                  <a:pt x="2087938" y="1768402"/>
                  <a:pt x="2020811" y="1840488"/>
                  <a:pt x="1920559" y="1840488"/>
                </a:cubicBezTo>
                <a:moveTo>
                  <a:pt x="2186963" y="1060831"/>
                </a:moveTo>
                <a:lnTo>
                  <a:pt x="2085659" y="1060831"/>
                </a:lnTo>
                <a:lnTo>
                  <a:pt x="2085659" y="1421965"/>
                </a:lnTo>
                <a:cubicBezTo>
                  <a:pt x="2063576" y="1354777"/>
                  <a:pt x="2009945" y="1292664"/>
                  <a:pt x="1903559" y="1292664"/>
                </a:cubicBezTo>
                <a:cubicBezTo>
                  <a:pt x="1766676" y="1292664"/>
                  <a:pt x="1646970" y="1400094"/>
                  <a:pt x="1646970" y="1613555"/>
                </a:cubicBezTo>
                <a:cubicBezTo>
                  <a:pt x="1646970" y="1829465"/>
                  <a:pt x="1766676" y="1927098"/>
                  <a:pt x="1894971" y="1927098"/>
                </a:cubicBezTo>
                <a:cubicBezTo>
                  <a:pt x="1991542" y="1927098"/>
                  <a:pt x="2062349" y="1870933"/>
                  <a:pt x="2085659" y="1791672"/>
                </a:cubicBezTo>
                <a:lnTo>
                  <a:pt x="2085659" y="1838039"/>
                </a:lnTo>
                <a:cubicBezTo>
                  <a:pt x="2085659" y="1866034"/>
                  <a:pt x="2088113" y="1896653"/>
                  <a:pt x="2091794" y="1914850"/>
                </a:cubicBezTo>
                <a:lnTo>
                  <a:pt x="2194499" y="1914850"/>
                </a:lnTo>
                <a:cubicBezTo>
                  <a:pt x="2189592" y="1885630"/>
                  <a:pt x="2187138" y="1842938"/>
                  <a:pt x="2187138" y="1787998"/>
                </a:cubicBezTo>
                <a:lnTo>
                  <a:pt x="2187138" y="1060831"/>
                </a:lnTo>
                <a:moveTo>
                  <a:pt x="2956729" y="1060831"/>
                </a:moveTo>
                <a:lnTo>
                  <a:pt x="2296854" y="1060831"/>
                </a:lnTo>
                <a:lnTo>
                  <a:pt x="2296854" y="1149890"/>
                </a:lnTo>
                <a:lnTo>
                  <a:pt x="2574300" y="1149890"/>
                </a:lnTo>
                <a:lnTo>
                  <a:pt x="2574300" y="1914850"/>
                </a:lnTo>
                <a:lnTo>
                  <a:pt x="2680686" y="1914850"/>
                </a:lnTo>
                <a:lnTo>
                  <a:pt x="2680686" y="1149890"/>
                </a:lnTo>
                <a:lnTo>
                  <a:pt x="2956904" y="1149890"/>
                </a:lnTo>
                <a:lnTo>
                  <a:pt x="2956904" y="1060831"/>
                </a:lnTo>
                <a:moveTo>
                  <a:pt x="4229682" y="1060831"/>
                </a:moveTo>
                <a:lnTo>
                  <a:pt x="4128203" y="1060831"/>
                </a:lnTo>
                <a:lnTo>
                  <a:pt x="4128203" y="1914675"/>
                </a:lnTo>
                <a:lnTo>
                  <a:pt x="4229682" y="1914675"/>
                </a:lnTo>
                <a:lnTo>
                  <a:pt x="4229682" y="1513473"/>
                </a:lnTo>
                <a:cubicBezTo>
                  <a:pt x="4229682" y="1428089"/>
                  <a:pt x="4272447" y="1370699"/>
                  <a:pt x="4362884" y="1370699"/>
                </a:cubicBezTo>
                <a:cubicBezTo>
                  <a:pt x="4452094" y="1370699"/>
                  <a:pt x="4494859" y="1428089"/>
                  <a:pt x="4494859" y="1513473"/>
                </a:cubicBezTo>
                <a:lnTo>
                  <a:pt x="4494859" y="1914850"/>
                </a:lnTo>
                <a:lnTo>
                  <a:pt x="4596338" y="1914850"/>
                </a:lnTo>
                <a:lnTo>
                  <a:pt x="4596338" y="1492827"/>
                </a:lnTo>
                <a:cubicBezTo>
                  <a:pt x="4596338" y="1378223"/>
                  <a:pt x="4525530" y="1292839"/>
                  <a:pt x="4399515" y="1292839"/>
                </a:cubicBezTo>
                <a:cubicBezTo>
                  <a:pt x="4315212" y="1292839"/>
                  <a:pt x="4252817" y="1330632"/>
                  <a:pt x="4229682" y="1399044"/>
                </a:cubicBezTo>
                <a:lnTo>
                  <a:pt x="4229682" y="1060831"/>
                </a:lnTo>
              </a:path>
            </a:pathLst>
          </a:custGeom>
          <a:solidFill>
            <a:schemeClr val="accent1"/>
          </a:solidFill>
          <a:ln w="17520" cap="flat">
            <a:noFill/>
            <a:prstDash val="solid"/>
            <a:miter/>
          </a:ln>
        </p:spPr>
        <p:txBody>
          <a:bodyPr rtlCol="0" anchor="ctr"/>
          <a:lstStyle/>
          <a:p>
            <a:endParaRPr lang="en-GB" sz="1350"/>
          </a:p>
        </p:txBody>
      </p:sp>
      <p:sp>
        <p:nvSpPr>
          <p:cNvPr id="5" name="Picture Placeholder 9">
            <a:extLst>
              <a:ext uri="{FF2B5EF4-FFF2-40B4-BE49-F238E27FC236}">
                <a16:creationId xmlns:a16="http://schemas.microsoft.com/office/drawing/2014/main" id="{D6C58AD2-D783-86D1-BE10-768ECBB3CACA}"/>
              </a:ext>
            </a:extLst>
          </p:cNvPr>
          <p:cNvSpPr>
            <a:spLocks noGrp="1"/>
          </p:cNvSpPr>
          <p:nvPr>
            <p:ph type="pic" sz="quarter" idx="10" hasCustomPrompt="1"/>
          </p:nvPr>
        </p:nvSpPr>
        <p:spPr>
          <a:xfrm>
            <a:off x="3808810" y="3429000"/>
            <a:ext cx="2284809" cy="2484438"/>
          </a:xfrm>
          <a:solidFill>
            <a:schemeClr val="bg1">
              <a:lumMod val="95000"/>
            </a:schemeClr>
          </a:solidFill>
        </p:spPr>
        <p:txBody>
          <a:bodyPr/>
          <a:lstStyle/>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r>
              <a:rPr lang="en-US"/>
              <a:t>Click the icon to add a photo or illustration.</a:t>
            </a:r>
          </a:p>
        </p:txBody>
      </p:sp>
      <p:sp>
        <p:nvSpPr>
          <p:cNvPr id="8" name="Picture Placeholder 9">
            <a:extLst>
              <a:ext uri="{FF2B5EF4-FFF2-40B4-BE49-F238E27FC236}">
                <a16:creationId xmlns:a16="http://schemas.microsoft.com/office/drawing/2014/main" id="{EBC50C70-F38D-A264-30B5-42723E519552}"/>
              </a:ext>
            </a:extLst>
          </p:cNvPr>
          <p:cNvSpPr>
            <a:spLocks noGrp="1"/>
          </p:cNvSpPr>
          <p:nvPr>
            <p:ph type="pic" sz="quarter" idx="11" hasCustomPrompt="1"/>
          </p:nvPr>
        </p:nvSpPr>
        <p:spPr>
          <a:xfrm>
            <a:off x="6859191" y="0"/>
            <a:ext cx="2284809" cy="3429000"/>
          </a:xfrm>
          <a:solidFill>
            <a:schemeClr val="bg1">
              <a:lumMod val="95000"/>
            </a:schemeClr>
          </a:solidFill>
        </p:spPr>
        <p:txBody>
          <a:bodyPr/>
          <a:lstStyle/>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r>
              <a:rPr lang="en-US"/>
              <a:t>Click the icon to add a photo or illustration.</a:t>
            </a:r>
          </a:p>
        </p:txBody>
      </p:sp>
      <p:grpSp>
        <p:nvGrpSpPr>
          <p:cNvPr id="3" name="Group 2">
            <a:extLst>
              <a:ext uri="{FF2B5EF4-FFF2-40B4-BE49-F238E27FC236}">
                <a16:creationId xmlns:a16="http://schemas.microsoft.com/office/drawing/2014/main" id="{DF1FEA01-C116-5745-5C4B-1C04BCB46E10}"/>
              </a:ext>
            </a:extLst>
          </p:cNvPr>
          <p:cNvGrpSpPr/>
          <p:nvPr userDrawn="1"/>
        </p:nvGrpSpPr>
        <p:grpSpPr>
          <a:xfrm>
            <a:off x="7911838" y="6162338"/>
            <a:ext cx="1055433" cy="393192"/>
            <a:chOff x="10373732" y="6162338"/>
            <a:chExt cx="1407244" cy="393192"/>
          </a:xfrm>
        </p:grpSpPr>
        <p:sp>
          <p:nvSpPr>
            <p:cNvPr id="6" name="TextBox 5">
              <a:extLst>
                <a:ext uri="{FF2B5EF4-FFF2-40B4-BE49-F238E27FC236}">
                  <a16:creationId xmlns:a16="http://schemas.microsoft.com/office/drawing/2014/main" id="{D81F94E1-30E8-AE45-1569-DC6280DB315A}"/>
                </a:ext>
              </a:extLst>
            </p:cNvPr>
            <p:cNvSpPr txBox="1"/>
            <p:nvPr userDrawn="1"/>
          </p:nvSpPr>
          <p:spPr>
            <a:xfrm>
              <a:off x="10500816" y="6254750"/>
              <a:ext cx="1280160" cy="184666"/>
            </a:xfrm>
            <a:prstGeom prst="rect">
              <a:avLst/>
            </a:prstGeom>
            <a:noFill/>
          </p:spPr>
          <p:txBody>
            <a:bodyPr wrap="square" lIns="0" tIns="0" rIns="0" bIns="0" rtlCol="0">
              <a:spAutoFit/>
            </a:bodyPr>
            <a:lstStyle/>
            <a:p>
              <a:pPr marL="0" lvl="0" indent="0" algn="l" defTabSz="685800" rtl="0" eaLnBrk="1" latinLnBrk="0" hangingPunct="1">
                <a:lnSpc>
                  <a:spcPct val="100000"/>
                </a:lnSpc>
                <a:spcBef>
                  <a:spcPts val="0"/>
                </a:spcBef>
                <a:spcAft>
                  <a:spcPts val="0"/>
                </a:spcAft>
                <a:buFont typeface="Arial" panose="020B0604020202020204" pitchFamily="34" charset="0"/>
                <a:buNone/>
                <a:tabLst/>
              </a:pPr>
              <a:r>
                <a:rPr lang="en-US" sz="1200" b="0" i="0" kern="1200">
                  <a:solidFill>
                    <a:schemeClr val="accent1"/>
                  </a:solidFill>
                  <a:latin typeface="+mn-lt"/>
                  <a:ea typeface="+mn-ea"/>
                  <a:cs typeface="+mn-cs"/>
                </a:rPr>
                <a:t>Orthopaedics</a:t>
              </a:r>
            </a:p>
          </p:txBody>
        </p:sp>
        <p:sp>
          <p:nvSpPr>
            <p:cNvPr id="12" name="Rectangle 11">
              <a:extLst>
                <a:ext uri="{FF2B5EF4-FFF2-40B4-BE49-F238E27FC236}">
                  <a16:creationId xmlns:a16="http://schemas.microsoft.com/office/drawing/2014/main" id="{CAD4264B-1E2F-E506-1B7D-36186958ED45}"/>
                </a:ext>
              </a:extLst>
            </p:cNvPr>
            <p:cNvSpPr/>
            <p:nvPr userDrawn="1"/>
          </p:nvSpPr>
          <p:spPr>
            <a:xfrm>
              <a:off x="10373732" y="6162338"/>
              <a:ext cx="18288" cy="393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n-lt"/>
              </a:endParaRPr>
            </a:p>
          </p:txBody>
        </p:sp>
      </p:grpSp>
    </p:spTree>
    <p:extLst>
      <p:ext uri="{BB962C8B-B14F-4D97-AF65-F5344CB8AC3E}">
        <p14:creationId xmlns:p14="http://schemas.microsoft.com/office/powerpoint/2010/main" val="30225891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B8AD4-5298-7DA9-DDAD-3AB53AF2F9F5}"/>
              </a:ext>
            </a:extLst>
          </p:cNvPr>
          <p:cNvSpPr>
            <a:spLocks noGrp="1"/>
          </p:cNvSpPr>
          <p:nvPr>
            <p:ph type="title" hasCustomPrompt="1"/>
          </p:nvPr>
        </p:nvSpPr>
        <p:spPr>
          <a:xfrm>
            <a:off x="215504" y="266401"/>
            <a:ext cx="6505575" cy="2770117"/>
          </a:xfrm>
        </p:spPr>
        <p:txBody>
          <a:bodyPr anchor="t">
            <a:normAutofit/>
          </a:bodyPr>
          <a:lstStyle>
            <a:lvl1pPr>
              <a:lnSpc>
                <a:spcPct val="80000"/>
              </a:lnSpc>
              <a:defRPr sz="5550" spc="0" baseline="0">
                <a:solidFill>
                  <a:schemeClr val="tx1"/>
                </a:solidFill>
              </a:defRPr>
            </a:lvl1pPr>
          </a:lstStyle>
          <a:p>
            <a:r>
              <a:rPr lang="en-GB"/>
              <a:t>Click to edit Master title style</a:t>
            </a:r>
            <a:br>
              <a:rPr lang="en-GB"/>
            </a:br>
            <a:endParaRPr lang="en-GB"/>
          </a:p>
        </p:txBody>
      </p:sp>
      <p:sp>
        <p:nvSpPr>
          <p:cNvPr id="5" name="Footer Placeholder 4">
            <a:extLst>
              <a:ext uri="{FF2B5EF4-FFF2-40B4-BE49-F238E27FC236}">
                <a16:creationId xmlns:a16="http://schemas.microsoft.com/office/drawing/2014/main" id="{895F487D-4064-92B3-E439-C4C68E6D7889}"/>
              </a:ext>
            </a:extLst>
          </p:cNvPr>
          <p:cNvSpPr>
            <a:spLocks noGrp="1"/>
          </p:cNvSpPr>
          <p:nvPr>
            <p:ph type="ftr" sz="quarter" idx="11"/>
          </p:nvPr>
        </p:nvSpPr>
        <p:spPr/>
        <p:txBody>
          <a:bodyPr/>
          <a:lstStyle/>
          <a:p>
            <a:pPr>
              <a:spcBef>
                <a:spcPts val="0"/>
              </a:spcBef>
              <a:spcAft>
                <a:spcPts val="225"/>
              </a:spcAft>
            </a:pPr>
            <a:endParaRPr lang="en-US"/>
          </a:p>
        </p:txBody>
      </p:sp>
      <p:sp>
        <p:nvSpPr>
          <p:cNvPr id="6" name="Slide Number Placeholder 5">
            <a:extLst>
              <a:ext uri="{FF2B5EF4-FFF2-40B4-BE49-F238E27FC236}">
                <a16:creationId xmlns:a16="http://schemas.microsoft.com/office/drawing/2014/main" id="{6F49183B-3F5F-D40F-DF08-A45F8678A099}"/>
              </a:ext>
            </a:extLst>
          </p:cNvPr>
          <p:cNvSpPr>
            <a:spLocks noGrp="1"/>
          </p:cNvSpPr>
          <p:nvPr>
            <p:ph type="sldNum" sz="quarter" idx="12"/>
          </p:nvPr>
        </p:nvSpPr>
        <p:spPr>
          <a:xfrm>
            <a:off x="8686456" y="6433282"/>
            <a:ext cx="240506" cy="153463"/>
          </a:xfrm>
        </p:spPr>
        <p:txBody>
          <a:bodyPr/>
          <a:lstStyle/>
          <a:p>
            <a:fld id="{AEC8D767-5246-2244-A4A3-B8AFB218393C}" type="slidenum">
              <a:rPr lang="en-GB" smtClean="0"/>
              <a:t>‹#›</a:t>
            </a:fld>
            <a:endParaRPr lang="en-GB"/>
          </a:p>
        </p:txBody>
      </p:sp>
    </p:spTree>
    <p:extLst>
      <p:ext uri="{BB962C8B-B14F-4D97-AF65-F5344CB8AC3E}">
        <p14:creationId xmlns:p14="http://schemas.microsoft.com/office/powerpoint/2010/main" val="4206954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68659" y="6433698"/>
            <a:ext cx="2133600" cy="365125"/>
          </a:xfrm>
          <a:prstGeom prst="rect">
            <a:avLst/>
          </a:prstGeom>
        </p:spPr>
        <p:txBody>
          <a:bodyPr/>
          <a:lstStyle/>
          <a:p>
            <a:fld id="{5BCAD085-E8A6-8845-BD4E-CB4CCA059FC4}" type="datetimeFigureOut">
              <a:rPr lang="en-US" smtClean="0"/>
              <a:t>5/27/2025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Section Header Panel 01">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D4FF8C-1D72-E0CF-4605-CF03816DB150}"/>
              </a:ext>
            </a:extLst>
          </p:cNvPr>
          <p:cNvSpPr/>
          <p:nvPr userDrawn="1"/>
        </p:nvSpPr>
        <p:spPr>
          <a:xfrm>
            <a:off x="6858000" y="2"/>
            <a:ext cx="2286000" cy="2282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n-lt"/>
            </a:endParaRPr>
          </a:p>
        </p:txBody>
      </p:sp>
      <p:sp>
        <p:nvSpPr>
          <p:cNvPr id="7" name="Rectangle 6">
            <a:extLst>
              <a:ext uri="{FF2B5EF4-FFF2-40B4-BE49-F238E27FC236}">
                <a16:creationId xmlns:a16="http://schemas.microsoft.com/office/drawing/2014/main" id="{BB951803-8B14-5893-C6D9-F22E6D29647B}"/>
              </a:ext>
            </a:extLst>
          </p:cNvPr>
          <p:cNvSpPr/>
          <p:nvPr userDrawn="1"/>
        </p:nvSpPr>
        <p:spPr>
          <a:xfrm>
            <a:off x="0" y="4578308"/>
            <a:ext cx="6067425" cy="2282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n-lt"/>
            </a:endParaRPr>
          </a:p>
        </p:txBody>
      </p:sp>
      <p:sp>
        <p:nvSpPr>
          <p:cNvPr id="9" name="Title 1">
            <a:extLst>
              <a:ext uri="{FF2B5EF4-FFF2-40B4-BE49-F238E27FC236}">
                <a16:creationId xmlns:a16="http://schemas.microsoft.com/office/drawing/2014/main" id="{41E30424-3D6B-9C32-D056-E12FEE159594}"/>
              </a:ext>
            </a:extLst>
          </p:cNvPr>
          <p:cNvSpPr>
            <a:spLocks noGrp="1"/>
          </p:cNvSpPr>
          <p:nvPr>
            <p:ph type="title"/>
          </p:nvPr>
        </p:nvSpPr>
        <p:spPr>
          <a:xfrm>
            <a:off x="215503" y="266401"/>
            <a:ext cx="5770959" cy="1394356"/>
          </a:xfrm>
        </p:spPr>
        <p:txBody>
          <a:bodyPr anchor="t"/>
          <a:lstStyle>
            <a:lvl1pPr>
              <a:lnSpc>
                <a:spcPct val="80000"/>
              </a:lnSpc>
              <a:defRPr sz="5550" spc="0" baseline="0">
                <a:solidFill>
                  <a:schemeClr val="accent1"/>
                </a:solidFill>
              </a:defRPr>
            </a:lvl1pPr>
          </a:lstStyle>
          <a:p>
            <a:r>
              <a:rPr lang="en-US"/>
              <a:t>Click to edit Master title style</a:t>
            </a:r>
            <a:endParaRPr lang="en-GB"/>
          </a:p>
        </p:txBody>
      </p:sp>
      <p:sp>
        <p:nvSpPr>
          <p:cNvPr id="2" name="Slide Number Placeholder 5">
            <a:extLst>
              <a:ext uri="{FF2B5EF4-FFF2-40B4-BE49-F238E27FC236}">
                <a16:creationId xmlns:a16="http://schemas.microsoft.com/office/drawing/2014/main" id="{46284831-54B8-DAE5-E3A7-D463828DE929}"/>
              </a:ext>
            </a:extLst>
          </p:cNvPr>
          <p:cNvSpPr>
            <a:spLocks noGrp="1"/>
          </p:cNvSpPr>
          <p:nvPr>
            <p:ph type="sldNum" sz="quarter" idx="4"/>
          </p:nvPr>
        </p:nvSpPr>
        <p:spPr>
          <a:xfrm>
            <a:off x="8686456" y="6422968"/>
            <a:ext cx="240506" cy="153463"/>
          </a:xfrm>
          <a:prstGeom prst="rect">
            <a:avLst/>
          </a:prstGeom>
        </p:spPr>
        <p:txBody>
          <a:bodyPr vert="horz" lIns="0" tIns="0" rIns="0" bIns="0" rtlCol="0" anchor="ctr"/>
          <a:lstStyle>
            <a:lvl1pPr algn="r">
              <a:lnSpc>
                <a:spcPct val="110000"/>
              </a:lnSpc>
              <a:spcBef>
                <a:spcPts val="450"/>
              </a:spcBef>
              <a:spcAft>
                <a:spcPts val="450"/>
              </a:spcAft>
              <a:defRPr sz="675" b="0" i="0">
                <a:solidFill>
                  <a:schemeClr val="tx1"/>
                </a:solidFill>
                <a:latin typeface="+mn-lt"/>
              </a:defRPr>
            </a:lvl1pPr>
          </a:lstStyle>
          <a:p>
            <a:fld id="{AEC8D767-5246-2244-A4A3-B8AFB218393C}" type="slidenum">
              <a:rPr lang="en-GB" smtClean="0"/>
              <a:pPr/>
              <a:t>‹#›</a:t>
            </a:fld>
            <a:endParaRPr lang="en-GB"/>
          </a:p>
        </p:txBody>
      </p:sp>
      <p:sp>
        <p:nvSpPr>
          <p:cNvPr id="3" name="Graphic 8">
            <a:extLst>
              <a:ext uri="{FF2B5EF4-FFF2-40B4-BE49-F238E27FC236}">
                <a16:creationId xmlns:a16="http://schemas.microsoft.com/office/drawing/2014/main" id="{3027C201-7AA1-9712-8EEF-CDEF2C37AFCF}"/>
              </a:ext>
            </a:extLst>
          </p:cNvPr>
          <p:cNvSpPr>
            <a:spLocks noChangeAspect="1"/>
          </p:cNvSpPr>
          <p:nvPr userDrawn="1"/>
        </p:nvSpPr>
        <p:spPr>
          <a:xfrm>
            <a:off x="216228" y="6417655"/>
            <a:ext cx="869400" cy="144618"/>
          </a:xfrm>
          <a:custGeom>
            <a:avLst/>
            <a:gdLst>
              <a:gd name="connsiteX0" fmla="*/ 5490245 w 10740954"/>
              <a:gd name="connsiteY0" fmla="*/ 754143 h 1339999"/>
              <a:gd name="connsiteX1" fmla="*/ 5740115 w 10740954"/>
              <a:gd name="connsiteY1" fmla="*/ 501451 h 1339999"/>
              <a:gd name="connsiteX2" fmla="*/ 5964018 w 10740954"/>
              <a:gd name="connsiteY2" fmla="*/ 754143 h 1339999"/>
              <a:gd name="connsiteX3" fmla="*/ 5490245 w 10740954"/>
              <a:gd name="connsiteY3" fmla="*/ 754143 h 1339999"/>
              <a:gd name="connsiteX4" fmla="*/ 5739850 w 10740954"/>
              <a:gd name="connsiteY4" fmla="*/ 377202 h 1339999"/>
              <a:gd name="connsiteX5" fmla="*/ 5325432 w 10740954"/>
              <a:gd name="connsiteY5" fmla="*/ 860567 h 1339999"/>
              <a:gd name="connsiteX6" fmla="*/ 5739850 w 10740954"/>
              <a:gd name="connsiteY6" fmla="*/ 1329252 h 1339999"/>
              <a:gd name="connsiteX7" fmla="*/ 6117437 w 10740954"/>
              <a:gd name="connsiteY7" fmla="*/ 1030950 h 1339999"/>
              <a:gd name="connsiteX8" fmla="*/ 5976736 w 10740954"/>
              <a:gd name="connsiteY8" fmla="*/ 994252 h 1339999"/>
              <a:gd name="connsiteX9" fmla="*/ 5754689 w 10740954"/>
              <a:gd name="connsiteY9" fmla="*/ 1201071 h 1339999"/>
              <a:gd name="connsiteX10" fmla="*/ 5484416 w 10740954"/>
              <a:gd name="connsiteY10" fmla="*/ 862402 h 1339999"/>
              <a:gd name="connsiteX11" fmla="*/ 6119027 w 10740954"/>
              <a:gd name="connsiteY11" fmla="*/ 862402 h 1339999"/>
              <a:gd name="connsiteX12" fmla="*/ 6119027 w 10740954"/>
              <a:gd name="connsiteY12" fmla="*/ 811025 h 1339999"/>
              <a:gd name="connsiteX13" fmla="*/ 5739850 w 10740954"/>
              <a:gd name="connsiteY13" fmla="*/ 377202 h 1339999"/>
              <a:gd name="connsiteX14" fmla="*/ 8274584 w 10740954"/>
              <a:gd name="connsiteY14" fmla="*/ 754143 h 1339999"/>
              <a:gd name="connsiteX15" fmla="*/ 8524454 w 10740954"/>
              <a:gd name="connsiteY15" fmla="*/ 501451 h 1339999"/>
              <a:gd name="connsiteX16" fmla="*/ 8748356 w 10740954"/>
              <a:gd name="connsiteY16" fmla="*/ 754143 h 1339999"/>
              <a:gd name="connsiteX17" fmla="*/ 8274584 w 10740954"/>
              <a:gd name="connsiteY17" fmla="*/ 754143 h 1339999"/>
              <a:gd name="connsiteX18" fmla="*/ 8524454 w 10740954"/>
              <a:gd name="connsiteY18" fmla="*/ 377202 h 1339999"/>
              <a:gd name="connsiteX19" fmla="*/ 8110035 w 10740954"/>
              <a:gd name="connsiteY19" fmla="*/ 860567 h 1339999"/>
              <a:gd name="connsiteX20" fmla="*/ 8524454 w 10740954"/>
              <a:gd name="connsiteY20" fmla="*/ 1329252 h 1339999"/>
              <a:gd name="connsiteX21" fmla="*/ 8902041 w 10740954"/>
              <a:gd name="connsiteY21" fmla="*/ 1030950 h 1339999"/>
              <a:gd name="connsiteX22" fmla="*/ 8761340 w 10740954"/>
              <a:gd name="connsiteY22" fmla="*/ 994252 h 1339999"/>
              <a:gd name="connsiteX23" fmla="*/ 8539292 w 10740954"/>
              <a:gd name="connsiteY23" fmla="*/ 1201071 h 1339999"/>
              <a:gd name="connsiteX24" fmla="*/ 8269019 w 10740954"/>
              <a:gd name="connsiteY24" fmla="*/ 862402 h 1339999"/>
              <a:gd name="connsiteX25" fmla="*/ 8903630 w 10740954"/>
              <a:gd name="connsiteY25" fmla="*/ 862402 h 1339999"/>
              <a:gd name="connsiteX26" fmla="*/ 8903630 w 10740954"/>
              <a:gd name="connsiteY26" fmla="*/ 811025 h 1339999"/>
              <a:gd name="connsiteX27" fmla="*/ 8524454 w 10740954"/>
              <a:gd name="connsiteY27" fmla="*/ 377202 h 1339999"/>
              <a:gd name="connsiteX28" fmla="*/ 9484716 w 10740954"/>
              <a:gd name="connsiteY28" fmla="*/ 377202 h 1339999"/>
              <a:gd name="connsiteX29" fmla="*/ 9059169 w 10740954"/>
              <a:gd name="connsiteY29" fmla="*/ 862402 h 1339999"/>
              <a:gd name="connsiteX30" fmla="*/ 9477297 w 10740954"/>
              <a:gd name="connsiteY30" fmla="*/ 1329252 h 1339999"/>
              <a:gd name="connsiteX31" fmla="*/ 9856739 w 10740954"/>
              <a:gd name="connsiteY31" fmla="*/ 1003427 h 1339999"/>
              <a:gd name="connsiteX32" fmla="*/ 9710473 w 10740954"/>
              <a:gd name="connsiteY32" fmla="*/ 968564 h 1339999"/>
              <a:gd name="connsiteX33" fmla="*/ 9488426 w 10740954"/>
              <a:gd name="connsiteY33" fmla="*/ 1199236 h 1339999"/>
              <a:gd name="connsiteX34" fmla="*/ 9220008 w 10740954"/>
              <a:gd name="connsiteY34" fmla="*/ 851392 h 1339999"/>
              <a:gd name="connsiteX35" fmla="*/ 9481006 w 10740954"/>
              <a:gd name="connsiteY35" fmla="*/ 507218 h 1339999"/>
              <a:gd name="connsiteX36" fmla="*/ 9710473 w 10740954"/>
              <a:gd name="connsiteY36" fmla="*/ 726881 h 1339999"/>
              <a:gd name="connsiteX37" fmla="*/ 9856739 w 10740954"/>
              <a:gd name="connsiteY37" fmla="*/ 692018 h 1339999"/>
              <a:gd name="connsiteX38" fmla="*/ 9484716 w 10740954"/>
              <a:gd name="connsiteY38" fmla="*/ 377202 h 1339999"/>
              <a:gd name="connsiteX39" fmla="*/ 5112923 w 10740954"/>
              <a:gd name="connsiteY39" fmla="*/ 29358 h 1339999"/>
              <a:gd name="connsiteX40" fmla="*/ 4868618 w 10740954"/>
              <a:gd name="connsiteY40" fmla="*/ 29358 h 1339999"/>
              <a:gd name="connsiteX41" fmla="*/ 4485467 w 10740954"/>
              <a:gd name="connsiteY41" fmla="*/ 1061881 h 1339999"/>
              <a:gd name="connsiteX42" fmla="*/ 4100726 w 10740954"/>
              <a:gd name="connsiteY42" fmla="*/ 29358 h 1339999"/>
              <a:gd name="connsiteX43" fmla="*/ 3845291 w 10740954"/>
              <a:gd name="connsiteY43" fmla="*/ 29358 h 1339999"/>
              <a:gd name="connsiteX44" fmla="*/ 3845291 w 10740954"/>
              <a:gd name="connsiteY44" fmla="*/ 1310641 h 1339999"/>
              <a:gd name="connsiteX45" fmla="*/ 4006130 w 10740954"/>
              <a:gd name="connsiteY45" fmla="*/ 1310641 h 1339999"/>
              <a:gd name="connsiteX46" fmla="*/ 4006130 w 10740954"/>
              <a:gd name="connsiteY46" fmla="*/ 206819 h 1339999"/>
              <a:gd name="connsiteX47" fmla="*/ 4418694 w 10740954"/>
              <a:gd name="connsiteY47" fmla="*/ 1310641 h 1339999"/>
              <a:gd name="connsiteX48" fmla="*/ 4542701 w 10740954"/>
              <a:gd name="connsiteY48" fmla="*/ 1310641 h 1339999"/>
              <a:gd name="connsiteX49" fmla="*/ 4951820 w 10740954"/>
              <a:gd name="connsiteY49" fmla="*/ 204984 h 1339999"/>
              <a:gd name="connsiteX50" fmla="*/ 4951820 w 10740954"/>
              <a:gd name="connsiteY50" fmla="*/ 1310641 h 1339999"/>
              <a:gd name="connsiteX51" fmla="*/ 5112923 w 10740954"/>
              <a:gd name="connsiteY51" fmla="*/ 1310641 h 1339999"/>
              <a:gd name="connsiteX52" fmla="*/ 5112923 w 10740954"/>
              <a:gd name="connsiteY52" fmla="*/ 29358 h 1339999"/>
              <a:gd name="connsiteX53" fmla="*/ 6688984 w 10740954"/>
              <a:gd name="connsiteY53" fmla="*/ 1198974 h 1339999"/>
              <a:gd name="connsiteX54" fmla="*/ 6435405 w 10740954"/>
              <a:gd name="connsiteY54" fmla="*/ 852965 h 1339999"/>
              <a:gd name="connsiteX55" fmla="*/ 6688984 w 10740954"/>
              <a:gd name="connsiteY55" fmla="*/ 506956 h 1339999"/>
              <a:gd name="connsiteX56" fmla="*/ 6942564 w 10740954"/>
              <a:gd name="connsiteY56" fmla="*/ 852965 h 1339999"/>
              <a:gd name="connsiteX57" fmla="*/ 6688984 w 10740954"/>
              <a:gd name="connsiteY57" fmla="*/ 1198974 h 1339999"/>
              <a:gd name="connsiteX58" fmla="*/ 7092538 w 10740954"/>
              <a:gd name="connsiteY58" fmla="*/ 29358 h 1339999"/>
              <a:gd name="connsiteX59" fmla="*/ 6938854 w 10740954"/>
              <a:gd name="connsiteY59" fmla="*/ 29358 h 1339999"/>
              <a:gd name="connsiteX60" fmla="*/ 6938854 w 10740954"/>
              <a:gd name="connsiteY60" fmla="*/ 571177 h 1339999"/>
              <a:gd name="connsiteX61" fmla="*/ 6663017 w 10740954"/>
              <a:gd name="connsiteY61" fmla="*/ 377202 h 1339999"/>
              <a:gd name="connsiteX62" fmla="*/ 6274301 w 10740954"/>
              <a:gd name="connsiteY62" fmla="*/ 858732 h 1339999"/>
              <a:gd name="connsiteX63" fmla="*/ 6650033 w 10740954"/>
              <a:gd name="connsiteY63" fmla="*/ 1329252 h 1339999"/>
              <a:gd name="connsiteX64" fmla="*/ 6938854 w 10740954"/>
              <a:gd name="connsiteY64" fmla="*/ 1126103 h 1339999"/>
              <a:gd name="connsiteX65" fmla="*/ 6938854 w 10740954"/>
              <a:gd name="connsiteY65" fmla="*/ 1195567 h 1339999"/>
              <a:gd name="connsiteX66" fmla="*/ 6948128 w 10740954"/>
              <a:gd name="connsiteY66" fmla="*/ 1310903 h 1339999"/>
              <a:gd name="connsiteX67" fmla="*/ 7103667 w 10740954"/>
              <a:gd name="connsiteY67" fmla="*/ 1310903 h 1339999"/>
              <a:gd name="connsiteX68" fmla="*/ 7092538 w 10740954"/>
              <a:gd name="connsiteY68" fmla="*/ 1120598 h 1339999"/>
              <a:gd name="connsiteX69" fmla="*/ 7092538 w 10740954"/>
              <a:gd name="connsiteY69" fmla="*/ 29358 h 1339999"/>
              <a:gd name="connsiteX70" fmla="*/ 8258155 w 10740954"/>
              <a:gd name="connsiteY70" fmla="*/ 29358 h 1339999"/>
              <a:gd name="connsiteX71" fmla="*/ 7258942 w 10740954"/>
              <a:gd name="connsiteY71" fmla="*/ 29358 h 1339999"/>
              <a:gd name="connsiteX72" fmla="*/ 7258942 w 10740954"/>
              <a:gd name="connsiteY72" fmla="*/ 163044 h 1339999"/>
              <a:gd name="connsiteX73" fmla="*/ 7678924 w 10740954"/>
              <a:gd name="connsiteY73" fmla="*/ 163044 h 1339999"/>
              <a:gd name="connsiteX74" fmla="*/ 7678924 w 10740954"/>
              <a:gd name="connsiteY74" fmla="*/ 1310903 h 1339999"/>
              <a:gd name="connsiteX75" fmla="*/ 7840028 w 10740954"/>
              <a:gd name="connsiteY75" fmla="*/ 1310903 h 1339999"/>
              <a:gd name="connsiteX76" fmla="*/ 7840028 w 10740954"/>
              <a:gd name="connsiteY76" fmla="*/ 163044 h 1339999"/>
              <a:gd name="connsiteX77" fmla="*/ 8258155 w 10740954"/>
              <a:gd name="connsiteY77" fmla="*/ 163044 h 1339999"/>
              <a:gd name="connsiteX78" fmla="*/ 8258155 w 10740954"/>
              <a:gd name="connsiteY78" fmla="*/ 29358 h 1339999"/>
              <a:gd name="connsiteX79" fmla="*/ 10185835 w 10740954"/>
              <a:gd name="connsiteY79" fmla="*/ 29358 h 1339999"/>
              <a:gd name="connsiteX80" fmla="*/ 10032151 w 10740954"/>
              <a:gd name="connsiteY80" fmla="*/ 29358 h 1339999"/>
              <a:gd name="connsiteX81" fmla="*/ 10032151 w 10740954"/>
              <a:gd name="connsiteY81" fmla="*/ 1310641 h 1339999"/>
              <a:gd name="connsiteX82" fmla="*/ 10185835 w 10740954"/>
              <a:gd name="connsiteY82" fmla="*/ 1310641 h 1339999"/>
              <a:gd name="connsiteX83" fmla="*/ 10185835 w 10740954"/>
              <a:gd name="connsiteY83" fmla="*/ 708532 h 1339999"/>
              <a:gd name="connsiteX84" fmla="*/ 10387480 w 10740954"/>
              <a:gd name="connsiteY84" fmla="*/ 494374 h 1339999"/>
              <a:gd name="connsiteX85" fmla="*/ 10587270 w 10740954"/>
              <a:gd name="connsiteY85" fmla="*/ 708532 h 1339999"/>
              <a:gd name="connsiteX86" fmla="*/ 10587270 w 10740954"/>
              <a:gd name="connsiteY86" fmla="*/ 1310903 h 1339999"/>
              <a:gd name="connsiteX87" fmla="*/ 10740955 w 10740954"/>
              <a:gd name="connsiteY87" fmla="*/ 1310903 h 1339999"/>
              <a:gd name="connsiteX88" fmla="*/ 10740955 w 10740954"/>
              <a:gd name="connsiteY88" fmla="*/ 677339 h 1339999"/>
              <a:gd name="connsiteX89" fmla="*/ 10443125 w 10740954"/>
              <a:gd name="connsiteY89" fmla="*/ 377202 h 1339999"/>
              <a:gd name="connsiteX90" fmla="*/ 10185835 w 10740954"/>
              <a:gd name="connsiteY90" fmla="*/ 536576 h 1339999"/>
              <a:gd name="connsiteX91" fmla="*/ 10185835 w 10740954"/>
              <a:gd name="connsiteY91" fmla="*/ 29358 h 1339999"/>
              <a:gd name="connsiteX92" fmla="*/ 2759431 w 10740954"/>
              <a:gd name="connsiteY92" fmla="*/ 1339999 h 1339999"/>
              <a:gd name="connsiteX93" fmla="*/ 3188688 w 10740954"/>
              <a:gd name="connsiteY93" fmla="*/ 917186 h 1339999"/>
              <a:gd name="connsiteX94" fmla="*/ 3188688 w 10740954"/>
              <a:gd name="connsiteY94" fmla="*/ 29358 h 1339999"/>
              <a:gd name="connsiteX95" fmla="*/ 2959221 w 10740954"/>
              <a:gd name="connsiteY95" fmla="*/ 29358 h 1339999"/>
              <a:gd name="connsiteX96" fmla="*/ 2959221 w 10740954"/>
              <a:gd name="connsiteY96" fmla="*/ 975903 h 1339999"/>
              <a:gd name="connsiteX97" fmla="*/ 2759431 w 10740954"/>
              <a:gd name="connsiteY97" fmla="*/ 1221255 h 1339999"/>
              <a:gd name="connsiteX98" fmla="*/ 2559641 w 10740954"/>
              <a:gd name="connsiteY98" fmla="*/ 957554 h 1339999"/>
              <a:gd name="connsiteX99" fmla="*/ 2559641 w 10740954"/>
              <a:gd name="connsiteY99" fmla="*/ 781928 h 1339999"/>
              <a:gd name="connsiteX100" fmla="*/ 2330175 w 10740954"/>
              <a:gd name="connsiteY100" fmla="*/ 838548 h 1339999"/>
              <a:gd name="connsiteX101" fmla="*/ 2330175 w 10740954"/>
              <a:gd name="connsiteY101" fmla="*/ 917186 h 1339999"/>
              <a:gd name="connsiteX102" fmla="*/ 2759431 w 10740954"/>
              <a:gd name="connsiteY102" fmla="*/ 1339999 h 1339999"/>
              <a:gd name="connsiteX103" fmla="*/ 1537905 w 10740954"/>
              <a:gd name="connsiteY103" fmla="*/ 1206314 h 1339999"/>
              <a:gd name="connsiteX104" fmla="*/ 1251204 w 10740954"/>
              <a:gd name="connsiteY104" fmla="*/ 911682 h 1339999"/>
              <a:gd name="connsiteX105" fmla="*/ 1364082 w 10740954"/>
              <a:gd name="connsiteY105" fmla="*/ 679174 h 1339999"/>
              <a:gd name="connsiteX106" fmla="*/ 1782210 w 10740954"/>
              <a:gd name="connsiteY106" fmla="*/ 1131345 h 1339999"/>
              <a:gd name="connsiteX107" fmla="*/ 1537905 w 10740954"/>
              <a:gd name="connsiteY107" fmla="*/ 1206314 h 1339999"/>
              <a:gd name="connsiteX108" fmla="*/ 1761807 w 10740954"/>
              <a:gd name="connsiteY108" fmla="*/ 550993 h 1339999"/>
              <a:gd name="connsiteX109" fmla="*/ 2004258 w 10740954"/>
              <a:gd name="connsiteY109" fmla="*/ 785336 h 1339999"/>
              <a:gd name="connsiteX110" fmla="*/ 1945168 w 10740954"/>
              <a:gd name="connsiteY110" fmla="*/ 981146 h 1339999"/>
              <a:gd name="connsiteX111" fmla="*/ 1582420 w 10740954"/>
              <a:gd name="connsiteY111" fmla="*/ 585856 h 1339999"/>
              <a:gd name="connsiteX112" fmla="*/ 1761807 w 10740954"/>
              <a:gd name="connsiteY112" fmla="*/ 550993 h 1339999"/>
              <a:gd name="connsiteX113" fmla="*/ 1537905 w 10740954"/>
              <a:gd name="connsiteY113" fmla="*/ 96987 h 1339999"/>
              <a:gd name="connsiteX114" fmla="*/ 1711727 w 10740954"/>
              <a:gd name="connsiteY114" fmla="*/ 272613 h 1339999"/>
              <a:gd name="connsiteX115" fmla="*/ 1532340 w 10740954"/>
              <a:gd name="connsiteY115" fmla="*/ 532644 h 1339999"/>
              <a:gd name="connsiteX116" fmla="*/ 1452848 w 10740954"/>
              <a:gd name="connsiteY116" fmla="*/ 444831 h 1339999"/>
              <a:gd name="connsiteX117" fmla="*/ 1362227 w 10740954"/>
              <a:gd name="connsiteY117" fmla="*/ 263701 h 1339999"/>
              <a:gd name="connsiteX118" fmla="*/ 1537905 w 10740954"/>
              <a:gd name="connsiteY118" fmla="*/ 96987 h 1339999"/>
              <a:gd name="connsiteX119" fmla="*/ 2002403 w 10740954"/>
              <a:gd name="connsiteY119" fmla="*/ 1043532 h 1339999"/>
              <a:gd name="connsiteX120" fmla="*/ 2159797 w 10740954"/>
              <a:gd name="connsiteY120" fmla="*/ 686514 h 1339999"/>
              <a:gd name="connsiteX121" fmla="*/ 1917346 w 10740954"/>
              <a:gd name="connsiteY121" fmla="*/ 454006 h 1339999"/>
              <a:gd name="connsiteX122" fmla="*/ 1695299 w 10740954"/>
              <a:gd name="connsiteY122" fmla="*/ 498044 h 1339999"/>
              <a:gd name="connsiteX123" fmla="*/ 1691589 w 10740954"/>
              <a:gd name="connsiteY123" fmla="*/ 490704 h 1339999"/>
              <a:gd name="connsiteX124" fmla="*/ 1891379 w 10740954"/>
              <a:gd name="connsiteY124" fmla="*/ 249022 h 1339999"/>
              <a:gd name="connsiteX125" fmla="*/ 1543469 w 10740954"/>
              <a:gd name="connsiteY125" fmla="*/ 0 h 1339999"/>
              <a:gd name="connsiteX126" fmla="*/ 1162173 w 10740954"/>
              <a:gd name="connsiteY126" fmla="*/ 316651 h 1339999"/>
              <a:gd name="connsiteX127" fmla="*/ 1310293 w 10740954"/>
              <a:gd name="connsiteY127" fmla="*/ 622292 h 1339999"/>
              <a:gd name="connsiteX128" fmla="*/ 1312147 w 10740954"/>
              <a:gd name="connsiteY128" fmla="*/ 625962 h 1339999"/>
              <a:gd name="connsiteX129" fmla="*/ 1047439 w 10740954"/>
              <a:gd name="connsiteY129" fmla="*/ 993990 h 1339999"/>
              <a:gd name="connsiteX130" fmla="*/ 1419462 w 10740954"/>
              <a:gd name="connsiteY130" fmla="*/ 1339999 h 1339999"/>
              <a:gd name="connsiteX131" fmla="*/ 1837589 w 10740954"/>
              <a:gd name="connsiteY131" fmla="*/ 1191635 h 1339999"/>
              <a:gd name="connsiteX132" fmla="*/ 1948613 w 10740954"/>
              <a:gd name="connsiteY132" fmla="*/ 1310641 h 1339999"/>
              <a:gd name="connsiteX133" fmla="*/ 2239024 w 10740954"/>
              <a:gd name="connsiteY133" fmla="*/ 1310641 h 1339999"/>
              <a:gd name="connsiteX134" fmla="*/ 2239024 w 10740954"/>
              <a:gd name="connsiteY134" fmla="*/ 1301466 h 1339999"/>
              <a:gd name="connsiteX135" fmla="*/ 2002403 w 10740954"/>
              <a:gd name="connsiteY135" fmla="*/ 1043532 h 1339999"/>
              <a:gd name="connsiteX136" fmla="*/ 429257 w 10740954"/>
              <a:gd name="connsiteY136" fmla="*/ 1339999 h 1339999"/>
              <a:gd name="connsiteX137" fmla="*/ 858513 w 10740954"/>
              <a:gd name="connsiteY137" fmla="*/ 917186 h 1339999"/>
              <a:gd name="connsiteX138" fmla="*/ 858513 w 10740954"/>
              <a:gd name="connsiteY138" fmla="*/ 29358 h 1339999"/>
              <a:gd name="connsiteX139" fmla="*/ 629046 w 10740954"/>
              <a:gd name="connsiteY139" fmla="*/ 29358 h 1339999"/>
              <a:gd name="connsiteX140" fmla="*/ 629046 w 10740954"/>
              <a:gd name="connsiteY140" fmla="*/ 975903 h 1339999"/>
              <a:gd name="connsiteX141" fmla="*/ 429257 w 10740954"/>
              <a:gd name="connsiteY141" fmla="*/ 1221255 h 1339999"/>
              <a:gd name="connsiteX142" fmla="*/ 229467 w 10740954"/>
              <a:gd name="connsiteY142" fmla="*/ 957554 h 1339999"/>
              <a:gd name="connsiteX143" fmla="*/ 229467 w 10740954"/>
              <a:gd name="connsiteY143" fmla="*/ 781928 h 1339999"/>
              <a:gd name="connsiteX144" fmla="*/ 0 w 10740954"/>
              <a:gd name="connsiteY144" fmla="*/ 838548 h 1339999"/>
              <a:gd name="connsiteX145" fmla="*/ 0 w 10740954"/>
              <a:gd name="connsiteY145" fmla="*/ 917186 h 1339999"/>
              <a:gd name="connsiteX146" fmla="*/ 429257 w 10740954"/>
              <a:gd name="connsiteY146" fmla="*/ 1339999 h 1339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10740954" h="1339999">
                <a:moveTo>
                  <a:pt x="5490245" y="754143"/>
                </a:moveTo>
                <a:cubicBezTo>
                  <a:pt x="5510648" y="592934"/>
                  <a:pt x="5593850" y="501451"/>
                  <a:pt x="5740115" y="501451"/>
                </a:cubicBezTo>
                <a:cubicBezTo>
                  <a:pt x="5878961" y="501451"/>
                  <a:pt x="5960308" y="583759"/>
                  <a:pt x="5964018" y="754143"/>
                </a:cubicBezTo>
                <a:lnTo>
                  <a:pt x="5490245" y="754143"/>
                </a:lnTo>
                <a:moveTo>
                  <a:pt x="5739850" y="377202"/>
                </a:moveTo>
                <a:cubicBezTo>
                  <a:pt x="5495545" y="377202"/>
                  <a:pt x="5325432" y="547586"/>
                  <a:pt x="5325432" y="860567"/>
                </a:cubicBezTo>
                <a:cubicBezTo>
                  <a:pt x="5325432" y="1160704"/>
                  <a:pt x="5482826" y="1329252"/>
                  <a:pt x="5739850" y="1329252"/>
                </a:cubicBezTo>
                <a:cubicBezTo>
                  <a:pt x="5950769" y="1329252"/>
                  <a:pt x="6084050" y="1210246"/>
                  <a:pt x="6117437" y="1030950"/>
                </a:cubicBezTo>
                <a:lnTo>
                  <a:pt x="5976736" y="994252"/>
                </a:lnTo>
                <a:cubicBezTo>
                  <a:pt x="5952624" y="1148121"/>
                  <a:pt x="5869422" y="1201071"/>
                  <a:pt x="5754689" y="1201071"/>
                </a:cubicBezTo>
                <a:cubicBezTo>
                  <a:pt x="5571592" y="1201071"/>
                  <a:pt x="5489981" y="1067386"/>
                  <a:pt x="5484416" y="862402"/>
                </a:cubicBezTo>
                <a:lnTo>
                  <a:pt x="6119027" y="862402"/>
                </a:lnTo>
                <a:lnTo>
                  <a:pt x="6119027" y="811025"/>
                </a:lnTo>
                <a:cubicBezTo>
                  <a:pt x="6119292" y="490704"/>
                  <a:pt x="5943615" y="377202"/>
                  <a:pt x="5739850" y="377202"/>
                </a:cubicBezTo>
                <a:moveTo>
                  <a:pt x="8274584" y="754143"/>
                </a:moveTo>
                <a:cubicBezTo>
                  <a:pt x="8294987" y="592934"/>
                  <a:pt x="8378188" y="501451"/>
                  <a:pt x="8524454" y="501451"/>
                </a:cubicBezTo>
                <a:cubicBezTo>
                  <a:pt x="8663299" y="501451"/>
                  <a:pt x="8744646" y="583759"/>
                  <a:pt x="8748356" y="754143"/>
                </a:cubicBezTo>
                <a:lnTo>
                  <a:pt x="8274584" y="754143"/>
                </a:lnTo>
                <a:moveTo>
                  <a:pt x="8524454" y="377202"/>
                </a:moveTo>
                <a:cubicBezTo>
                  <a:pt x="8280149" y="377202"/>
                  <a:pt x="8110035" y="547586"/>
                  <a:pt x="8110035" y="860567"/>
                </a:cubicBezTo>
                <a:cubicBezTo>
                  <a:pt x="8110035" y="1160704"/>
                  <a:pt x="8267430" y="1329252"/>
                  <a:pt x="8524454" y="1329252"/>
                </a:cubicBezTo>
                <a:cubicBezTo>
                  <a:pt x="8735372" y="1329252"/>
                  <a:pt x="8868654" y="1210246"/>
                  <a:pt x="8902041" y="1030950"/>
                </a:cubicBezTo>
                <a:lnTo>
                  <a:pt x="8761340" y="994252"/>
                </a:lnTo>
                <a:cubicBezTo>
                  <a:pt x="8737227" y="1148121"/>
                  <a:pt x="8654025" y="1201071"/>
                  <a:pt x="8539292" y="1201071"/>
                </a:cubicBezTo>
                <a:cubicBezTo>
                  <a:pt x="8356196" y="1201071"/>
                  <a:pt x="8274584" y="1067386"/>
                  <a:pt x="8269019" y="862402"/>
                </a:cubicBezTo>
                <a:lnTo>
                  <a:pt x="8903630" y="862402"/>
                </a:lnTo>
                <a:lnTo>
                  <a:pt x="8903630" y="811025"/>
                </a:lnTo>
                <a:cubicBezTo>
                  <a:pt x="8903895" y="490704"/>
                  <a:pt x="8727953" y="377202"/>
                  <a:pt x="8524454" y="377202"/>
                </a:cubicBezTo>
                <a:moveTo>
                  <a:pt x="9484716" y="377202"/>
                </a:moveTo>
                <a:cubicBezTo>
                  <a:pt x="9231137" y="377202"/>
                  <a:pt x="9059169" y="552828"/>
                  <a:pt x="9059169" y="862402"/>
                </a:cubicBezTo>
                <a:cubicBezTo>
                  <a:pt x="9059169" y="1166208"/>
                  <a:pt x="9227428" y="1329252"/>
                  <a:pt x="9477297" y="1329252"/>
                </a:cubicBezTo>
                <a:cubicBezTo>
                  <a:pt x="9703054" y="1329252"/>
                  <a:pt x="9830771" y="1191897"/>
                  <a:pt x="9856739" y="1003427"/>
                </a:cubicBezTo>
                <a:lnTo>
                  <a:pt x="9710473" y="968564"/>
                </a:lnTo>
                <a:cubicBezTo>
                  <a:pt x="9684506" y="1140520"/>
                  <a:pt x="9610579" y="1199236"/>
                  <a:pt x="9488426" y="1199236"/>
                </a:cubicBezTo>
                <a:cubicBezTo>
                  <a:pt x="9310894" y="1199236"/>
                  <a:pt x="9220008" y="1071056"/>
                  <a:pt x="9220008" y="851392"/>
                </a:cubicBezTo>
                <a:cubicBezTo>
                  <a:pt x="9220008" y="622554"/>
                  <a:pt x="9316193" y="507218"/>
                  <a:pt x="9481006" y="507218"/>
                </a:cubicBezTo>
                <a:cubicBezTo>
                  <a:pt x="9597595" y="507218"/>
                  <a:pt x="9682651" y="564100"/>
                  <a:pt x="9710473" y="726881"/>
                </a:cubicBezTo>
                <a:lnTo>
                  <a:pt x="9856739" y="692018"/>
                </a:lnTo>
                <a:cubicBezTo>
                  <a:pt x="9830771" y="505383"/>
                  <a:pt x="9703054" y="377202"/>
                  <a:pt x="9484716" y="377202"/>
                </a:cubicBezTo>
                <a:moveTo>
                  <a:pt x="5112923" y="29358"/>
                </a:moveTo>
                <a:lnTo>
                  <a:pt x="4868618" y="29358"/>
                </a:lnTo>
                <a:lnTo>
                  <a:pt x="4485467" y="1061881"/>
                </a:lnTo>
                <a:lnTo>
                  <a:pt x="4100726" y="29358"/>
                </a:lnTo>
                <a:lnTo>
                  <a:pt x="3845291" y="29358"/>
                </a:lnTo>
                <a:lnTo>
                  <a:pt x="3845291" y="1310641"/>
                </a:lnTo>
                <a:lnTo>
                  <a:pt x="4006130" y="1310641"/>
                </a:lnTo>
                <a:lnTo>
                  <a:pt x="4006130" y="206819"/>
                </a:lnTo>
                <a:lnTo>
                  <a:pt x="4418694" y="1310641"/>
                </a:lnTo>
                <a:lnTo>
                  <a:pt x="4542701" y="1310641"/>
                </a:lnTo>
                <a:lnTo>
                  <a:pt x="4951820" y="204984"/>
                </a:lnTo>
                <a:lnTo>
                  <a:pt x="4951820" y="1310641"/>
                </a:lnTo>
                <a:lnTo>
                  <a:pt x="5112923" y="1310641"/>
                </a:lnTo>
                <a:lnTo>
                  <a:pt x="5112923" y="29358"/>
                </a:lnTo>
                <a:moveTo>
                  <a:pt x="6688984" y="1198974"/>
                </a:moveTo>
                <a:cubicBezTo>
                  <a:pt x="6537154" y="1198974"/>
                  <a:pt x="6435405" y="1090977"/>
                  <a:pt x="6435405" y="852965"/>
                </a:cubicBezTo>
                <a:cubicBezTo>
                  <a:pt x="6435405" y="613118"/>
                  <a:pt x="6537154" y="506956"/>
                  <a:pt x="6688984" y="506956"/>
                </a:cubicBezTo>
                <a:cubicBezTo>
                  <a:pt x="6840814" y="506956"/>
                  <a:pt x="6942564" y="613118"/>
                  <a:pt x="6942564" y="852965"/>
                </a:cubicBezTo>
                <a:cubicBezTo>
                  <a:pt x="6942564" y="1090977"/>
                  <a:pt x="6840814" y="1198974"/>
                  <a:pt x="6688984" y="1198974"/>
                </a:cubicBezTo>
                <a:moveTo>
                  <a:pt x="7092538" y="29358"/>
                </a:moveTo>
                <a:lnTo>
                  <a:pt x="6938854" y="29358"/>
                </a:lnTo>
                <a:lnTo>
                  <a:pt x="6938854" y="571177"/>
                </a:lnTo>
                <a:cubicBezTo>
                  <a:pt x="6905467" y="470520"/>
                  <a:pt x="6824120" y="377202"/>
                  <a:pt x="6663017" y="377202"/>
                </a:cubicBezTo>
                <a:cubicBezTo>
                  <a:pt x="6455808" y="377202"/>
                  <a:pt x="6274301" y="538411"/>
                  <a:pt x="6274301" y="858732"/>
                </a:cubicBezTo>
                <a:cubicBezTo>
                  <a:pt x="6274301" y="1182722"/>
                  <a:pt x="6455543" y="1329252"/>
                  <a:pt x="6650033" y="1329252"/>
                </a:cubicBezTo>
                <a:cubicBezTo>
                  <a:pt x="6796299" y="1329252"/>
                  <a:pt x="6903612" y="1245109"/>
                  <a:pt x="6938854" y="1126103"/>
                </a:cubicBezTo>
                <a:lnTo>
                  <a:pt x="6938854" y="1195567"/>
                </a:lnTo>
                <a:cubicBezTo>
                  <a:pt x="6938854" y="1237769"/>
                  <a:pt x="6942564" y="1283380"/>
                  <a:pt x="6948128" y="1310903"/>
                </a:cubicBezTo>
                <a:lnTo>
                  <a:pt x="7103667" y="1310903"/>
                </a:lnTo>
                <a:cubicBezTo>
                  <a:pt x="7096248" y="1266865"/>
                  <a:pt x="7092538" y="1202906"/>
                  <a:pt x="7092538" y="1120598"/>
                </a:cubicBezTo>
                <a:lnTo>
                  <a:pt x="7092538" y="29358"/>
                </a:lnTo>
                <a:moveTo>
                  <a:pt x="8258155" y="29358"/>
                </a:moveTo>
                <a:lnTo>
                  <a:pt x="7258942" y="29358"/>
                </a:lnTo>
                <a:lnTo>
                  <a:pt x="7258942" y="163044"/>
                </a:lnTo>
                <a:lnTo>
                  <a:pt x="7678924" y="163044"/>
                </a:lnTo>
                <a:lnTo>
                  <a:pt x="7678924" y="1310903"/>
                </a:lnTo>
                <a:lnTo>
                  <a:pt x="7840028" y="1310903"/>
                </a:lnTo>
                <a:lnTo>
                  <a:pt x="7840028" y="163044"/>
                </a:lnTo>
                <a:lnTo>
                  <a:pt x="8258155" y="163044"/>
                </a:lnTo>
                <a:lnTo>
                  <a:pt x="8258155" y="29358"/>
                </a:lnTo>
                <a:moveTo>
                  <a:pt x="10185835" y="29358"/>
                </a:moveTo>
                <a:lnTo>
                  <a:pt x="10032151" y="29358"/>
                </a:lnTo>
                <a:lnTo>
                  <a:pt x="10032151" y="1310641"/>
                </a:lnTo>
                <a:lnTo>
                  <a:pt x="10185835" y="1310641"/>
                </a:lnTo>
                <a:lnTo>
                  <a:pt x="10185835" y="708532"/>
                </a:lnTo>
                <a:cubicBezTo>
                  <a:pt x="10185835" y="580352"/>
                  <a:pt x="10250489" y="494374"/>
                  <a:pt x="10387480" y="494374"/>
                </a:cubicBezTo>
                <a:cubicBezTo>
                  <a:pt x="10522617" y="494374"/>
                  <a:pt x="10587270" y="580352"/>
                  <a:pt x="10587270" y="708532"/>
                </a:cubicBezTo>
                <a:lnTo>
                  <a:pt x="10587270" y="1310903"/>
                </a:lnTo>
                <a:lnTo>
                  <a:pt x="10740955" y="1310903"/>
                </a:lnTo>
                <a:lnTo>
                  <a:pt x="10740955" y="677339"/>
                </a:lnTo>
                <a:cubicBezTo>
                  <a:pt x="10740955" y="505383"/>
                  <a:pt x="10633640" y="377202"/>
                  <a:pt x="10443125" y="377202"/>
                </a:cubicBezTo>
                <a:cubicBezTo>
                  <a:pt x="10315408" y="377202"/>
                  <a:pt x="10221077" y="434084"/>
                  <a:pt x="10185835" y="536576"/>
                </a:cubicBezTo>
                <a:lnTo>
                  <a:pt x="10185835" y="29358"/>
                </a:lnTo>
                <a:moveTo>
                  <a:pt x="2759431" y="1339999"/>
                </a:moveTo>
                <a:cubicBezTo>
                  <a:pt x="3068390" y="1339999"/>
                  <a:pt x="3188688" y="1157034"/>
                  <a:pt x="3188688" y="917186"/>
                </a:cubicBezTo>
                <a:lnTo>
                  <a:pt x="3188688" y="29358"/>
                </a:lnTo>
                <a:lnTo>
                  <a:pt x="2959221" y="29358"/>
                </a:lnTo>
                <a:lnTo>
                  <a:pt x="2959221" y="975903"/>
                </a:lnTo>
                <a:cubicBezTo>
                  <a:pt x="2959221" y="1129772"/>
                  <a:pt x="2900132" y="1221255"/>
                  <a:pt x="2759431" y="1221255"/>
                </a:cubicBezTo>
                <a:cubicBezTo>
                  <a:pt x="2620585" y="1221255"/>
                  <a:pt x="2559641" y="1124268"/>
                  <a:pt x="2559641" y="957554"/>
                </a:cubicBezTo>
                <a:lnTo>
                  <a:pt x="2559641" y="781928"/>
                </a:lnTo>
                <a:lnTo>
                  <a:pt x="2330175" y="838548"/>
                </a:lnTo>
                <a:lnTo>
                  <a:pt x="2330175" y="917186"/>
                </a:lnTo>
                <a:cubicBezTo>
                  <a:pt x="2329910" y="1157034"/>
                  <a:pt x="2450207" y="1339999"/>
                  <a:pt x="2759431" y="1339999"/>
                </a:cubicBezTo>
                <a:moveTo>
                  <a:pt x="1537905" y="1206314"/>
                </a:moveTo>
                <a:cubicBezTo>
                  <a:pt x="1360373" y="1206314"/>
                  <a:pt x="1251204" y="1063454"/>
                  <a:pt x="1251204" y="911682"/>
                </a:cubicBezTo>
                <a:cubicBezTo>
                  <a:pt x="1251204" y="816529"/>
                  <a:pt x="1293864" y="728716"/>
                  <a:pt x="1364082" y="679174"/>
                </a:cubicBezTo>
                <a:lnTo>
                  <a:pt x="1782210" y="1131345"/>
                </a:lnTo>
                <a:cubicBezTo>
                  <a:pt x="1704573" y="1176955"/>
                  <a:pt x="1617662" y="1206314"/>
                  <a:pt x="1537905" y="1206314"/>
                </a:cubicBezTo>
                <a:moveTo>
                  <a:pt x="1761807" y="550993"/>
                </a:moveTo>
                <a:cubicBezTo>
                  <a:pt x="1911782" y="550993"/>
                  <a:pt x="2004258" y="636971"/>
                  <a:pt x="2004258" y="785336"/>
                </a:cubicBezTo>
                <a:cubicBezTo>
                  <a:pt x="2004258" y="851130"/>
                  <a:pt x="1985709" y="919021"/>
                  <a:pt x="1945168" y="981146"/>
                </a:cubicBezTo>
                <a:lnTo>
                  <a:pt x="1582420" y="585856"/>
                </a:lnTo>
                <a:cubicBezTo>
                  <a:pt x="1647074" y="560168"/>
                  <a:pt x="1710137" y="550993"/>
                  <a:pt x="1761807" y="550993"/>
                </a:cubicBezTo>
                <a:moveTo>
                  <a:pt x="1537905" y="96987"/>
                </a:moveTo>
                <a:cubicBezTo>
                  <a:pt x="1647074" y="96987"/>
                  <a:pt x="1711727" y="159112"/>
                  <a:pt x="1711727" y="272613"/>
                </a:cubicBezTo>
                <a:cubicBezTo>
                  <a:pt x="1711727" y="376940"/>
                  <a:pt x="1659792" y="475763"/>
                  <a:pt x="1532340" y="532644"/>
                </a:cubicBezTo>
                <a:lnTo>
                  <a:pt x="1452848" y="444831"/>
                </a:lnTo>
                <a:cubicBezTo>
                  <a:pt x="1382630" y="368028"/>
                  <a:pt x="1362227" y="320321"/>
                  <a:pt x="1362227" y="263701"/>
                </a:cubicBezTo>
                <a:cubicBezTo>
                  <a:pt x="1362227" y="157539"/>
                  <a:pt x="1430590" y="96987"/>
                  <a:pt x="1537905" y="96987"/>
                </a:cubicBezTo>
                <a:moveTo>
                  <a:pt x="2002403" y="1043532"/>
                </a:moveTo>
                <a:cubicBezTo>
                  <a:pt x="2102298" y="926361"/>
                  <a:pt x="2159797" y="798180"/>
                  <a:pt x="2159797" y="686514"/>
                </a:cubicBezTo>
                <a:cubicBezTo>
                  <a:pt x="2159797" y="547324"/>
                  <a:pt x="2065466" y="454006"/>
                  <a:pt x="1917346" y="454006"/>
                </a:cubicBezTo>
                <a:cubicBezTo>
                  <a:pt x="1839709" y="454006"/>
                  <a:pt x="1752533" y="476025"/>
                  <a:pt x="1695299" y="498044"/>
                </a:cubicBezTo>
                <a:lnTo>
                  <a:pt x="1691589" y="490704"/>
                </a:lnTo>
                <a:cubicBezTo>
                  <a:pt x="1832290" y="415735"/>
                  <a:pt x="1891379" y="346009"/>
                  <a:pt x="1891379" y="249022"/>
                </a:cubicBezTo>
                <a:cubicBezTo>
                  <a:pt x="1891379" y="109832"/>
                  <a:pt x="1765517" y="0"/>
                  <a:pt x="1543469" y="0"/>
                </a:cubicBezTo>
                <a:cubicBezTo>
                  <a:pt x="1288035" y="0"/>
                  <a:pt x="1162173" y="141025"/>
                  <a:pt x="1162173" y="316651"/>
                </a:cubicBezTo>
                <a:cubicBezTo>
                  <a:pt x="1162173" y="411803"/>
                  <a:pt x="1202978" y="506956"/>
                  <a:pt x="1310293" y="622292"/>
                </a:cubicBezTo>
                <a:lnTo>
                  <a:pt x="1312147" y="625962"/>
                </a:lnTo>
                <a:cubicBezTo>
                  <a:pt x="1130906" y="711940"/>
                  <a:pt x="1047439" y="851130"/>
                  <a:pt x="1047439" y="993990"/>
                </a:cubicBezTo>
                <a:cubicBezTo>
                  <a:pt x="1047439" y="1182460"/>
                  <a:pt x="1193704" y="1339999"/>
                  <a:pt x="1419462" y="1339999"/>
                </a:cubicBezTo>
                <a:cubicBezTo>
                  <a:pt x="1549033" y="1339999"/>
                  <a:pt x="1700863" y="1286787"/>
                  <a:pt x="1837589" y="1191635"/>
                </a:cubicBezTo>
                <a:lnTo>
                  <a:pt x="1948613" y="1310641"/>
                </a:lnTo>
                <a:lnTo>
                  <a:pt x="2239024" y="1310641"/>
                </a:lnTo>
                <a:lnTo>
                  <a:pt x="2239024" y="1301466"/>
                </a:lnTo>
                <a:lnTo>
                  <a:pt x="2002403" y="1043532"/>
                </a:lnTo>
                <a:close/>
                <a:moveTo>
                  <a:pt x="429257" y="1339999"/>
                </a:moveTo>
                <a:cubicBezTo>
                  <a:pt x="738215" y="1339999"/>
                  <a:pt x="858513" y="1157034"/>
                  <a:pt x="858513" y="917186"/>
                </a:cubicBezTo>
                <a:lnTo>
                  <a:pt x="858513" y="29358"/>
                </a:lnTo>
                <a:lnTo>
                  <a:pt x="629046" y="29358"/>
                </a:lnTo>
                <a:lnTo>
                  <a:pt x="629046" y="975903"/>
                </a:lnTo>
                <a:cubicBezTo>
                  <a:pt x="629046" y="1129772"/>
                  <a:pt x="569957" y="1221255"/>
                  <a:pt x="429257" y="1221255"/>
                </a:cubicBezTo>
                <a:cubicBezTo>
                  <a:pt x="290411" y="1221255"/>
                  <a:pt x="229467" y="1124268"/>
                  <a:pt x="229467" y="957554"/>
                </a:cubicBezTo>
                <a:lnTo>
                  <a:pt x="229467" y="781928"/>
                </a:lnTo>
                <a:lnTo>
                  <a:pt x="0" y="838548"/>
                </a:lnTo>
                <a:lnTo>
                  <a:pt x="0" y="917186"/>
                </a:lnTo>
                <a:cubicBezTo>
                  <a:pt x="0" y="1157034"/>
                  <a:pt x="120298" y="1339999"/>
                  <a:pt x="429257" y="1339999"/>
                </a:cubicBezTo>
              </a:path>
            </a:pathLst>
          </a:custGeom>
          <a:solidFill>
            <a:schemeClr val="bg1"/>
          </a:solidFill>
          <a:ln w="26484" cap="flat">
            <a:noFill/>
            <a:prstDash val="solid"/>
            <a:miter/>
          </a:ln>
        </p:spPr>
        <p:txBody>
          <a:bodyPr rtlCol="0" anchor="ctr"/>
          <a:lstStyle/>
          <a:p>
            <a:endParaRPr lang="en-GB" sz="1350"/>
          </a:p>
        </p:txBody>
      </p:sp>
    </p:spTree>
    <p:extLst>
      <p:ext uri="{BB962C8B-B14F-4D97-AF65-F5344CB8AC3E}">
        <p14:creationId xmlns:p14="http://schemas.microsoft.com/office/powerpoint/2010/main" val="41375379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Header Panel 01">
    <p:bg>
      <p:bgPr>
        <a:solidFill>
          <a:schemeClr val="accent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1DFFC51-5FDD-DBA1-C803-B017E296ADB6}"/>
              </a:ext>
            </a:extLst>
          </p:cNvPr>
          <p:cNvSpPr/>
          <p:nvPr userDrawn="1"/>
        </p:nvSpPr>
        <p:spPr>
          <a:xfrm>
            <a:off x="6858000" y="2"/>
            <a:ext cx="2286000" cy="2282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n-lt"/>
            </a:endParaRPr>
          </a:p>
        </p:txBody>
      </p:sp>
      <p:sp>
        <p:nvSpPr>
          <p:cNvPr id="20" name="Rectangle 19">
            <a:extLst>
              <a:ext uri="{FF2B5EF4-FFF2-40B4-BE49-F238E27FC236}">
                <a16:creationId xmlns:a16="http://schemas.microsoft.com/office/drawing/2014/main" id="{E6A0B6D5-9FAE-6088-29AE-ECA683A12070}"/>
              </a:ext>
            </a:extLst>
          </p:cNvPr>
          <p:cNvSpPr/>
          <p:nvPr userDrawn="1"/>
        </p:nvSpPr>
        <p:spPr>
          <a:xfrm>
            <a:off x="0" y="4578308"/>
            <a:ext cx="6067425" cy="2282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n-lt"/>
            </a:endParaRPr>
          </a:p>
        </p:txBody>
      </p:sp>
      <p:sp>
        <p:nvSpPr>
          <p:cNvPr id="2" name="Title 1">
            <a:extLst>
              <a:ext uri="{FF2B5EF4-FFF2-40B4-BE49-F238E27FC236}">
                <a16:creationId xmlns:a16="http://schemas.microsoft.com/office/drawing/2014/main" id="{199B8AD4-5298-7DA9-DDAD-3AB53AF2F9F5}"/>
              </a:ext>
            </a:extLst>
          </p:cNvPr>
          <p:cNvSpPr>
            <a:spLocks noGrp="1"/>
          </p:cNvSpPr>
          <p:nvPr>
            <p:ph type="title"/>
          </p:nvPr>
        </p:nvSpPr>
        <p:spPr>
          <a:xfrm>
            <a:off x="215503" y="266401"/>
            <a:ext cx="5770959" cy="1394356"/>
          </a:xfrm>
        </p:spPr>
        <p:txBody>
          <a:bodyPr anchor="t"/>
          <a:lstStyle>
            <a:lvl1pPr>
              <a:lnSpc>
                <a:spcPct val="80000"/>
              </a:lnSpc>
              <a:defRPr sz="5550" spc="0" baseline="0">
                <a:solidFill>
                  <a:schemeClr val="bg1"/>
                </a:solidFill>
              </a:defRPr>
            </a:lvl1pPr>
          </a:lstStyle>
          <a:p>
            <a:r>
              <a:rPr lang="en-US"/>
              <a:t>Click to edit Master title style</a:t>
            </a:r>
            <a:endParaRPr lang="en-GB"/>
          </a:p>
        </p:txBody>
      </p:sp>
      <p:sp>
        <p:nvSpPr>
          <p:cNvPr id="3" name="Slide Number Placeholder 5">
            <a:extLst>
              <a:ext uri="{FF2B5EF4-FFF2-40B4-BE49-F238E27FC236}">
                <a16:creationId xmlns:a16="http://schemas.microsoft.com/office/drawing/2014/main" id="{8160C082-DCC0-0938-63FA-E08E76FF7948}"/>
              </a:ext>
            </a:extLst>
          </p:cNvPr>
          <p:cNvSpPr>
            <a:spLocks noGrp="1"/>
          </p:cNvSpPr>
          <p:nvPr>
            <p:ph type="sldNum" sz="quarter" idx="4"/>
          </p:nvPr>
        </p:nvSpPr>
        <p:spPr>
          <a:xfrm>
            <a:off x="8686456" y="6415711"/>
            <a:ext cx="240506" cy="153463"/>
          </a:xfrm>
          <a:prstGeom prst="rect">
            <a:avLst/>
          </a:prstGeom>
        </p:spPr>
        <p:txBody>
          <a:bodyPr vert="horz" lIns="0" tIns="0" rIns="0" bIns="0" rtlCol="0" anchor="ctr"/>
          <a:lstStyle>
            <a:lvl1pPr algn="r">
              <a:lnSpc>
                <a:spcPct val="110000"/>
              </a:lnSpc>
              <a:spcBef>
                <a:spcPts val="450"/>
              </a:spcBef>
              <a:spcAft>
                <a:spcPts val="450"/>
              </a:spcAft>
              <a:defRPr sz="675" b="0" i="0">
                <a:solidFill>
                  <a:schemeClr val="bg1"/>
                </a:solidFill>
                <a:latin typeface="+mn-lt"/>
              </a:defRPr>
            </a:lvl1pPr>
          </a:lstStyle>
          <a:p>
            <a:fld id="{AEC8D767-5246-2244-A4A3-B8AFB218393C}" type="slidenum">
              <a:rPr lang="en-GB" smtClean="0"/>
              <a:pPr/>
              <a:t>‹#›</a:t>
            </a:fld>
            <a:endParaRPr lang="en-GB"/>
          </a:p>
        </p:txBody>
      </p:sp>
      <p:sp>
        <p:nvSpPr>
          <p:cNvPr id="7" name="Graphic 8">
            <a:extLst>
              <a:ext uri="{FF2B5EF4-FFF2-40B4-BE49-F238E27FC236}">
                <a16:creationId xmlns:a16="http://schemas.microsoft.com/office/drawing/2014/main" id="{DDD1C373-26DF-83A4-19AE-F6C809DB8E25}"/>
              </a:ext>
            </a:extLst>
          </p:cNvPr>
          <p:cNvSpPr>
            <a:spLocks noChangeAspect="1"/>
          </p:cNvSpPr>
          <p:nvPr userDrawn="1"/>
        </p:nvSpPr>
        <p:spPr>
          <a:xfrm>
            <a:off x="216228" y="6417655"/>
            <a:ext cx="869400" cy="144618"/>
          </a:xfrm>
          <a:custGeom>
            <a:avLst/>
            <a:gdLst>
              <a:gd name="connsiteX0" fmla="*/ 5490245 w 10740954"/>
              <a:gd name="connsiteY0" fmla="*/ 754143 h 1339999"/>
              <a:gd name="connsiteX1" fmla="*/ 5740115 w 10740954"/>
              <a:gd name="connsiteY1" fmla="*/ 501451 h 1339999"/>
              <a:gd name="connsiteX2" fmla="*/ 5964018 w 10740954"/>
              <a:gd name="connsiteY2" fmla="*/ 754143 h 1339999"/>
              <a:gd name="connsiteX3" fmla="*/ 5490245 w 10740954"/>
              <a:gd name="connsiteY3" fmla="*/ 754143 h 1339999"/>
              <a:gd name="connsiteX4" fmla="*/ 5739850 w 10740954"/>
              <a:gd name="connsiteY4" fmla="*/ 377202 h 1339999"/>
              <a:gd name="connsiteX5" fmla="*/ 5325432 w 10740954"/>
              <a:gd name="connsiteY5" fmla="*/ 860567 h 1339999"/>
              <a:gd name="connsiteX6" fmla="*/ 5739850 w 10740954"/>
              <a:gd name="connsiteY6" fmla="*/ 1329252 h 1339999"/>
              <a:gd name="connsiteX7" fmla="*/ 6117437 w 10740954"/>
              <a:gd name="connsiteY7" fmla="*/ 1030950 h 1339999"/>
              <a:gd name="connsiteX8" fmla="*/ 5976736 w 10740954"/>
              <a:gd name="connsiteY8" fmla="*/ 994252 h 1339999"/>
              <a:gd name="connsiteX9" fmla="*/ 5754689 w 10740954"/>
              <a:gd name="connsiteY9" fmla="*/ 1201071 h 1339999"/>
              <a:gd name="connsiteX10" fmla="*/ 5484416 w 10740954"/>
              <a:gd name="connsiteY10" fmla="*/ 862402 h 1339999"/>
              <a:gd name="connsiteX11" fmla="*/ 6119027 w 10740954"/>
              <a:gd name="connsiteY11" fmla="*/ 862402 h 1339999"/>
              <a:gd name="connsiteX12" fmla="*/ 6119027 w 10740954"/>
              <a:gd name="connsiteY12" fmla="*/ 811025 h 1339999"/>
              <a:gd name="connsiteX13" fmla="*/ 5739850 w 10740954"/>
              <a:gd name="connsiteY13" fmla="*/ 377202 h 1339999"/>
              <a:gd name="connsiteX14" fmla="*/ 8274584 w 10740954"/>
              <a:gd name="connsiteY14" fmla="*/ 754143 h 1339999"/>
              <a:gd name="connsiteX15" fmla="*/ 8524454 w 10740954"/>
              <a:gd name="connsiteY15" fmla="*/ 501451 h 1339999"/>
              <a:gd name="connsiteX16" fmla="*/ 8748356 w 10740954"/>
              <a:gd name="connsiteY16" fmla="*/ 754143 h 1339999"/>
              <a:gd name="connsiteX17" fmla="*/ 8274584 w 10740954"/>
              <a:gd name="connsiteY17" fmla="*/ 754143 h 1339999"/>
              <a:gd name="connsiteX18" fmla="*/ 8524454 w 10740954"/>
              <a:gd name="connsiteY18" fmla="*/ 377202 h 1339999"/>
              <a:gd name="connsiteX19" fmla="*/ 8110035 w 10740954"/>
              <a:gd name="connsiteY19" fmla="*/ 860567 h 1339999"/>
              <a:gd name="connsiteX20" fmla="*/ 8524454 w 10740954"/>
              <a:gd name="connsiteY20" fmla="*/ 1329252 h 1339999"/>
              <a:gd name="connsiteX21" fmla="*/ 8902041 w 10740954"/>
              <a:gd name="connsiteY21" fmla="*/ 1030950 h 1339999"/>
              <a:gd name="connsiteX22" fmla="*/ 8761340 w 10740954"/>
              <a:gd name="connsiteY22" fmla="*/ 994252 h 1339999"/>
              <a:gd name="connsiteX23" fmla="*/ 8539292 w 10740954"/>
              <a:gd name="connsiteY23" fmla="*/ 1201071 h 1339999"/>
              <a:gd name="connsiteX24" fmla="*/ 8269019 w 10740954"/>
              <a:gd name="connsiteY24" fmla="*/ 862402 h 1339999"/>
              <a:gd name="connsiteX25" fmla="*/ 8903630 w 10740954"/>
              <a:gd name="connsiteY25" fmla="*/ 862402 h 1339999"/>
              <a:gd name="connsiteX26" fmla="*/ 8903630 w 10740954"/>
              <a:gd name="connsiteY26" fmla="*/ 811025 h 1339999"/>
              <a:gd name="connsiteX27" fmla="*/ 8524454 w 10740954"/>
              <a:gd name="connsiteY27" fmla="*/ 377202 h 1339999"/>
              <a:gd name="connsiteX28" fmla="*/ 9484716 w 10740954"/>
              <a:gd name="connsiteY28" fmla="*/ 377202 h 1339999"/>
              <a:gd name="connsiteX29" fmla="*/ 9059169 w 10740954"/>
              <a:gd name="connsiteY29" fmla="*/ 862402 h 1339999"/>
              <a:gd name="connsiteX30" fmla="*/ 9477297 w 10740954"/>
              <a:gd name="connsiteY30" fmla="*/ 1329252 h 1339999"/>
              <a:gd name="connsiteX31" fmla="*/ 9856739 w 10740954"/>
              <a:gd name="connsiteY31" fmla="*/ 1003427 h 1339999"/>
              <a:gd name="connsiteX32" fmla="*/ 9710473 w 10740954"/>
              <a:gd name="connsiteY32" fmla="*/ 968564 h 1339999"/>
              <a:gd name="connsiteX33" fmla="*/ 9488426 w 10740954"/>
              <a:gd name="connsiteY33" fmla="*/ 1199236 h 1339999"/>
              <a:gd name="connsiteX34" fmla="*/ 9220008 w 10740954"/>
              <a:gd name="connsiteY34" fmla="*/ 851392 h 1339999"/>
              <a:gd name="connsiteX35" fmla="*/ 9481006 w 10740954"/>
              <a:gd name="connsiteY35" fmla="*/ 507218 h 1339999"/>
              <a:gd name="connsiteX36" fmla="*/ 9710473 w 10740954"/>
              <a:gd name="connsiteY36" fmla="*/ 726881 h 1339999"/>
              <a:gd name="connsiteX37" fmla="*/ 9856739 w 10740954"/>
              <a:gd name="connsiteY37" fmla="*/ 692018 h 1339999"/>
              <a:gd name="connsiteX38" fmla="*/ 9484716 w 10740954"/>
              <a:gd name="connsiteY38" fmla="*/ 377202 h 1339999"/>
              <a:gd name="connsiteX39" fmla="*/ 5112923 w 10740954"/>
              <a:gd name="connsiteY39" fmla="*/ 29358 h 1339999"/>
              <a:gd name="connsiteX40" fmla="*/ 4868618 w 10740954"/>
              <a:gd name="connsiteY40" fmla="*/ 29358 h 1339999"/>
              <a:gd name="connsiteX41" fmla="*/ 4485467 w 10740954"/>
              <a:gd name="connsiteY41" fmla="*/ 1061881 h 1339999"/>
              <a:gd name="connsiteX42" fmla="*/ 4100726 w 10740954"/>
              <a:gd name="connsiteY42" fmla="*/ 29358 h 1339999"/>
              <a:gd name="connsiteX43" fmla="*/ 3845291 w 10740954"/>
              <a:gd name="connsiteY43" fmla="*/ 29358 h 1339999"/>
              <a:gd name="connsiteX44" fmla="*/ 3845291 w 10740954"/>
              <a:gd name="connsiteY44" fmla="*/ 1310641 h 1339999"/>
              <a:gd name="connsiteX45" fmla="*/ 4006130 w 10740954"/>
              <a:gd name="connsiteY45" fmla="*/ 1310641 h 1339999"/>
              <a:gd name="connsiteX46" fmla="*/ 4006130 w 10740954"/>
              <a:gd name="connsiteY46" fmla="*/ 206819 h 1339999"/>
              <a:gd name="connsiteX47" fmla="*/ 4418694 w 10740954"/>
              <a:gd name="connsiteY47" fmla="*/ 1310641 h 1339999"/>
              <a:gd name="connsiteX48" fmla="*/ 4542701 w 10740954"/>
              <a:gd name="connsiteY48" fmla="*/ 1310641 h 1339999"/>
              <a:gd name="connsiteX49" fmla="*/ 4951820 w 10740954"/>
              <a:gd name="connsiteY49" fmla="*/ 204984 h 1339999"/>
              <a:gd name="connsiteX50" fmla="*/ 4951820 w 10740954"/>
              <a:gd name="connsiteY50" fmla="*/ 1310641 h 1339999"/>
              <a:gd name="connsiteX51" fmla="*/ 5112923 w 10740954"/>
              <a:gd name="connsiteY51" fmla="*/ 1310641 h 1339999"/>
              <a:gd name="connsiteX52" fmla="*/ 5112923 w 10740954"/>
              <a:gd name="connsiteY52" fmla="*/ 29358 h 1339999"/>
              <a:gd name="connsiteX53" fmla="*/ 6688984 w 10740954"/>
              <a:gd name="connsiteY53" fmla="*/ 1198974 h 1339999"/>
              <a:gd name="connsiteX54" fmla="*/ 6435405 w 10740954"/>
              <a:gd name="connsiteY54" fmla="*/ 852965 h 1339999"/>
              <a:gd name="connsiteX55" fmla="*/ 6688984 w 10740954"/>
              <a:gd name="connsiteY55" fmla="*/ 506956 h 1339999"/>
              <a:gd name="connsiteX56" fmla="*/ 6942564 w 10740954"/>
              <a:gd name="connsiteY56" fmla="*/ 852965 h 1339999"/>
              <a:gd name="connsiteX57" fmla="*/ 6688984 w 10740954"/>
              <a:gd name="connsiteY57" fmla="*/ 1198974 h 1339999"/>
              <a:gd name="connsiteX58" fmla="*/ 7092538 w 10740954"/>
              <a:gd name="connsiteY58" fmla="*/ 29358 h 1339999"/>
              <a:gd name="connsiteX59" fmla="*/ 6938854 w 10740954"/>
              <a:gd name="connsiteY59" fmla="*/ 29358 h 1339999"/>
              <a:gd name="connsiteX60" fmla="*/ 6938854 w 10740954"/>
              <a:gd name="connsiteY60" fmla="*/ 571177 h 1339999"/>
              <a:gd name="connsiteX61" fmla="*/ 6663017 w 10740954"/>
              <a:gd name="connsiteY61" fmla="*/ 377202 h 1339999"/>
              <a:gd name="connsiteX62" fmla="*/ 6274301 w 10740954"/>
              <a:gd name="connsiteY62" fmla="*/ 858732 h 1339999"/>
              <a:gd name="connsiteX63" fmla="*/ 6650033 w 10740954"/>
              <a:gd name="connsiteY63" fmla="*/ 1329252 h 1339999"/>
              <a:gd name="connsiteX64" fmla="*/ 6938854 w 10740954"/>
              <a:gd name="connsiteY64" fmla="*/ 1126103 h 1339999"/>
              <a:gd name="connsiteX65" fmla="*/ 6938854 w 10740954"/>
              <a:gd name="connsiteY65" fmla="*/ 1195567 h 1339999"/>
              <a:gd name="connsiteX66" fmla="*/ 6948128 w 10740954"/>
              <a:gd name="connsiteY66" fmla="*/ 1310903 h 1339999"/>
              <a:gd name="connsiteX67" fmla="*/ 7103667 w 10740954"/>
              <a:gd name="connsiteY67" fmla="*/ 1310903 h 1339999"/>
              <a:gd name="connsiteX68" fmla="*/ 7092538 w 10740954"/>
              <a:gd name="connsiteY68" fmla="*/ 1120598 h 1339999"/>
              <a:gd name="connsiteX69" fmla="*/ 7092538 w 10740954"/>
              <a:gd name="connsiteY69" fmla="*/ 29358 h 1339999"/>
              <a:gd name="connsiteX70" fmla="*/ 8258155 w 10740954"/>
              <a:gd name="connsiteY70" fmla="*/ 29358 h 1339999"/>
              <a:gd name="connsiteX71" fmla="*/ 7258942 w 10740954"/>
              <a:gd name="connsiteY71" fmla="*/ 29358 h 1339999"/>
              <a:gd name="connsiteX72" fmla="*/ 7258942 w 10740954"/>
              <a:gd name="connsiteY72" fmla="*/ 163044 h 1339999"/>
              <a:gd name="connsiteX73" fmla="*/ 7678924 w 10740954"/>
              <a:gd name="connsiteY73" fmla="*/ 163044 h 1339999"/>
              <a:gd name="connsiteX74" fmla="*/ 7678924 w 10740954"/>
              <a:gd name="connsiteY74" fmla="*/ 1310903 h 1339999"/>
              <a:gd name="connsiteX75" fmla="*/ 7840028 w 10740954"/>
              <a:gd name="connsiteY75" fmla="*/ 1310903 h 1339999"/>
              <a:gd name="connsiteX76" fmla="*/ 7840028 w 10740954"/>
              <a:gd name="connsiteY76" fmla="*/ 163044 h 1339999"/>
              <a:gd name="connsiteX77" fmla="*/ 8258155 w 10740954"/>
              <a:gd name="connsiteY77" fmla="*/ 163044 h 1339999"/>
              <a:gd name="connsiteX78" fmla="*/ 8258155 w 10740954"/>
              <a:gd name="connsiteY78" fmla="*/ 29358 h 1339999"/>
              <a:gd name="connsiteX79" fmla="*/ 10185835 w 10740954"/>
              <a:gd name="connsiteY79" fmla="*/ 29358 h 1339999"/>
              <a:gd name="connsiteX80" fmla="*/ 10032151 w 10740954"/>
              <a:gd name="connsiteY80" fmla="*/ 29358 h 1339999"/>
              <a:gd name="connsiteX81" fmla="*/ 10032151 w 10740954"/>
              <a:gd name="connsiteY81" fmla="*/ 1310641 h 1339999"/>
              <a:gd name="connsiteX82" fmla="*/ 10185835 w 10740954"/>
              <a:gd name="connsiteY82" fmla="*/ 1310641 h 1339999"/>
              <a:gd name="connsiteX83" fmla="*/ 10185835 w 10740954"/>
              <a:gd name="connsiteY83" fmla="*/ 708532 h 1339999"/>
              <a:gd name="connsiteX84" fmla="*/ 10387480 w 10740954"/>
              <a:gd name="connsiteY84" fmla="*/ 494374 h 1339999"/>
              <a:gd name="connsiteX85" fmla="*/ 10587270 w 10740954"/>
              <a:gd name="connsiteY85" fmla="*/ 708532 h 1339999"/>
              <a:gd name="connsiteX86" fmla="*/ 10587270 w 10740954"/>
              <a:gd name="connsiteY86" fmla="*/ 1310903 h 1339999"/>
              <a:gd name="connsiteX87" fmla="*/ 10740955 w 10740954"/>
              <a:gd name="connsiteY87" fmla="*/ 1310903 h 1339999"/>
              <a:gd name="connsiteX88" fmla="*/ 10740955 w 10740954"/>
              <a:gd name="connsiteY88" fmla="*/ 677339 h 1339999"/>
              <a:gd name="connsiteX89" fmla="*/ 10443125 w 10740954"/>
              <a:gd name="connsiteY89" fmla="*/ 377202 h 1339999"/>
              <a:gd name="connsiteX90" fmla="*/ 10185835 w 10740954"/>
              <a:gd name="connsiteY90" fmla="*/ 536576 h 1339999"/>
              <a:gd name="connsiteX91" fmla="*/ 10185835 w 10740954"/>
              <a:gd name="connsiteY91" fmla="*/ 29358 h 1339999"/>
              <a:gd name="connsiteX92" fmla="*/ 2759431 w 10740954"/>
              <a:gd name="connsiteY92" fmla="*/ 1339999 h 1339999"/>
              <a:gd name="connsiteX93" fmla="*/ 3188688 w 10740954"/>
              <a:gd name="connsiteY93" fmla="*/ 917186 h 1339999"/>
              <a:gd name="connsiteX94" fmla="*/ 3188688 w 10740954"/>
              <a:gd name="connsiteY94" fmla="*/ 29358 h 1339999"/>
              <a:gd name="connsiteX95" fmla="*/ 2959221 w 10740954"/>
              <a:gd name="connsiteY95" fmla="*/ 29358 h 1339999"/>
              <a:gd name="connsiteX96" fmla="*/ 2959221 w 10740954"/>
              <a:gd name="connsiteY96" fmla="*/ 975903 h 1339999"/>
              <a:gd name="connsiteX97" fmla="*/ 2759431 w 10740954"/>
              <a:gd name="connsiteY97" fmla="*/ 1221255 h 1339999"/>
              <a:gd name="connsiteX98" fmla="*/ 2559641 w 10740954"/>
              <a:gd name="connsiteY98" fmla="*/ 957554 h 1339999"/>
              <a:gd name="connsiteX99" fmla="*/ 2559641 w 10740954"/>
              <a:gd name="connsiteY99" fmla="*/ 781928 h 1339999"/>
              <a:gd name="connsiteX100" fmla="*/ 2330175 w 10740954"/>
              <a:gd name="connsiteY100" fmla="*/ 838548 h 1339999"/>
              <a:gd name="connsiteX101" fmla="*/ 2330175 w 10740954"/>
              <a:gd name="connsiteY101" fmla="*/ 917186 h 1339999"/>
              <a:gd name="connsiteX102" fmla="*/ 2759431 w 10740954"/>
              <a:gd name="connsiteY102" fmla="*/ 1339999 h 1339999"/>
              <a:gd name="connsiteX103" fmla="*/ 1537905 w 10740954"/>
              <a:gd name="connsiteY103" fmla="*/ 1206314 h 1339999"/>
              <a:gd name="connsiteX104" fmla="*/ 1251204 w 10740954"/>
              <a:gd name="connsiteY104" fmla="*/ 911682 h 1339999"/>
              <a:gd name="connsiteX105" fmla="*/ 1364082 w 10740954"/>
              <a:gd name="connsiteY105" fmla="*/ 679174 h 1339999"/>
              <a:gd name="connsiteX106" fmla="*/ 1782210 w 10740954"/>
              <a:gd name="connsiteY106" fmla="*/ 1131345 h 1339999"/>
              <a:gd name="connsiteX107" fmla="*/ 1537905 w 10740954"/>
              <a:gd name="connsiteY107" fmla="*/ 1206314 h 1339999"/>
              <a:gd name="connsiteX108" fmla="*/ 1761807 w 10740954"/>
              <a:gd name="connsiteY108" fmla="*/ 550993 h 1339999"/>
              <a:gd name="connsiteX109" fmla="*/ 2004258 w 10740954"/>
              <a:gd name="connsiteY109" fmla="*/ 785336 h 1339999"/>
              <a:gd name="connsiteX110" fmla="*/ 1945168 w 10740954"/>
              <a:gd name="connsiteY110" fmla="*/ 981146 h 1339999"/>
              <a:gd name="connsiteX111" fmla="*/ 1582420 w 10740954"/>
              <a:gd name="connsiteY111" fmla="*/ 585856 h 1339999"/>
              <a:gd name="connsiteX112" fmla="*/ 1761807 w 10740954"/>
              <a:gd name="connsiteY112" fmla="*/ 550993 h 1339999"/>
              <a:gd name="connsiteX113" fmla="*/ 1537905 w 10740954"/>
              <a:gd name="connsiteY113" fmla="*/ 96987 h 1339999"/>
              <a:gd name="connsiteX114" fmla="*/ 1711727 w 10740954"/>
              <a:gd name="connsiteY114" fmla="*/ 272613 h 1339999"/>
              <a:gd name="connsiteX115" fmla="*/ 1532340 w 10740954"/>
              <a:gd name="connsiteY115" fmla="*/ 532644 h 1339999"/>
              <a:gd name="connsiteX116" fmla="*/ 1452848 w 10740954"/>
              <a:gd name="connsiteY116" fmla="*/ 444831 h 1339999"/>
              <a:gd name="connsiteX117" fmla="*/ 1362227 w 10740954"/>
              <a:gd name="connsiteY117" fmla="*/ 263701 h 1339999"/>
              <a:gd name="connsiteX118" fmla="*/ 1537905 w 10740954"/>
              <a:gd name="connsiteY118" fmla="*/ 96987 h 1339999"/>
              <a:gd name="connsiteX119" fmla="*/ 2002403 w 10740954"/>
              <a:gd name="connsiteY119" fmla="*/ 1043532 h 1339999"/>
              <a:gd name="connsiteX120" fmla="*/ 2159797 w 10740954"/>
              <a:gd name="connsiteY120" fmla="*/ 686514 h 1339999"/>
              <a:gd name="connsiteX121" fmla="*/ 1917346 w 10740954"/>
              <a:gd name="connsiteY121" fmla="*/ 454006 h 1339999"/>
              <a:gd name="connsiteX122" fmla="*/ 1695299 w 10740954"/>
              <a:gd name="connsiteY122" fmla="*/ 498044 h 1339999"/>
              <a:gd name="connsiteX123" fmla="*/ 1691589 w 10740954"/>
              <a:gd name="connsiteY123" fmla="*/ 490704 h 1339999"/>
              <a:gd name="connsiteX124" fmla="*/ 1891379 w 10740954"/>
              <a:gd name="connsiteY124" fmla="*/ 249022 h 1339999"/>
              <a:gd name="connsiteX125" fmla="*/ 1543469 w 10740954"/>
              <a:gd name="connsiteY125" fmla="*/ 0 h 1339999"/>
              <a:gd name="connsiteX126" fmla="*/ 1162173 w 10740954"/>
              <a:gd name="connsiteY126" fmla="*/ 316651 h 1339999"/>
              <a:gd name="connsiteX127" fmla="*/ 1310293 w 10740954"/>
              <a:gd name="connsiteY127" fmla="*/ 622292 h 1339999"/>
              <a:gd name="connsiteX128" fmla="*/ 1312147 w 10740954"/>
              <a:gd name="connsiteY128" fmla="*/ 625962 h 1339999"/>
              <a:gd name="connsiteX129" fmla="*/ 1047439 w 10740954"/>
              <a:gd name="connsiteY129" fmla="*/ 993990 h 1339999"/>
              <a:gd name="connsiteX130" fmla="*/ 1419462 w 10740954"/>
              <a:gd name="connsiteY130" fmla="*/ 1339999 h 1339999"/>
              <a:gd name="connsiteX131" fmla="*/ 1837589 w 10740954"/>
              <a:gd name="connsiteY131" fmla="*/ 1191635 h 1339999"/>
              <a:gd name="connsiteX132" fmla="*/ 1948613 w 10740954"/>
              <a:gd name="connsiteY132" fmla="*/ 1310641 h 1339999"/>
              <a:gd name="connsiteX133" fmla="*/ 2239024 w 10740954"/>
              <a:gd name="connsiteY133" fmla="*/ 1310641 h 1339999"/>
              <a:gd name="connsiteX134" fmla="*/ 2239024 w 10740954"/>
              <a:gd name="connsiteY134" fmla="*/ 1301466 h 1339999"/>
              <a:gd name="connsiteX135" fmla="*/ 2002403 w 10740954"/>
              <a:gd name="connsiteY135" fmla="*/ 1043532 h 1339999"/>
              <a:gd name="connsiteX136" fmla="*/ 429257 w 10740954"/>
              <a:gd name="connsiteY136" fmla="*/ 1339999 h 1339999"/>
              <a:gd name="connsiteX137" fmla="*/ 858513 w 10740954"/>
              <a:gd name="connsiteY137" fmla="*/ 917186 h 1339999"/>
              <a:gd name="connsiteX138" fmla="*/ 858513 w 10740954"/>
              <a:gd name="connsiteY138" fmla="*/ 29358 h 1339999"/>
              <a:gd name="connsiteX139" fmla="*/ 629046 w 10740954"/>
              <a:gd name="connsiteY139" fmla="*/ 29358 h 1339999"/>
              <a:gd name="connsiteX140" fmla="*/ 629046 w 10740954"/>
              <a:gd name="connsiteY140" fmla="*/ 975903 h 1339999"/>
              <a:gd name="connsiteX141" fmla="*/ 429257 w 10740954"/>
              <a:gd name="connsiteY141" fmla="*/ 1221255 h 1339999"/>
              <a:gd name="connsiteX142" fmla="*/ 229467 w 10740954"/>
              <a:gd name="connsiteY142" fmla="*/ 957554 h 1339999"/>
              <a:gd name="connsiteX143" fmla="*/ 229467 w 10740954"/>
              <a:gd name="connsiteY143" fmla="*/ 781928 h 1339999"/>
              <a:gd name="connsiteX144" fmla="*/ 0 w 10740954"/>
              <a:gd name="connsiteY144" fmla="*/ 838548 h 1339999"/>
              <a:gd name="connsiteX145" fmla="*/ 0 w 10740954"/>
              <a:gd name="connsiteY145" fmla="*/ 917186 h 1339999"/>
              <a:gd name="connsiteX146" fmla="*/ 429257 w 10740954"/>
              <a:gd name="connsiteY146" fmla="*/ 1339999 h 1339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10740954" h="1339999">
                <a:moveTo>
                  <a:pt x="5490245" y="754143"/>
                </a:moveTo>
                <a:cubicBezTo>
                  <a:pt x="5510648" y="592934"/>
                  <a:pt x="5593850" y="501451"/>
                  <a:pt x="5740115" y="501451"/>
                </a:cubicBezTo>
                <a:cubicBezTo>
                  <a:pt x="5878961" y="501451"/>
                  <a:pt x="5960308" y="583759"/>
                  <a:pt x="5964018" y="754143"/>
                </a:cubicBezTo>
                <a:lnTo>
                  <a:pt x="5490245" y="754143"/>
                </a:lnTo>
                <a:moveTo>
                  <a:pt x="5739850" y="377202"/>
                </a:moveTo>
                <a:cubicBezTo>
                  <a:pt x="5495545" y="377202"/>
                  <a:pt x="5325432" y="547586"/>
                  <a:pt x="5325432" y="860567"/>
                </a:cubicBezTo>
                <a:cubicBezTo>
                  <a:pt x="5325432" y="1160704"/>
                  <a:pt x="5482826" y="1329252"/>
                  <a:pt x="5739850" y="1329252"/>
                </a:cubicBezTo>
                <a:cubicBezTo>
                  <a:pt x="5950769" y="1329252"/>
                  <a:pt x="6084050" y="1210246"/>
                  <a:pt x="6117437" y="1030950"/>
                </a:cubicBezTo>
                <a:lnTo>
                  <a:pt x="5976736" y="994252"/>
                </a:lnTo>
                <a:cubicBezTo>
                  <a:pt x="5952624" y="1148121"/>
                  <a:pt x="5869422" y="1201071"/>
                  <a:pt x="5754689" y="1201071"/>
                </a:cubicBezTo>
                <a:cubicBezTo>
                  <a:pt x="5571592" y="1201071"/>
                  <a:pt x="5489981" y="1067386"/>
                  <a:pt x="5484416" y="862402"/>
                </a:cubicBezTo>
                <a:lnTo>
                  <a:pt x="6119027" y="862402"/>
                </a:lnTo>
                <a:lnTo>
                  <a:pt x="6119027" y="811025"/>
                </a:lnTo>
                <a:cubicBezTo>
                  <a:pt x="6119292" y="490704"/>
                  <a:pt x="5943615" y="377202"/>
                  <a:pt x="5739850" y="377202"/>
                </a:cubicBezTo>
                <a:moveTo>
                  <a:pt x="8274584" y="754143"/>
                </a:moveTo>
                <a:cubicBezTo>
                  <a:pt x="8294987" y="592934"/>
                  <a:pt x="8378188" y="501451"/>
                  <a:pt x="8524454" y="501451"/>
                </a:cubicBezTo>
                <a:cubicBezTo>
                  <a:pt x="8663299" y="501451"/>
                  <a:pt x="8744646" y="583759"/>
                  <a:pt x="8748356" y="754143"/>
                </a:cubicBezTo>
                <a:lnTo>
                  <a:pt x="8274584" y="754143"/>
                </a:lnTo>
                <a:moveTo>
                  <a:pt x="8524454" y="377202"/>
                </a:moveTo>
                <a:cubicBezTo>
                  <a:pt x="8280149" y="377202"/>
                  <a:pt x="8110035" y="547586"/>
                  <a:pt x="8110035" y="860567"/>
                </a:cubicBezTo>
                <a:cubicBezTo>
                  <a:pt x="8110035" y="1160704"/>
                  <a:pt x="8267430" y="1329252"/>
                  <a:pt x="8524454" y="1329252"/>
                </a:cubicBezTo>
                <a:cubicBezTo>
                  <a:pt x="8735372" y="1329252"/>
                  <a:pt x="8868654" y="1210246"/>
                  <a:pt x="8902041" y="1030950"/>
                </a:cubicBezTo>
                <a:lnTo>
                  <a:pt x="8761340" y="994252"/>
                </a:lnTo>
                <a:cubicBezTo>
                  <a:pt x="8737227" y="1148121"/>
                  <a:pt x="8654025" y="1201071"/>
                  <a:pt x="8539292" y="1201071"/>
                </a:cubicBezTo>
                <a:cubicBezTo>
                  <a:pt x="8356196" y="1201071"/>
                  <a:pt x="8274584" y="1067386"/>
                  <a:pt x="8269019" y="862402"/>
                </a:cubicBezTo>
                <a:lnTo>
                  <a:pt x="8903630" y="862402"/>
                </a:lnTo>
                <a:lnTo>
                  <a:pt x="8903630" y="811025"/>
                </a:lnTo>
                <a:cubicBezTo>
                  <a:pt x="8903895" y="490704"/>
                  <a:pt x="8727953" y="377202"/>
                  <a:pt x="8524454" y="377202"/>
                </a:cubicBezTo>
                <a:moveTo>
                  <a:pt x="9484716" y="377202"/>
                </a:moveTo>
                <a:cubicBezTo>
                  <a:pt x="9231137" y="377202"/>
                  <a:pt x="9059169" y="552828"/>
                  <a:pt x="9059169" y="862402"/>
                </a:cubicBezTo>
                <a:cubicBezTo>
                  <a:pt x="9059169" y="1166208"/>
                  <a:pt x="9227428" y="1329252"/>
                  <a:pt x="9477297" y="1329252"/>
                </a:cubicBezTo>
                <a:cubicBezTo>
                  <a:pt x="9703054" y="1329252"/>
                  <a:pt x="9830771" y="1191897"/>
                  <a:pt x="9856739" y="1003427"/>
                </a:cubicBezTo>
                <a:lnTo>
                  <a:pt x="9710473" y="968564"/>
                </a:lnTo>
                <a:cubicBezTo>
                  <a:pt x="9684506" y="1140520"/>
                  <a:pt x="9610579" y="1199236"/>
                  <a:pt x="9488426" y="1199236"/>
                </a:cubicBezTo>
                <a:cubicBezTo>
                  <a:pt x="9310894" y="1199236"/>
                  <a:pt x="9220008" y="1071056"/>
                  <a:pt x="9220008" y="851392"/>
                </a:cubicBezTo>
                <a:cubicBezTo>
                  <a:pt x="9220008" y="622554"/>
                  <a:pt x="9316193" y="507218"/>
                  <a:pt x="9481006" y="507218"/>
                </a:cubicBezTo>
                <a:cubicBezTo>
                  <a:pt x="9597595" y="507218"/>
                  <a:pt x="9682651" y="564100"/>
                  <a:pt x="9710473" y="726881"/>
                </a:cubicBezTo>
                <a:lnTo>
                  <a:pt x="9856739" y="692018"/>
                </a:lnTo>
                <a:cubicBezTo>
                  <a:pt x="9830771" y="505383"/>
                  <a:pt x="9703054" y="377202"/>
                  <a:pt x="9484716" y="377202"/>
                </a:cubicBezTo>
                <a:moveTo>
                  <a:pt x="5112923" y="29358"/>
                </a:moveTo>
                <a:lnTo>
                  <a:pt x="4868618" y="29358"/>
                </a:lnTo>
                <a:lnTo>
                  <a:pt x="4485467" y="1061881"/>
                </a:lnTo>
                <a:lnTo>
                  <a:pt x="4100726" y="29358"/>
                </a:lnTo>
                <a:lnTo>
                  <a:pt x="3845291" y="29358"/>
                </a:lnTo>
                <a:lnTo>
                  <a:pt x="3845291" y="1310641"/>
                </a:lnTo>
                <a:lnTo>
                  <a:pt x="4006130" y="1310641"/>
                </a:lnTo>
                <a:lnTo>
                  <a:pt x="4006130" y="206819"/>
                </a:lnTo>
                <a:lnTo>
                  <a:pt x="4418694" y="1310641"/>
                </a:lnTo>
                <a:lnTo>
                  <a:pt x="4542701" y="1310641"/>
                </a:lnTo>
                <a:lnTo>
                  <a:pt x="4951820" y="204984"/>
                </a:lnTo>
                <a:lnTo>
                  <a:pt x="4951820" y="1310641"/>
                </a:lnTo>
                <a:lnTo>
                  <a:pt x="5112923" y="1310641"/>
                </a:lnTo>
                <a:lnTo>
                  <a:pt x="5112923" y="29358"/>
                </a:lnTo>
                <a:moveTo>
                  <a:pt x="6688984" y="1198974"/>
                </a:moveTo>
                <a:cubicBezTo>
                  <a:pt x="6537154" y="1198974"/>
                  <a:pt x="6435405" y="1090977"/>
                  <a:pt x="6435405" y="852965"/>
                </a:cubicBezTo>
                <a:cubicBezTo>
                  <a:pt x="6435405" y="613118"/>
                  <a:pt x="6537154" y="506956"/>
                  <a:pt x="6688984" y="506956"/>
                </a:cubicBezTo>
                <a:cubicBezTo>
                  <a:pt x="6840814" y="506956"/>
                  <a:pt x="6942564" y="613118"/>
                  <a:pt x="6942564" y="852965"/>
                </a:cubicBezTo>
                <a:cubicBezTo>
                  <a:pt x="6942564" y="1090977"/>
                  <a:pt x="6840814" y="1198974"/>
                  <a:pt x="6688984" y="1198974"/>
                </a:cubicBezTo>
                <a:moveTo>
                  <a:pt x="7092538" y="29358"/>
                </a:moveTo>
                <a:lnTo>
                  <a:pt x="6938854" y="29358"/>
                </a:lnTo>
                <a:lnTo>
                  <a:pt x="6938854" y="571177"/>
                </a:lnTo>
                <a:cubicBezTo>
                  <a:pt x="6905467" y="470520"/>
                  <a:pt x="6824120" y="377202"/>
                  <a:pt x="6663017" y="377202"/>
                </a:cubicBezTo>
                <a:cubicBezTo>
                  <a:pt x="6455808" y="377202"/>
                  <a:pt x="6274301" y="538411"/>
                  <a:pt x="6274301" y="858732"/>
                </a:cubicBezTo>
                <a:cubicBezTo>
                  <a:pt x="6274301" y="1182722"/>
                  <a:pt x="6455543" y="1329252"/>
                  <a:pt x="6650033" y="1329252"/>
                </a:cubicBezTo>
                <a:cubicBezTo>
                  <a:pt x="6796299" y="1329252"/>
                  <a:pt x="6903612" y="1245109"/>
                  <a:pt x="6938854" y="1126103"/>
                </a:cubicBezTo>
                <a:lnTo>
                  <a:pt x="6938854" y="1195567"/>
                </a:lnTo>
                <a:cubicBezTo>
                  <a:pt x="6938854" y="1237769"/>
                  <a:pt x="6942564" y="1283380"/>
                  <a:pt x="6948128" y="1310903"/>
                </a:cubicBezTo>
                <a:lnTo>
                  <a:pt x="7103667" y="1310903"/>
                </a:lnTo>
                <a:cubicBezTo>
                  <a:pt x="7096248" y="1266865"/>
                  <a:pt x="7092538" y="1202906"/>
                  <a:pt x="7092538" y="1120598"/>
                </a:cubicBezTo>
                <a:lnTo>
                  <a:pt x="7092538" y="29358"/>
                </a:lnTo>
                <a:moveTo>
                  <a:pt x="8258155" y="29358"/>
                </a:moveTo>
                <a:lnTo>
                  <a:pt x="7258942" y="29358"/>
                </a:lnTo>
                <a:lnTo>
                  <a:pt x="7258942" y="163044"/>
                </a:lnTo>
                <a:lnTo>
                  <a:pt x="7678924" y="163044"/>
                </a:lnTo>
                <a:lnTo>
                  <a:pt x="7678924" y="1310903"/>
                </a:lnTo>
                <a:lnTo>
                  <a:pt x="7840028" y="1310903"/>
                </a:lnTo>
                <a:lnTo>
                  <a:pt x="7840028" y="163044"/>
                </a:lnTo>
                <a:lnTo>
                  <a:pt x="8258155" y="163044"/>
                </a:lnTo>
                <a:lnTo>
                  <a:pt x="8258155" y="29358"/>
                </a:lnTo>
                <a:moveTo>
                  <a:pt x="10185835" y="29358"/>
                </a:moveTo>
                <a:lnTo>
                  <a:pt x="10032151" y="29358"/>
                </a:lnTo>
                <a:lnTo>
                  <a:pt x="10032151" y="1310641"/>
                </a:lnTo>
                <a:lnTo>
                  <a:pt x="10185835" y="1310641"/>
                </a:lnTo>
                <a:lnTo>
                  <a:pt x="10185835" y="708532"/>
                </a:lnTo>
                <a:cubicBezTo>
                  <a:pt x="10185835" y="580352"/>
                  <a:pt x="10250489" y="494374"/>
                  <a:pt x="10387480" y="494374"/>
                </a:cubicBezTo>
                <a:cubicBezTo>
                  <a:pt x="10522617" y="494374"/>
                  <a:pt x="10587270" y="580352"/>
                  <a:pt x="10587270" y="708532"/>
                </a:cubicBezTo>
                <a:lnTo>
                  <a:pt x="10587270" y="1310903"/>
                </a:lnTo>
                <a:lnTo>
                  <a:pt x="10740955" y="1310903"/>
                </a:lnTo>
                <a:lnTo>
                  <a:pt x="10740955" y="677339"/>
                </a:lnTo>
                <a:cubicBezTo>
                  <a:pt x="10740955" y="505383"/>
                  <a:pt x="10633640" y="377202"/>
                  <a:pt x="10443125" y="377202"/>
                </a:cubicBezTo>
                <a:cubicBezTo>
                  <a:pt x="10315408" y="377202"/>
                  <a:pt x="10221077" y="434084"/>
                  <a:pt x="10185835" y="536576"/>
                </a:cubicBezTo>
                <a:lnTo>
                  <a:pt x="10185835" y="29358"/>
                </a:lnTo>
                <a:moveTo>
                  <a:pt x="2759431" y="1339999"/>
                </a:moveTo>
                <a:cubicBezTo>
                  <a:pt x="3068390" y="1339999"/>
                  <a:pt x="3188688" y="1157034"/>
                  <a:pt x="3188688" y="917186"/>
                </a:cubicBezTo>
                <a:lnTo>
                  <a:pt x="3188688" y="29358"/>
                </a:lnTo>
                <a:lnTo>
                  <a:pt x="2959221" y="29358"/>
                </a:lnTo>
                <a:lnTo>
                  <a:pt x="2959221" y="975903"/>
                </a:lnTo>
                <a:cubicBezTo>
                  <a:pt x="2959221" y="1129772"/>
                  <a:pt x="2900132" y="1221255"/>
                  <a:pt x="2759431" y="1221255"/>
                </a:cubicBezTo>
                <a:cubicBezTo>
                  <a:pt x="2620585" y="1221255"/>
                  <a:pt x="2559641" y="1124268"/>
                  <a:pt x="2559641" y="957554"/>
                </a:cubicBezTo>
                <a:lnTo>
                  <a:pt x="2559641" y="781928"/>
                </a:lnTo>
                <a:lnTo>
                  <a:pt x="2330175" y="838548"/>
                </a:lnTo>
                <a:lnTo>
                  <a:pt x="2330175" y="917186"/>
                </a:lnTo>
                <a:cubicBezTo>
                  <a:pt x="2329910" y="1157034"/>
                  <a:pt x="2450207" y="1339999"/>
                  <a:pt x="2759431" y="1339999"/>
                </a:cubicBezTo>
                <a:moveTo>
                  <a:pt x="1537905" y="1206314"/>
                </a:moveTo>
                <a:cubicBezTo>
                  <a:pt x="1360373" y="1206314"/>
                  <a:pt x="1251204" y="1063454"/>
                  <a:pt x="1251204" y="911682"/>
                </a:cubicBezTo>
                <a:cubicBezTo>
                  <a:pt x="1251204" y="816529"/>
                  <a:pt x="1293864" y="728716"/>
                  <a:pt x="1364082" y="679174"/>
                </a:cubicBezTo>
                <a:lnTo>
                  <a:pt x="1782210" y="1131345"/>
                </a:lnTo>
                <a:cubicBezTo>
                  <a:pt x="1704573" y="1176955"/>
                  <a:pt x="1617662" y="1206314"/>
                  <a:pt x="1537905" y="1206314"/>
                </a:cubicBezTo>
                <a:moveTo>
                  <a:pt x="1761807" y="550993"/>
                </a:moveTo>
                <a:cubicBezTo>
                  <a:pt x="1911782" y="550993"/>
                  <a:pt x="2004258" y="636971"/>
                  <a:pt x="2004258" y="785336"/>
                </a:cubicBezTo>
                <a:cubicBezTo>
                  <a:pt x="2004258" y="851130"/>
                  <a:pt x="1985709" y="919021"/>
                  <a:pt x="1945168" y="981146"/>
                </a:cubicBezTo>
                <a:lnTo>
                  <a:pt x="1582420" y="585856"/>
                </a:lnTo>
                <a:cubicBezTo>
                  <a:pt x="1647074" y="560168"/>
                  <a:pt x="1710137" y="550993"/>
                  <a:pt x="1761807" y="550993"/>
                </a:cubicBezTo>
                <a:moveTo>
                  <a:pt x="1537905" y="96987"/>
                </a:moveTo>
                <a:cubicBezTo>
                  <a:pt x="1647074" y="96987"/>
                  <a:pt x="1711727" y="159112"/>
                  <a:pt x="1711727" y="272613"/>
                </a:cubicBezTo>
                <a:cubicBezTo>
                  <a:pt x="1711727" y="376940"/>
                  <a:pt x="1659792" y="475763"/>
                  <a:pt x="1532340" y="532644"/>
                </a:cubicBezTo>
                <a:lnTo>
                  <a:pt x="1452848" y="444831"/>
                </a:lnTo>
                <a:cubicBezTo>
                  <a:pt x="1382630" y="368028"/>
                  <a:pt x="1362227" y="320321"/>
                  <a:pt x="1362227" y="263701"/>
                </a:cubicBezTo>
                <a:cubicBezTo>
                  <a:pt x="1362227" y="157539"/>
                  <a:pt x="1430590" y="96987"/>
                  <a:pt x="1537905" y="96987"/>
                </a:cubicBezTo>
                <a:moveTo>
                  <a:pt x="2002403" y="1043532"/>
                </a:moveTo>
                <a:cubicBezTo>
                  <a:pt x="2102298" y="926361"/>
                  <a:pt x="2159797" y="798180"/>
                  <a:pt x="2159797" y="686514"/>
                </a:cubicBezTo>
                <a:cubicBezTo>
                  <a:pt x="2159797" y="547324"/>
                  <a:pt x="2065466" y="454006"/>
                  <a:pt x="1917346" y="454006"/>
                </a:cubicBezTo>
                <a:cubicBezTo>
                  <a:pt x="1839709" y="454006"/>
                  <a:pt x="1752533" y="476025"/>
                  <a:pt x="1695299" y="498044"/>
                </a:cubicBezTo>
                <a:lnTo>
                  <a:pt x="1691589" y="490704"/>
                </a:lnTo>
                <a:cubicBezTo>
                  <a:pt x="1832290" y="415735"/>
                  <a:pt x="1891379" y="346009"/>
                  <a:pt x="1891379" y="249022"/>
                </a:cubicBezTo>
                <a:cubicBezTo>
                  <a:pt x="1891379" y="109832"/>
                  <a:pt x="1765517" y="0"/>
                  <a:pt x="1543469" y="0"/>
                </a:cubicBezTo>
                <a:cubicBezTo>
                  <a:pt x="1288035" y="0"/>
                  <a:pt x="1162173" y="141025"/>
                  <a:pt x="1162173" y="316651"/>
                </a:cubicBezTo>
                <a:cubicBezTo>
                  <a:pt x="1162173" y="411803"/>
                  <a:pt x="1202978" y="506956"/>
                  <a:pt x="1310293" y="622292"/>
                </a:cubicBezTo>
                <a:lnTo>
                  <a:pt x="1312147" y="625962"/>
                </a:lnTo>
                <a:cubicBezTo>
                  <a:pt x="1130906" y="711940"/>
                  <a:pt x="1047439" y="851130"/>
                  <a:pt x="1047439" y="993990"/>
                </a:cubicBezTo>
                <a:cubicBezTo>
                  <a:pt x="1047439" y="1182460"/>
                  <a:pt x="1193704" y="1339999"/>
                  <a:pt x="1419462" y="1339999"/>
                </a:cubicBezTo>
                <a:cubicBezTo>
                  <a:pt x="1549033" y="1339999"/>
                  <a:pt x="1700863" y="1286787"/>
                  <a:pt x="1837589" y="1191635"/>
                </a:cubicBezTo>
                <a:lnTo>
                  <a:pt x="1948613" y="1310641"/>
                </a:lnTo>
                <a:lnTo>
                  <a:pt x="2239024" y="1310641"/>
                </a:lnTo>
                <a:lnTo>
                  <a:pt x="2239024" y="1301466"/>
                </a:lnTo>
                <a:lnTo>
                  <a:pt x="2002403" y="1043532"/>
                </a:lnTo>
                <a:close/>
                <a:moveTo>
                  <a:pt x="429257" y="1339999"/>
                </a:moveTo>
                <a:cubicBezTo>
                  <a:pt x="738215" y="1339999"/>
                  <a:pt x="858513" y="1157034"/>
                  <a:pt x="858513" y="917186"/>
                </a:cubicBezTo>
                <a:lnTo>
                  <a:pt x="858513" y="29358"/>
                </a:lnTo>
                <a:lnTo>
                  <a:pt x="629046" y="29358"/>
                </a:lnTo>
                <a:lnTo>
                  <a:pt x="629046" y="975903"/>
                </a:lnTo>
                <a:cubicBezTo>
                  <a:pt x="629046" y="1129772"/>
                  <a:pt x="569957" y="1221255"/>
                  <a:pt x="429257" y="1221255"/>
                </a:cubicBezTo>
                <a:cubicBezTo>
                  <a:pt x="290411" y="1221255"/>
                  <a:pt x="229467" y="1124268"/>
                  <a:pt x="229467" y="957554"/>
                </a:cubicBezTo>
                <a:lnTo>
                  <a:pt x="229467" y="781928"/>
                </a:lnTo>
                <a:lnTo>
                  <a:pt x="0" y="838548"/>
                </a:lnTo>
                <a:lnTo>
                  <a:pt x="0" y="917186"/>
                </a:lnTo>
                <a:cubicBezTo>
                  <a:pt x="0" y="1157034"/>
                  <a:pt x="120298" y="1339999"/>
                  <a:pt x="429257" y="1339999"/>
                </a:cubicBezTo>
              </a:path>
            </a:pathLst>
          </a:custGeom>
          <a:solidFill>
            <a:schemeClr val="accent1"/>
          </a:solidFill>
          <a:ln w="26484" cap="flat">
            <a:noFill/>
            <a:prstDash val="solid"/>
            <a:miter/>
          </a:ln>
        </p:spPr>
        <p:txBody>
          <a:bodyPr rtlCol="0" anchor="ctr"/>
          <a:lstStyle/>
          <a:p>
            <a:endParaRPr lang="en-GB" sz="1350"/>
          </a:p>
        </p:txBody>
      </p:sp>
      <p:grpSp>
        <p:nvGrpSpPr>
          <p:cNvPr id="14" name="Group 13">
            <a:extLst>
              <a:ext uri="{FF2B5EF4-FFF2-40B4-BE49-F238E27FC236}">
                <a16:creationId xmlns:a16="http://schemas.microsoft.com/office/drawing/2014/main" id="{28C6E2C4-C94B-BF6C-F0A9-A7A8D4CBC9E0}"/>
              </a:ext>
            </a:extLst>
          </p:cNvPr>
          <p:cNvGrpSpPr/>
          <p:nvPr userDrawn="1"/>
        </p:nvGrpSpPr>
        <p:grpSpPr>
          <a:xfrm>
            <a:off x="7824705" y="6418010"/>
            <a:ext cx="802386" cy="150269"/>
            <a:chOff x="10830507" y="6418009"/>
            <a:chExt cx="1069848" cy="150269"/>
          </a:xfrm>
        </p:grpSpPr>
        <p:sp>
          <p:nvSpPr>
            <p:cNvPr id="15" name="TextBox 14">
              <a:extLst>
                <a:ext uri="{FF2B5EF4-FFF2-40B4-BE49-F238E27FC236}">
                  <a16:creationId xmlns:a16="http://schemas.microsoft.com/office/drawing/2014/main" id="{799496C3-877C-6080-6C2A-8D7536E42D56}"/>
                </a:ext>
              </a:extLst>
            </p:cNvPr>
            <p:cNvSpPr txBox="1"/>
            <p:nvPr userDrawn="1"/>
          </p:nvSpPr>
          <p:spPr>
            <a:xfrm>
              <a:off x="10940235" y="6430164"/>
              <a:ext cx="960120" cy="138114"/>
            </a:xfrm>
            <a:prstGeom prst="rect">
              <a:avLst/>
            </a:prstGeom>
            <a:noFill/>
          </p:spPr>
          <p:txBody>
            <a:bodyPr wrap="square" lIns="0" tIns="0" rIns="0" bIns="0" rtlCol="0" anchor="ctr" anchorCtr="0">
              <a:noAutofit/>
            </a:bodyPr>
            <a:lstStyle/>
            <a:p>
              <a:pPr algn="l"/>
              <a:r>
                <a:rPr lang="en-US" sz="825" kern="1200">
                  <a:solidFill>
                    <a:schemeClr val="bg1"/>
                  </a:solidFill>
                  <a:latin typeface="+mn-lt"/>
                  <a:ea typeface="+mn-ea"/>
                  <a:cs typeface="+mn-cs"/>
                </a:rPr>
                <a:t>Orthopaedics</a:t>
              </a:r>
            </a:p>
          </p:txBody>
        </p:sp>
        <p:sp>
          <p:nvSpPr>
            <p:cNvPr id="16" name="Rectangle 15">
              <a:extLst>
                <a:ext uri="{FF2B5EF4-FFF2-40B4-BE49-F238E27FC236}">
                  <a16:creationId xmlns:a16="http://schemas.microsoft.com/office/drawing/2014/main" id="{BB3CAB34-02B7-2093-361D-32B628FF1E1E}"/>
                </a:ext>
              </a:extLst>
            </p:cNvPr>
            <p:cNvSpPr/>
            <p:nvPr userDrawn="1"/>
          </p:nvSpPr>
          <p:spPr>
            <a:xfrm>
              <a:off x="10830507" y="6418009"/>
              <a:ext cx="18288" cy="146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n-lt"/>
              </a:endParaRPr>
            </a:p>
          </p:txBody>
        </p:sp>
      </p:grpSp>
    </p:spTree>
    <p:extLst>
      <p:ext uri="{BB962C8B-B14F-4D97-AF65-F5344CB8AC3E}">
        <p14:creationId xmlns:p14="http://schemas.microsoft.com/office/powerpoint/2010/main" val="10011620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ection Header Gray">
    <p:bg>
      <p:bgPr>
        <a:solidFill>
          <a:srgbClr val="5E4F4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B8AD4-5298-7DA9-DDAD-3AB53AF2F9F5}"/>
              </a:ext>
            </a:extLst>
          </p:cNvPr>
          <p:cNvSpPr>
            <a:spLocks noGrp="1"/>
          </p:cNvSpPr>
          <p:nvPr>
            <p:ph type="title" hasCustomPrompt="1"/>
          </p:nvPr>
        </p:nvSpPr>
        <p:spPr>
          <a:xfrm>
            <a:off x="215504" y="266706"/>
            <a:ext cx="6505575" cy="2770117"/>
          </a:xfrm>
        </p:spPr>
        <p:txBody>
          <a:bodyPr anchor="t">
            <a:normAutofit/>
          </a:bodyPr>
          <a:lstStyle>
            <a:lvl1pPr>
              <a:lnSpc>
                <a:spcPct val="80000"/>
              </a:lnSpc>
              <a:defRPr sz="5550" spc="0" baseline="0">
                <a:solidFill>
                  <a:schemeClr val="bg1"/>
                </a:solidFill>
              </a:defRPr>
            </a:lvl1pPr>
          </a:lstStyle>
          <a:p>
            <a:r>
              <a:rPr lang="en-GB"/>
              <a:t>Click to edit Master title style</a:t>
            </a:r>
            <a:br>
              <a:rPr lang="en-GB"/>
            </a:br>
            <a:endParaRPr lang="en-GB"/>
          </a:p>
        </p:txBody>
      </p:sp>
      <p:sp>
        <p:nvSpPr>
          <p:cNvPr id="6" name="Slide Number Placeholder 5">
            <a:extLst>
              <a:ext uri="{FF2B5EF4-FFF2-40B4-BE49-F238E27FC236}">
                <a16:creationId xmlns:a16="http://schemas.microsoft.com/office/drawing/2014/main" id="{6F49183B-3F5F-D40F-DF08-A45F8678A099}"/>
              </a:ext>
            </a:extLst>
          </p:cNvPr>
          <p:cNvSpPr>
            <a:spLocks noGrp="1"/>
          </p:cNvSpPr>
          <p:nvPr>
            <p:ph type="sldNum" sz="quarter" idx="12"/>
          </p:nvPr>
        </p:nvSpPr>
        <p:spPr/>
        <p:txBody>
          <a:bodyPr/>
          <a:lstStyle>
            <a:lvl1pPr>
              <a:defRPr>
                <a:solidFill>
                  <a:schemeClr val="bg1"/>
                </a:solidFill>
              </a:defRPr>
            </a:lvl1pPr>
          </a:lstStyle>
          <a:p>
            <a:fld id="{AEC8D767-5246-2244-A4A3-B8AFB218393C}" type="slidenum">
              <a:rPr lang="en-GB" smtClean="0"/>
              <a:pPr/>
              <a:t>‹#›</a:t>
            </a:fld>
            <a:endParaRPr lang="en-GB"/>
          </a:p>
        </p:txBody>
      </p:sp>
      <p:sp>
        <p:nvSpPr>
          <p:cNvPr id="3" name="Text Placeholder 31">
            <a:extLst>
              <a:ext uri="{FF2B5EF4-FFF2-40B4-BE49-F238E27FC236}">
                <a16:creationId xmlns:a16="http://schemas.microsoft.com/office/drawing/2014/main" id="{4D4C34F6-671F-EEC0-FEE1-02A18D85B646}"/>
              </a:ext>
            </a:extLst>
          </p:cNvPr>
          <p:cNvSpPr>
            <a:spLocks noGrp="1"/>
          </p:cNvSpPr>
          <p:nvPr>
            <p:ph type="body" sz="quarter" idx="10" hasCustomPrompt="1"/>
          </p:nvPr>
        </p:nvSpPr>
        <p:spPr>
          <a:xfrm>
            <a:off x="215504" y="4389438"/>
            <a:ext cx="4299519" cy="1376362"/>
          </a:xfrm>
        </p:spPr>
        <p:txBody>
          <a:bodyPr anchor="b"/>
          <a:lstStyle>
            <a:lvl1pPr>
              <a:lnSpc>
                <a:spcPct val="100000"/>
              </a:lnSpc>
              <a:spcBef>
                <a:spcPts val="0"/>
              </a:spcBef>
              <a:spcAft>
                <a:spcPts val="0"/>
              </a:spcAft>
              <a:defRPr sz="1050">
                <a:solidFill>
                  <a:schemeClr val="bg1"/>
                </a:solidFill>
              </a:defRPr>
            </a:lvl1pPr>
          </a:lstStyle>
          <a:p>
            <a:r>
              <a:rPr lang="en-US" noProof="0"/>
              <a:t>Supporting details.</a:t>
            </a:r>
            <a:r>
              <a:rPr lang="en-GB"/>
              <a:t> Delete if not required. </a:t>
            </a:r>
            <a:r>
              <a:rPr lang="en-US" noProof="0"/>
              <a:t>Right click on background &gt; Select ‘Format background’ &gt; Select color fill to change color.</a:t>
            </a:r>
          </a:p>
        </p:txBody>
      </p:sp>
      <p:sp>
        <p:nvSpPr>
          <p:cNvPr id="4" name="Footer Placeholder 4">
            <a:extLst>
              <a:ext uri="{FF2B5EF4-FFF2-40B4-BE49-F238E27FC236}">
                <a16:creationId xmlns:a16="http://schemas.microsoft.com/office/drawing/2014/main" id="{A83A6692-6756-028A-9F7E-2811210F0747}"/>
              </a:ext>
            </a:extLst>
          </p:cNvPr>
          <p:cNvSpPr>
            <a:spLocks noGrp="1"/>
          </p:cNvSpPr>
          <p:nvPr>
            <p:ph type="ftr" sz="quarter" idx="3"/>
          </p:nvPr>
        </p:nvSpPr>
        <p:spPr>
          <a:xfrm>
            <a:off x="216194" y="6172935"/>
            <a:ext cx="8707887" cy="97655"/>
          </a:xfrm>
          <a:prstGeom prst="rect">
            <a:avLst/>
          </a:prstGeom>
        </p:spPr>
        <p:txBody>
          <a:bodyPr vert="horz" wrap="square" lIns="0" tIns="0" rIns="0" bIns="0" rtlCol="0" anchor="b" anchorCtr="0">
            <a:spAutoFit/>
          </a:bodyPr>
          <a:lstStyle>
            <a:lvl1pPr algn="l">
              <a:lnSpc>
                <a:spcPct val="110000"/>
              </a:lnSpc>
              <a:spcBef>
                <a:spcPts val="450"/>
              </a:spcBef>
              <a:spcAft>
                <a:spcPts val="450"/>
              </a:spcAft>
              <a:defRPr sz="600" b="0" i="0">
                <a:solidFill>
                  <a:schemeClr val="bg1"/>
                </a:solidFill>
                <a:latin typeface="+mn-lt"/>
              </a:defRPr>
            </a:lvl1pPr>
          </a:lstStyle>
          <a:p>
            <a:pPr>
              <a:spcBef>
                <a:spcPts val="0"/>
              </a:spcBef>
              <a:spcAft>
                <a:spcPts val="225"/>
              </a:spcAft>
            </a:pPr>
            <a:endParaRPr lang="en-US"/>
          </a:p>
        </p:txBody>
      </p:sp>
      <p:sp>
        <p:nvSpPr>
          <p:cNvPr id="9" name="Graphic 8">
            <a:extLst>
              <a:ext uri="{FF2B5EF4-FFF2-40B4-BE49-F238E27FC236}">
                <a16:creationId xmlns:a16="http://schemas.microsoft.com/office/drawing/2014/main" id="{C4A9F690-C90C-DC98-8CAE-E0D42E52744C}"/>
              </a:ext>
            </a:extLst>
          </p:cNvPr>
          <p:cNvSpPr>
            <a:spLocks noChangeAspect="1"/>
          </p:cNvSpPr>
          <p:nvPr userDrawn="1"/>
        </p:nvSpPr>
        <p:spPr>
          <a:xfrm>
            <a:off x="216228" y="6417655"/>
            <a:ext cx="869400" cy="144618"/>
          </a:xfrm>
          <a:custGeom>
            <a:avLst/>
            <a:gdLst>
              <a:gd name="connsiteX0" fmla="*/ 5490245 w 10740954"/>
              <a:gd name="connsiteY0" fmla="*/ 754143 h 1339999"/>
              <a:gd name="connsiteX1" fmla="*/ 5740115 w 10740954"/>
              <a:gd name="connsiteY1" fmla="*/ 501451 h 1339999"/>
              <a:gd name="connsiteX2" fmla="*/ 5964018 w 10740954"/>
              <a:gd name="connsiteY2" fmla="*/ 754143 h 1339999"/>
              <a:gd name="connsiteX3" fmla="*/ 5490245 w 10740954"/>
              <a:gd name="connsiteY3" fmla="*/ 754143 h 1339999"/>
              <a:gd name="connsiteX4" fmla="*/ 5739850 w 10740954"/>
              <a:gd name="connsiteY4" fmla="*/ 377202 h 1339999"/>
              <a:gd name="connsiteX5" fmla="*/ 5325432 w 10740954"/>
              <a:gd name="connsiteY5" fmla="*/ 860567 h 1339999"/>
              <a:gd name="connsiteX6" fmla="*/ 5739850 w 10740954"/>
              <a:gd name="connsiteY6" fmla="*/ 1329252 h 1339999"/>
              <a:gd name="connsiteX7" fmla="*/ 6117437 w 10740954"/>
              <a:gd name="connsiteY7" fmla="*/ 1030950 h 1339999"/>
              <a:gd name="connsiteX8" fmla="*/ 5976736 w 10740954"/>
              <a:gd name="connsiteY8" fmla="*/ 994252 h 1339999"/>
              <a:gd name="connsiteX9" fmla="*/ 5754689 w 10740954"/>
              <a:gd name="connsiteY9" fmla="*/ 1201071 h 1339999"/>
              <a:gd name="connsiteX10" fmla="*/ 5484416 w 10740954"/>
              <a:gd name="connsiteY10" fmla="*/ 862402 h 1339999"/>
              <a:gd name="connsiteX11" fmla="*/ 6119027 w 10740954"/>
              <a:gd name="connsiteY11" fmla="*/ 862402 h 1339999"/>
              <a:gd name="connsiteX12" fmla="*/ 6119027 w 10740954"/>
              <a:gd name="connsiteY12" fmla="*/ 811025 h 1339999"/>
              <a:gd name="connsiteX13" fmla="*/ 5739850 w 10740954"/>
              <a:gd name="connsiteY13" fmla="*/ 377202 h 1339999"/>
              <a:gd name="connsiteX14" fmla="*/ 8274584 w 10740954"/>
              <a:gd name="connsiteY14" fmla="*/ 754143 h 1339999"/>
              <a:gd name="connsiteX15" fmla="*/ 8524454 w 10740954"/>
              <a:gd name="connsiteY15" fmla="*/ 501451 h 1339999"/>
              <a:gd name="connsiteX16" fmla="*/ 8748356 w 10740954"/>
              <a:gd name="connsiteY16" fmla="*/ 754143 h 1339999"/>
              <a:gd name="connsiteX17" fmla="*/ 8274584 w 10740954"/>
              <a:gd name="connsiteY17" fmla="*/ 754143 h 1339999"/>
              <a:gd name="connsiteX18" fmla="*/ 8524454 w 10740954"/>
              <a:gd name="connsiteY18" fmla="*/ 377202 h 1339999"/>
              <a:gd name="connsiteX19" fmla="*/ 8110035 w 10740954"/>
              <a:gd name="connsiteY19" fmla="*/ 860567 h 1339999"/>
              <a:gd name="connsiteX20" fmla="*/ 8524454 w 10740954"/>
              <a:gd name="connsiteY20" fmla="*/ 1329252 h 1339999"/>
              <a:gd name="connsiteX21" fmla="*/ 8902041 w 10740954"/>
              <a:gd name="connsiteY21" fmla="*/ 1030950 h 1339999"/>
              <a:gd name="connsiteX22" fmla="*/ 8761340 w 10740954"/>
              <a:gd name="connsiteY22" fmla="*/ 994252 h 1339999"/>
              <a:gd name="connsiteX23" fmla="*/ 8539292 w 10740954"/>
              <a:gd name="connsiteY23" fmla="*/ 1201071 h 1339999"/>
              <a:gd name="connsiteX24" fmla="*/ 8269019 w 10740954"/>
              <a:gd name="connsiteY24" fmla="*/ 862402 h 1339999"/>
              <a:gd name="connsiteX25" fmla="*/ 8903630 w 10740954"/>
              <a:gd name="connsiteY25" fmla="*/ 862402 h 1339999"/>
              <a:gd name="connsiteX26" fmla="*/ 8903630 w 10740954"/>
              <a:gd name="connsiteY26" fmla="*/ 811025 h 1339999"/>
              <a:gd name="connsiteX27" fmla="*/ 8524454 w 10740954"/>
              <a:gd name="connsiteY27" fmla="*/ 377202 h 1339999"/>
              <a:gd name="connsiteX28" fmla="*/ 9484716 w 10740954"/>
              <a:gd name="connsiteY28" fmla="*/ 377202 h 1339999"/>
              <a:gd name="connsiteX29" fmla="*/ 9059169 w 10740954"/>
              <a:gd name="connsiteY29" fmla="*/ 862402 h 1339999"/>
              <a:gd name="connsiteX30" fmla="*/ 9477297 w 10740954"/>
              <a:gd name="connsiteY30" fmla="*/ 1329252 h 1339999"/>
              <a:gd name="connsiteX31" fmla="*/ 9856739 w 10740954"/>
              <a:gd name="connsiteY31" fmla="*/ 1003427 h 1339999"/>
              <a:gd name="connsiteX32" fmla="*/ 9710473 w 10740954"/>
              <a:gd name="connsiteY32" fmla="*/ 968564 h 1339999"/>
              <a:gd name="connsiteX33" fmla="*/ 9488426 w 10740954"/>
              <a:gd name="connsiteY33" fmla="*/ 1199236 h 1339999"/>
              <a:gd name="connsiteX34" fmla="*/ 9220008 w 10740954"/>
              <a:gd name="connsiteY34" fmla="*/ 851392 h 1339999"/>
              <a:gd name="connsiteX35" fmla="*/ 9481006 w 10740954"/>
              <a:gd name="connsiteY35" fmla="*/ 507218 h 1339999"/>
              <a:gd name="connsiteX36" fmla="*/ 9710473 w 10740954"/>
              <a:gd name="connsiteY36" fmla="*/ 726881 h 1339999"/>
              <a:gd name="connsiteX37" fmla="*/ 9856739 w 10740954"/>
              <a:gd name="connsiteY37" fmla="*/ 692018 h 1339999"/>
              <a:gd name="connsiteX38" fmla="*/ 9484716 w 10740954"/>
              <a:gd name="connsiteY38" fmla="*/ 377202 h 1339999"/>
              <a:gd name="connsiteX39" fmla="*/ 5112923 w 10740954"/>
              <a:gd name="connsiteY39" fmla="*/ 29358 h 1339999"/>
              <a:gd name="connsiteX40" fmla="*/ 4868618 w 10740954"/>
              <a:gd name="connsiteY40" fmla="*/ 29358 h 1339999"/>
              <a:gd name="connsiteX41" fmla="*/ 4485467 w 10740954"/>
              <a:gd name="connsiteY41" fmla="*/ 1061881 h 1339999"/>
              <a:gd name="connsiteX42" fmla="*/ 4100726 w 10740954"/>
              <a:gd name="connsiteY42" fmla="*/ 29358 h 1339999"/>
              <a:gd name="connsiteX43" fmla="*/ 3845291 w 10740954"/>
              <a:gd name="connsiteY43" fmla="*/ 29358 h 1339999"/>
              <a:gd name="connsiteX44" fmla="*/ 3845291 w 10740954"/>
              <a:gd name="connsiteY44" fmla="*/ 1310641 h 1339999"/>
              <a:gd name="connsiteX45" fmla="*/ 4006130 w 10740954"/>
              <a:gd name="connsiteY45" fmla="*/ 1310641 h 1339999"/>
              <a:gd name="connsiteX46" fmla="*/ 4006130 w 10740954"/>
              <a:gd name="connsiteY46" fmla="*/ 206819 h 1339999"/>
              <a:gd name="connsiteX47" fmla="*/ 4418694 w 10740954"/>
              <a:gd name="connsiteY47" fmla="*/ 1310641 h 1339999"/>
              <a:gd name="connsiteX48" fmla="*/ 4542701 w 10740954"/>
              <a:gd name="connsiteY48" fmla="*/ 1310641 h 1339999"/>
              <a:gd name="connsiteX49" fmla="*/ 4951820 w 10740954"/>
              <a:gd name="connsiteY49" fmla="*/ 204984 h 1339999"/>
              <a:gd name="connsiteX50" fmla="*/ 4951820 w 10740954"/>
              <a:gd name="connsiteY50" fmla="*/ 1310641 h 1339999"/>
              <a:gd name="connsiteX51" fmla="*/ 5112923 w 10740954"/>
              <a:gd name="connsiteY51" fmla="*/ 1310641 h 1339999"/>
              <a:gd name="connsiteX52" fmla="*/ 5112923 w 10740954"/>
              <a:gd name="connsiteY52" fmla="*/ 29358 h 1339999"/>
              <a:gd name="connsiteX53" fmla="*/ 6688984 w 10740954"/>
              <a:gd name="connsiteY53" fmla="*/ 1198974 h 1339999"/>
              <a:gd name="connsiteX54" fmla="*/ 6435405 w 10740954"/>
              <a:gd name="connsiteY54" fmla="*/ 852965 h 1339999"/>
              <a:gd name="connsiteX55" fmla="*/ 6688984 w 10740954"/>
              <a:gd name="connsiteY55" fmla="*/ 506956 h 1339999"/>
              <a:gd name="connsiteX56" fmla="*/ 6942564 w 10740954"/>
              <a:gd name="connsiteY56" fmla="*/ 852965 h 1339999"/>
              <a:gd name="connsiteX57" fmla="*/ 6688984 w 10740954"/>
              <a:gd name="connsiteY57" fmla="*/ 1198974 h 1339999"/>
              <a:gd name="connsiteX58" fmla="*/ 7092538 w 10740954"/>
              <a:gd name="connsiteY58" fmla="*/ 29358 h 1339999"/>
              <a:gd name="connsiteX59" fmla="*/ 6938854 w 10740954"/>
              <a:gd name="connsiteY59" fmla="*/ 29358 h 1339999"/>
              <a:gd name="connsiteX60" fmla="*/ 6938854 w 10740954"/>
              <a:gd name="connsiteY60" fmla="*/ 571177 h 1339999"/>
              <a:gd name="connsiteX61" fmla="*/ 6663017 w 10740954"/>
              <a:gd name="connsiteY61" fmla="*/ 377202 h 1339999"/>
              <a:gd name="connsiteX62" fmla="*/ 6274301 w 10740954"/>
              <a:gd name="connsiteY62" fmla="*/ 858732 h 1339999"/>
              <a:gd name="connsiteX63" fmla="*/ 6650033 w 10740954"/>
              <a:gd name="connsiteY63" fmla="*/ 1329252 h 1339999"/>
              <a:gd name="connsiteX64" fmla="*/ 6938854 w 10740954"/>
              <a:gd name="connsiteY64" fmla="*/ 1126103 h 1339999"/>
              <a:gd name="connsiteX65" fmla="*/ 6938854 w 10740954"/>
              <a:gd name="connsiteY65" fmla="*/ 1195567 h 1339999"/>
              <a:gd name="connsiteX66" fmla="*/ 6948128 w 10740954"/>
              <a:gd name="connsiteY66" fmla="*/ 1310903 h 1339999"/>
              <a:gd name="connsiteX67" fmla="*/ 7103667 w 10740954"/>
              <a:gd name="connsiteY67" fmla="*/ 1310903 h 1339999"/>
              <a:gd name="connsiteX68" fmla="*/ 7092538 w 10740954"/>
              <a:gd name="connsiteY68" fmla="*/ 1120598 h 1339999"/>
              <a:gd name="connsiteX69" fmla="*/ 7092538 w 10740954"/>
              <a:gd name="connsiteY69" fmla="*/ 29358 h 1339999"/>
              <a:gd name="connsiteX70" fmla="*/ 8258155 w 10740954"/>
              <a:gd name="connsiteY70" fmla="*/ 29358 h 1339999"/>
              <a:gd name="connsiteX71" fmla="*/ 7258942 w 10740954"/>
              <a:gd name="connsiteY71" fmla="*/ 29358 h 1339999"/>
              <a:gd name="connsiteX72" fmla="*/ 7258942 w 10740954"/>
              <a:gd name="connsiteY72" fmla="*/ 163044 h 1339999"/>
              <a:gd name="connsiteX73" fmla="*/ 7678924 w 10740954"/>
              <a:gd name="connsiteY73" fmla="*/ 163044 h 1339999"/>
              <a:gd name="connsiteX74" fmla="*/ 7678924 w 10740954"/>
              <a:gd name="connsiteY74" fmla="*/ 1310903 h 1339999"/>
              <a:gd name="connsiteX75" fmla="*/ 7840028 w 10740954"/>
              <a:gd name="connsiteY75" fmla="*/ 1310903 h 1339999"/>
              <a:gd name="connsiteX76" fmla="*/ 7840028 w 10740954"/>
              <a:gd name="connsiteY76" fmla="*/ 163044 h 1339999"/>
              <a:gd name="connsiteX77" fmla="*/ 8258155 w 10740954"/>
              <a:gd name="connsiteY77" fmla="*/ 163044 h 1339999"/>
              <a:gd name="connsiteX78" fmla="*/ 8258155 w 10740954"/>
              <a:gd name="connsiteY78" fmla="*/ 29358 h 1339999"/>
              <a:gd name="connsiteX79" fmla="*/ 10185835 w 10740954"/>
              <a:gd name="connsiteY79" fmla="*/ 29358 h 1339999"/>
              <a:gd name="connsiteX80" fmla="*/ 10032151 w 10740954"/>
              <a:gd name="connsiteY80" fmla="*/ 29358 h 1339999"/>
              <a:gd name="connsiteX81" fmla="*/ 10032151 w 10740954"/>
              <a:gd name="connsiteY81" fmla="*/ 1310641 h 1339999"/>
              <a:gd name="connsiteX82" fmla="*/ 10185835 w 10740954"/>
              <a:gd name="connsiteY82" fmla="*/ 1310641 h 1339999"/>
              <a:gd name="connsiteX83" fmla="*/ 10185835 w 10740954"/>
              <a:gd name="connsiteY83" fmla="*/ 708532 h 1339999"/>
              <a:gd name="connsiteX84" fmla="*/ 10387480 w 10740954"/>
              <a:gd name="connsiteY84" fmla="*/ 494374 h 1339999"/>
              <a:gd name="connsiteX85" fmla="*/ 10587270 w 10740954"/>
              <a:gd name="connsiteY85" fmla="*/ 708532 h 1339999"/>
              <a:gd name="connsiteX86" fmla="*/ 10587270 w 10740954"/>
              <a:gd name="connsiteY86" fmla="*/ 1310903 h 1339999"/>
              <a:gd name="connsiteX87" fmla="*/ 10740955 w 10740954"/>
              <a:gd name="connsiteY87" fmla="*/ 1310903 h 1339999"/>
              <a:gd name="connsiteX88" fmla="*/ 10740955 w 10740954"/>
              <a:gd name="connsiteY88" fmla="*/ 677339 h 1339999"/>
              <a:gd name="connsiteX89" fmla="*/ 10443125 w 10740954"/>
              <a:gd name="connsiteY89" fmla="*/ 377202 h 1339999"/>
              <a:gd name="connsiteX90" fmla="*/ 10185835 w 10740954"/>
              <a:gd name="connsiteY90" fmla="*/ 536576 h 1339999"/>
              <a:gd name="connsiteX91" fmla="*/ 10185835 w 10740954"/>
              <a:gd name="connsiteY91" fmla="*/ 29358 h 1339999"/>
              <a:gd name="connsiteX92" fmla="*/ 2759431 w 10740954"/>
              <a:gd name="connsiteY92" fmla="*/ 1339999 h 1339999"/>
              <a:gd name="connsiteX93" fmla="*/ 3188688 w 10740954"/>
              <a:gd name="connsiteY93" fmla="*/ 917186 h 1339999"/>
              <a:gd name="connsiteX94" fmla="*/ 3188688 w 10740954"/>
              <a:gd name="connsiteY94" fmla="*/ 29358 h 1339999"/>
              <a:gd name="connsiteX95" fmla="*/ 2959221 w 10740954"/>
              <a:gd name="connsiteY95" fmla="*/ 29358 h 1339999"/>
              <a:gd name="connsiteX96" fmla="*/ 2959221 w 10740954"/>
              <a:gd name="connsiteY96" fmla="*/ 975903 h 1339999"/>
              <a:gd name="connsiteX97" fmla="*/ 2759431 w 10740954"/>
              <a:gd name="connsiteY97" fmla="*/ 1221255 h 1339999"/>
              <a:gd name="connsiteX98" fmla="*/ 2559641 w 10740954"/>
              <a:gd name="connsiteY98" fmla="*/ 957554 h 1339999"/>
              <a:gd name="connsiteX99" fmla="*/ 2559641 w 10740954"/>
              <a:gd name="connsiteY99" fmla="*/ 781928 h 1339999"/>
              <a:gd name="connsiteX100" fmla="*/ 2330175 w 10740954"/>
              <a:gd name="connsiteY100" fmla="*/ 838548 h 1339999"/>
              <a:gd name="connsiteX101" fmla="*/ 2330175 w 10740954"/>
              <a:gd name="connsiteY101" fmla="*/ 917186 h 1339999"/>
              <a:gd name="connsiteX102" fmla="*/ 2759431 w 10740954"/>
              <a:gd name="connsiteY102" fmla="*/ 1339999 h 1339999"/>
              <a:gd name="connsiteX103" fmla="*/ 1537905 w 10740954"/>
              <a:gd name="connsiteY103" fmla="*/ 1206314 h 1339999"/>
              <a:gd name="connsiteX104" fmla="*/ 1251204 w 10740954"/>
              <a:gd name="connsiteY104" fmla="*/ 911682 h 1339999"/>
              <a:gd name="connsiteX105" fmla="*/ 1364082 w 10740954"/>
              <a:gd name="connsiteY105" fmla="*/ 679174 h 1339999"/>
              <a:gd name="connsiteX106" fmla="*/ 1782210 w 10740954"/>
              <a:gd name="connsiteY106" fmla="*/ 1131345 h 1339999"/>
              <a:gd name="connsiteX107" fmla="*/ 1537905 w 10740954"/>
              <a:gd name="connsiteY107" fmla="*/ 1206314 h 1339999"/>
              <a:gd name="connsiteX108" fmla="*/ 1761807 w 10740954"/>
              <a:gd name="connsiteY108" fmla="*/ 550993 h 1339999"/>
              <a:gd name="connsiteX109" fmla="*/ 2004258 w 10740954"/>
              <a:gd name="connsiteY109" fmla="*/ 785336 h 1339999"/>
              <a:gd name="connsiteX110" fmla="*/ 1945168 w 10740954"/>
              <a:gd name="connsiteY110" fmla="*/ 981146 h 1339999"/>
              <a:gd name="connsiteX111" fmla="*/ 1582420 w 10740954"/>
              <a:gd name="connsiteY111" fmla="*/ 585856 h 1339999"/>
              <a:gd name="connsiteX112" fmla="*/ 1761807 w 10740954"/>
              <a:gd name="connsiteY112" fmla="*/ 550993 h 1339999"/>
              <a:gd name="connsiteX113" fmla="*/ 1537905 w 10740954"/>
              <a:gd name="connsiteY113" fmla="*/ 96987 h 1339999"/>
              <a:gd name="connsiteX114" fmla="*/ 1711727 w 10740954"/>
              <a:gd name="connsiteY114" fmla="*/ 272613 h 1339999"/>
              <a:gd name="connsiteX115" fmla="*/ 1532340 w 10740954"/>
              <a:gd name="connsiteY115" fmla="*/ 532644 h 1339999"/>
              <a:gd name="connsiteX116" fmla="*/ 1452848 w 10740954"/>
              <a:gd name="connsiteY116" fmla="*/ 444831 h 1339999"/>
              <a:gd name="connsiteX117" fmla="*/ 1362227 w 10740954"/>
              <a:gd name="connsiteY117" fmla="*/ 263701 h 1339999"/>
              <a:gd name="connsiteX118" fmla="*/ 1537905 w 10740954"/>
              <a:gd name="connsiteY118" fmla="*/ 96987 h 1339999"/>
              <a:gd name="connsiteX119" fmla="*/ 2002403 w 10740954"/>
              <a:gd name="connsiteY119" fmla="*/ 1043532 h 1339999"/>
              <a:gd name="connsiteX120" fmla="*/ 2159797 w 10740954"/>
              <a:gd name="connsiteY120" fmla="*/ 686514 h 1339999"/>
              <a:gd name="connsiteX121" fmla="*/ 1917346 w 10740954"/>
              <a:gd name="connsiteY121" fmla="*/ 454006 h 1339999"/>
              <a:gd name="connsiteX122" fmla="*/ 1695299 w 10740954"/>
              <a:gd name="connsiteY122" fmla="*/ 498044 h 1339999"/>
              <a:gd name="connsiteX123" fmla="*/ 1691589 w 10740954"/>
              <a:gd name="connsiteY123" fmla="*/ 490704 h 1339999"/>
              <a:gd name="connsiteX124" fmla="*/ 1891379 w 10740954"/>
              <a:gd name="connsiteY124" fmla="*/ 249022 h 1339999"/>
              <a:gd name="connsiteX125" fmla="*/ 1543469 w 10740954"/>
              <a:gd name="connsiteY125" fmla="*/ 0 h 1339999"/>
              <a:gd name="connsiteX126" fmla="*/ 1162173 w 10740954"/>
              <a:gd name="connsiteY126" fmla="*/ 316651 h 1339999"/>
              <a:gd name="connsiteX127" fmla="*/ 1310293 w 10740954"/>
              <a:gd name="connsiteY127" fmla="*/ 622292 h 1339999"/>
              <a:gd name="connsiteX128" fmla="*/ 1312147 w 10740954"/>
              <a:gd name="connsiteY128" fmla="*/ 625962 h 1339999"/>
              <a:gd name="connsiteX129" fmla="*/ 1047439 w 10740954"/>
              <a:gd name="connsiteY129" fmla="*/ 993990 h 1339999"/>
              <a:gd name="connsiteX130" fmla="*/ 1419462 w 10740954"/>
              <a:gd name="connsiteY130" fmla="*/ 1339999 h 1339999"/>
              <a:gd name="connsiteX131" fmla="*/ 1837589 w 10740954"/>
              <a:gd name="connsiteY131" fmla="*/ 1191635 h 1339999"/>
              <a:gd name="connsiteX132" fmla="*/ 1948613 w 10740954"/>
              <a:gd name="connsiteY132" fmla="*/ 1310641 h 1339999"/>
              <a:gd name="connsiteX133" fmla="*/ 2239024 w 10740954"/>
              <a:gd name="connsiteY133" fmla="*/ 1310641 h 1339999"/>
              <a:gd name="connsiteX134" fmla="*/ 2239024 w 10740954"/>
              <a:gd name="connsiteY134" fmla="*/ 1301466 h 1339999"/>
              <a:gd name="connsiteX135" fmla="*/ 2002403 w 10740954"/>
              <a:gd name="connsiteY135" fmla="*/ 1043532 h 1339999"/>
              <a:gd name="connsiteX136" fmla="*/ 429257 w 10740954"/>
              <a:gd name="connsiteY136" fmla="*/ 1339999 h 1339999"/>
              <a:gd name="connsiteX137" fmla="*/ 858513 w 10740954"/>
              <a:gd name="connsiteY137" fmla="*/ 917186 h 1339999"/>
              <a:gd name="connsiteX138" fmla="*/ 858513 w 10740954"/>
              <a:gd name="connsiteY138" fmla="*/ 29358 h 1339999"/>
              <a:gd name="connsiteX139" fmla="*/ 629046 w 10740954"/>
              <a:gd name="connsiteY139" fmla="*/ 29358 h 1339999"/>
              <a:gd name="connsiteX140" fmla="*/ 629046 w 10740954"/>
              <a:gd name="connsiteY140" fmla="*/ 975903 h 1339999"/>
              <a:gd name="connsiteX141" fmla="*/ 429257 w 10740954"/>
              <a:gd name="connsiteY141" fmla="*/ 1221255 h 1339999"/>
              <a:gd name="connsiteX142" fmla="*/ 229467 w 10740954"/>
              <a:gd name="connsiteY142" fmla="*/ 957554 h 1339999"/>
              <a:gd name="connsiteX143" fmla="*/ 229467 w 10740954"/>
              <a:gd name="connsiteY143" fmla="*/ 781928 h 1339999"/>
              <a:gd name="connsiteX144" fmla="*/ 0 w 10740954"/>
              <a:gd name="connsiteY144" fmla="*/ 838548 h 1339999"/>
              <a:gd name="connsiteX145" fmla="*/ 0 w 10740954"/>
              <a:gd name="connsiteY145" fmla="*/ 917186 h 1339999"/>
              <a:gd name="connsiteX146" fmla="*/ 429257 w 10740954"/>
              <a:gd name="connsiteY146" fmla="*/ 1339999 h 1339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10740954" h="1339999">
                <a:moveTo>
                  <a:pt x="5490245" y="754143"/>
                </a:moveTo>
                <a:cubicBezTo>
                  <a:pt x="5510648" y="592934"/>
                  <a:pt x="5593850" y="501451"/>
                  <a:pt x="5740115" y="501451"/>
                </a:cubicBezTo>
                <a:cubicBezTo>
                  <a:pt x="5878961" y="501451"/>
                  <a:pt x="5960308" y="583759"/>
                  <a:pt x="5964018" y="754143"/>
                </a:cubicBezTo>
                <a:lnTo>
                  <a:pt x="5490245" y="754143"/>
                </a:lnTo>
                <a:moveTo>
                  <a:pt x="5739850" y="377202"/>
                </a:moveTo>
                <a:cubicBezTo>
                  <a:pt x="5495545" y="377202"/>
                  <a:pt x="5325432" y="547586"/>
                  <a:pt x="5325432" y="860567"/>
                </a:cubicBezTo>
                <a:cubicBezTo>
                  <a:pt x="5325432" y="1160704"/>
                  <a:pt x="5482826" y="1329252"/>
                  <a:pt x="5739850" y="1329252"/>
                </a:cubicBezTo>
                <a:cubicBezTo>
                  <a:pt x="5950769" y="1329252"/>
                  <a:pt x="6084050" y="1210246"/>
                  <a:pt x="6117437" y="1030950"/>
                </a:cubicBezTo>
                <a:lnTo>
                  <a:pt x="5976736" y="994252"/>
                </a:lnTo>
                <a:cubicBezTo>
                  <a:pt x="5952624" y="1148121"/>
                  <a:pt x="5869422" y="1201071"/>
                  <a:pt x="5754689" y="1201071"/>
                </a:cubicBezTo>
                <a:cubicBezTo>
                  <a:pt x="5571592" y="1201071"/>
                  <a:pt x="5489981" y="1067386"/>
                  <a:pt x="5484416" y="862402"/>
                </a:cubicBezTo>
                <a:lnTo>
                  <a:pt x="6119027" y="862402"/>
                </a:lnTo>
                <a:lnTo>
                  <a:pt x="6119027" y="811025"/>
                </a:lnTo>
                <a:cubicBezTo>
                  <a:pt x="6119292" y="490704"/>
                  <a:pt x="5943615" y="377202"/>
                  <a:pt x="5739850" y="377202"/>
                </a:cubicBezTo>
                <a:moveTo>
                  <a:pt x="8274584" y="754143"/>
                </a:moveTo>
                <a:cubicBezTo>
                  <a:pt x="8294987" y="592934"/>
                  <a:pt x="8378188" y="501451"/>
                  <a:pt x="8524454" y="501451"/>
                </a:cubicBezTo>
                <a:cubicBezTo>
                  <a:pt x="8663299" y="501451"/>
                  <a:pt x="8744646" y="583759"/>
                  <a:pt x="8748356" y="754143"/>
                </a:cubicBezTo>
                <a:lnTo>
                  <a:pt x="8274584" y="754143"/>
                </a:lnTo>
                <a:moveTo>
                  <a:pt x="8524454" y="377202"/>
                </a:moveTo>
                <a:cubicBezTo>
                  <a:pt x="8280149" y="377202"/>
                  <a:pt x="8110035" y="547586"/>
                  <a:pt x="8110035" y="860567"/>
                </a:cubicBezTo>
                <a:cubicBezTo>
                  <a:pt x="8110035" y="1160704"/>
                  <a:pt x="8267430" y="1329252"/>
                  <a:pt x="8524454" y="1329252"/>
                </a:cubicBezTo>
                <a:cubicBezTo>
                  <a:pt x="8735372" y="1329252"/>
                  <a:pt x="8868654" y="1210246"/>
                  <a:pt x="8902041" y="1030950"/>
                </a:cubicBezTo>
                <a:lnTo>
                  <a:pt x="8761340" y="994252"/>
                </a:lnTo>
                <a:cubicBezTo>
                  <a:pt x="8737227" y="1148121"/>
                  <a:pt x="8654025" y="1201071"/>
                  <a:pt x="8539292" y="1201071"/>
                </a:cubicBezTo>
                <a:cubicBezTo>
                  <a:pt x="8356196" y="1201071"/>
                  <a:pt x="8274584" y="1067386"/>
                  <a:pt x="8269019" y="862402"/>
                </a:cubicBezTo>
                <a:lnTo>
                  <a:pt x="8903630" y="862402"/>
                </a:lnTo>
                <a:lnTo>
                  <a:pt x="8903630" y="811025"/>
                </a:lnTo>
                <a:cubicBezTo>
                  <a:pt x="8903895" y="490704"/>
                  <a:pt x="8727953" y="377202"/>
                  <a:pt x="8524454" y="377202"/>
                </a:cubicBezTo>
                <a:moveTo>
                  <a:pt x="9484716" y="377202"/>
                </a:moveTo>
                <a:cubicBezTo>
                  <a:pt x="9231137" y="377202"/>
                  <a:pt x="9059169" y="552828"/>
                  <a:pt x="9059169" y="862402"/>
                </a:cubicBezTo>
                <a:cubicBezTo>
                  <a:pt x="9059169" y="1166208"/>
                  <a:pt x="9227428" y="1329252"/>
                  <a:pt x="9477297" y="1329252"/>
                </a:cubicBezTo>
                <a:cubicBezTo>
                  <a:pt x="9703054" y="1329252"/>
                  <a:pt x="9830771" y="1191897"/>
                  <a:pt x="9856739" y="1003427"/>
                </a:cubicBezTo>
                <a:lnTo>
                  <a:pt x="9710473" y="968564"/>
                </a:lnTo>
                <a:cubicBezTo>
                  <a:pt x="9684506" y="1140520"/>
                  <a:pt x="9610579" y="1199236"/>
                  <a:pt x="9488426" y="1199236"/>
                </a:cubicBezTo>
                <a:cubicBezTo>
                  <a:pt x="9310894" y="1199236"/>
                  <a:pt x="9220008" y="1071056"/>
                  <a:pt x="9220008" y="851392"/>
                </a:cubicBezTo>
                <a:cubicBezTo>
                  <a:pt x="9220008" y="622554"/>
                  <a:pt x="9316193" y="507218"/>
                  <a:pt x="9481006" y="507218"/>
                </a:cubicBezTo>
                <a:cubicBezTo>
                  <a:pt x="9597595" y="507218"/>
                  <a:pt x="9682651" y="564100"/>
                  <a:pt x="9710473" y="726881"/>
                </a:cubicBezTo>
                <a:lnTo>
                  <a:pt x="9856739" y="692018"/>
                </a:lnTo>
                <a:cubicBezTo>
                  <a:pt x="9830771" y="505383"/>
                  <a:pt x="9703054" y="377202"/>
                  <a:pt x="9484716" y="377202"/>
                </a:cubicBezTo>
                <a:moveTo>
                  <a:pt x="5112923" y="29358"/>
                </a:moveTo>
                <a:lnTo>
                  <a:pt x="4868618" y="29358"/>
                </a:lnTo>
                <a:lnTo>
                  <a:pt x="4485467" y="1061881"/>
                </a:lnTo>
                <a:lnTo>
                  <a:pt x="4100726" y="29358"/>
                </a:lnTo>
                <a:lnTo>
                  <a:pt x="3845291" y="29358"/>
                </a:lnTo>
                <a:lnTo>
                  <a:pt x="3845291" y="1310641"/>
                </a:lnTo>
                <a:lnTo>
                  <a:pt x="4006130" y="1310641"/>
                </a:lnTo>
                <a:lnTo>
                  <a:pt x="4006130" y="206819"/>
                </a:lnTo>
                <a:lnTo>
                  <a:pt x="4418694" y="1310641"/>
                </a:lnTo>
                <a:lnTo>
                  <a:pt x="4542701" y="1310641"/>
                </a:lnTo>
                <a:lnTo>
                  <a:pt x="4951820" y="204984"/>
                </a:lnTo>
                <a:lnTo>
                  <a:pt x="4951820" y="1310641"/>
                </a:lnTo>
                <a:lnTo>
                  <a:pt x="5112923" y="1310641"/>
                </a:lnTo>
                <a:lnTo>
                  <a:pt x="5112923" y="29358"/>
                </a:lnTo>
                <a:moveTo>
                  <a:pt x="6688984" y="1198974"/>
                </a:moveTo>
                <a:cubicBezTo>
                  <a:pt x="6537154" y="1198974"/>
                  <a:pt x="6435405" y="1090977"/>
                  <a:pt x="6435405" y="852965"/>
                </a:cubicBezTo>
                <a:cubicBezTo>
                  <a:pt x="6435405" y="613118"/>
                  <a:pt x="6537154" y="506956"/>
                  <a:pt x="6688984" y="506956"/>
                </a:cubicBezTo>
                <a:cubicBezTo>
                  <a:pt x="6840814" y="506956"/>
                  <a:pt x="6942564" y="613118"/>
                  <a:pt x="6942564" y="852965"/>
                </a:cubicBezTo>
                <a:cubicBezTo>
                  <a:pt x="6942564" y="1090977"/>
                  <a:pt x="6840814" y="1198974"/>
                  <a:pt x="6688984" y="1198974"/>
                </a:cubicBezTo>
                <a:moveTo>
                  <a:pt x="7092538" y="29358"/>
                </a:moveTo>
                <a:lnTo>
                  <a:pt x="6938854" y="29358"/>
                </a:lnTo>
                <a:lnTo>
                  <a:pt x="6938854" y="571177"/>
                </a:lnTo>
                <a:cubicBezTo>
                  <a:pt x="6905467" y="470520"/>
                  <a:pt x="6824120" y="377202"/>
                  <a:pt x="6663017" y="377202"/>
                </a:cubicBezTo>
                <a:cubicBezTo>
                  <a:pt x="6455808" y="377202"/>
                  <a:pt x="6274301" y="538411"/>
                  <a:pt x="6274301" y="858732"/>
                </a:cubicBezTo>
                <a:cubicBezTo>
                  <a:pt x="6274301" y="1182722"/>
                  <a:pt x="6455543" y="1329252"/>
                  <a:pt x="6650033" y="1329252"/>
                </a:cubicBezTo>
                <a:cubicBezTo>
                  <a:pt x="6796299" y="1329252"/>
                  <a:pt x="6903612" y="1245109"/>
                  <a:pt x="6938854" y="1126103"/>
                </a:cubicBezTo>
                <a:lnTo>
                  <a:pt x="6938854" y="1195567"/>
                </a:lnTo>
                <a:cubicBezTo>
                  <a:pt x="6938854" y="1237769"/>
                  <a:pt x="6942564" y="1283380"/>
                  <a:pt x="6948128" y="1310903"/>
                </a:cubicBezTo>
                <a:lnTo>
                  <a:pt x="7103667" y="1310903"/>
                </a:lnTo>
                <a:cubicBezTo>
                  <a:pt x="7096248" y="1266865"/>
                  <a:pt x="7092538" y="1202906"/>
                  <a:pt x="7092538" y="1120598"/>
                </a:cubicBezTo>
                <a:lnTo>
                  <a:pt x="7092538" y="29358"/>
                </a:lnTo>
                <a:moveTo>
                  <a:pt x="8258155" y="29358"/>
                </a:moveTo>
                <a:lnTo>
                  <a:pt x="7258942" y="29358"/>
                </a:lnTo>
                <a:lnTo>
                  <a:pt x="7258942" y="163044"/>
                </a:lnTo>
                <a:lnTo>
                  <a:pt x="7678924" y="163044"/>
                </a:lnTo>
                <a:lnTo>
                  <a:pt x="7678924" y="1310903"/>
                </a:lnTo>
                <a:lnTo>
                  <a:pt x="7840028" y="1310903"/>
                </a:lnTo>
                <a:lnTo>
                  <a:pt x="7840028" y="163044"/>
                </a:lnTo>
                <a:lnTo>
                  <a:pt x="8258155" y="163044"/>
                </a:lnTo>
                <a:lnTo>
                  <a:pt x="8258155" y="29358"/>
                </a:lnTo>
                <a:moveTo>
                  <a:pt x="10185835" y="29358"/>
                </a:moveTo>
                <a:lnTo>
                  <a:pt x="10032151" y="29358"/>
                </a:lnTo>
                <a:lnTo>
                  <a:pt x="10032151" y="1310641"/>
                </a:lnTo>
                <a:lnTo>
                  <a:pt x="10185835" y="1310641"/>
                </a:lnTo>
                <a:lnTo>
                  <a:pt x="10185835" y="708532"/>
                </a:lnTo>
                <a:cubicBezTo>
                  <a:pt x="10185835" y="580352"/>
                  <a:pt x="10250489" y="494374"/>
                  <a:pt x="10387480" y="494374"/>
                </a:cubicBezTo>
                <a:cubicBezTo>
                  <a:pt x="10522617" y="494374"/>
                  <a:pt x="10587270" y="580352"/>
                  <a:pt x="10587270" y="708532"/>
                </a:cubicBezTo>
                <a:lnTo>
                  <a:pt x="10587270" y="1310903"/>
                </a:lnTo>
                <a:lnTo>
                  <a:pt x="10740955" y="1310903"/>
                </a:lnTo>
                <a:lnTo>
                  <a:pt x="10740955" y="677339"/>
                </a:lnTo>
                <a:cubicBezTo>
                  <a:pt x="10740955" y="505383"/>
                  <a:pt x="10633640" y="377202"/>
                  <a:pt x="10443125" y="377202"/>
                </a:cubicBezTo>
                <a:cubicBezTo>
                  <a:pt x="10315408" y="377202"/>
                  <a:pt x="10221077" y="434084"/>
                  <a:pt x="10185835" y="536576"/>
                </a:cubicBezTo>
                <a:lnTo>
                  <a:pt x="10185835" y="29358"/>
                </a:lnTo>
                <a:moveTo>
                  <a:pt x="2759431" y="1339999"/>
                </a:moveTo>
                <a:cubicBezTo>
                  <a:pt x="3068390" y="1339999"/>
                  <a:pt x="3188688" y="1157034"/>
                  <a:pt x="3188688" y="917186"/>
                </a:cubicBezTo>
                <a:lnTo>
                  <a:pt x="3188688" y="29358"/>
                </a:lnTo>
                <a:lnTo>
                  <a:pt x="2959221" y="29358"/>
                </a:lnTo>
                <a:lnTo>
                  <a:pt x="2959221" y="975903"/>
                </a:lnTo>
                <a:cubicBezTo>
                  <a:pt x="2959221" y="1129772"/>
                  <a:pt x="2900132" y="1221255"/>
                  <a:pt x="2759431" y="1221255"/>
                </a:cubicBezTo>
                <a:cubicBezTo>
                  <a:pt x="2620585" y="1221255"/>
                  <a:pt x="2559641" y="1124268"/>
                  <a:pt x="2559641" y="957554"/>
                </a:cubicBezTo>
                <a:lnTo>
                  <a:pt x="2559641" y="781928"/>
                </a:lnTo>
                <a:lnTo>
                  <a:pt x="2330175" y="838548"/>
                </a:lnTo>
                <a:lnTo>
                  <a:pt x="2330175" y="917186"/>
                </a:lnTo>
                <a:cubicBezTo>
                  <a:pt x="2329910" y="1157034"/>
                  <a:pt x="2450207" y="1339999"/>
                  <a:pt x="2759431" y="1339999"/>
                </a:cubicBezTo>
                <a:moveTo>
                  <a:pt x="1537905" y="1206314"/>
                </a:moveTo>
                <a:cubicBezTo>
                  <a:pt x="1360373" y="1206314"/>
                  <a:pt x="1251204" y="1063454"/>
                  <a:pt x="1251204" y="911682"/>
                </a:cubicBezTo>
                <a:cubicBezTo>
                  <a:pt x="1251204" y="816529"/>
                  <a:pt x="1293864" y="728716"/>
                  <a:pt x="1364082" y="679174"/>
                </a:cubicBezTo>
                <a:lnTo>
                  <a:pt x="1782210" y="1131345"/>
                </a:lnTo>
                <a:cubicBezTo>
                  <a:pt x="1704573" y="1176955"/>
                  <a:pt x="1617662" y="1206314"/>
                  <a:pt x="1537905" y="1206314"/>
                </a:cubicBezTo>
                <a:moveTo>
                  <a:pt x="1761807" y="550993"/>
                </a:moveTo>
                <a:cubicBezTo>
                  <a:pt x="1911782" y="550993"/>
                  <a:pt x="2004258" y="636971"/>
                  <a:pt x="2004258" y="785336"/>
                </a:cubicBezTo>
                <a:cubicBezTo>
                  <a:pt x="2004258" y="851130"/>
                  <a:pt x="1985709" y="919021"/>
                  <a:pt x="1945168" y="981146"/>
                </a:cubicBezTo>
                <a:lnTo>
                  <a:pt x="1582420" y="585856"/>
                </a:lnTo>
                <a:cubicBezTo>
                  <a:pt x="1647074" y="560168"/>
                  <a:pt x="1710137" y="550993"/>
                  <a:pt x="1761807" y="550993"/>
                </a:cubicBezTo>
                <a:moveTo>
                  <a:pt x="1537905" y="96987"/>
                </a:moveTo>
                <a:cubicBezTo>
                  <a:pt x="1647074" y="96987"/>
                  <a:pt x="1711727" y="159112"/>
                  <a:pt x="1711727" y="272613"/>
                </a:cubicBezTo>
                <a:cubicBezTo>
                  <a:pt x="1711727" y="376940"/>
                  <a:pt x="1659792" y="475763"/>
                  <a:pt x="1532340" y="532644"/>
                </a:cubicBezTo>
                <a:lnTo>
                  <a:pt x="1452848" y="444831"/>
                </a:lnTo>
                <a:cubicBezTo>
                  <a:pt x="1382630" y="368028"/>
                  <a:pt x="1362227" y="320321"/>
                  <a:pt x="1362227" y="263701"/>
                </a:cubicBezTo>
                <a:cubicBezTo>
                  <a:pt x="1362227" y="157539"/>
                  <a:pt x="1430590" y="96987"/>
                  <a:pt x="1537905" y="96987"/>
                </a:cubicBezTo>
                <a:moveTo>
                  <a:pt x="2002403" y="1043532"/>
                </a:moveTo>
                <a:cubicBezTo>
                  <a:pt x="2102298" y="926361"/>
                  <a:pt x="2159797" y="798180"/>
                  <a:pt x="2159797" y="686514"/>
                </a:cubicBezTo>
                <a:cubicBezTo>
                  <a:pt x="2159797" y="547324"/>
                  <a:pt x="2065466" y="454006"/>
                  <a:pt x="1917346" y="454006"/>
                </a:cubicBezTo>
                <a:cubicBezTo>
                  <a:pt x="1839709" y="454006"/>
                  <a:pt x="1752533" y="476025"/>
                  <a:pt x="1695299" y="498044"/>
                </a:cubicBezTo>
                <a:lnTo>
                  <a:pt x="1691589" y="490704"/>
                </a:lnTo>
                <a:cubicBezTo>
                  <a:pt x="1832290" y="415735"/>
                  <a:pt x="1891379" y="346009"/>
                  <a:pt x="1891379" y="249022"/>
                </a:cubicBezTo>
                <a:cubicBezTo>
                  <a:pt x="1891379" y="109832"/>
                  <a:pt x="1765517" y="0"/>
                  <a:pt x="1543469" y="0"/>
                </a:cubicBezTo>
                <a:cubicBezTo>
                  <a:pt x="1288035" y="0"/>
                  <a:pt x="1162173" y="141025"/>
                  <a:pt x="1162173" y="316651"/>
                </a:cubicBezTo>
                <a:cubicBezTo>
                  <a:pt x="1162173" y="411803"/>
                  <a:pt x="1202978" y="506956"/>
                  <a:pt x="1310293" y="622292"/>
                </a:cubicBezTo>
                <a:lnTo>
                  <a:pt x="1312147" y="625962"/>
                </a:lnTo>
                <a:cubicBezTo>
                  <a:pt x="1130906" y="711940"/>
                  <a:pt x="1047439" y="851130"/>
                  <a:pt x="1047439" y="993990"/>
                </a:cubicBezTo>
                <a:cubicBezTo>
                  <a:pt x="1047439" y="1182460"/>
                  <a:pt x="1193704" y="1339999"/>
                  <a:pt x="1419462" y="1339999"/>
                </a:cubicBezTo>
                <a:cubicBezTo>
                  <a:pt x="1549033" y="1339999"/>
                  <a:pt x="1700863" y="1286787"/>
                  <a:pt x="1837589" y="1191635"/>
                </a:cubicBezTo>
                <a:lnTo>
                  <a:pt x="1948613" y="1310641"/>
                </a:lnTo>
                <a:lnTo>
                  <a:pt x="2239024" y="1310641"/>
                </a:lnTo>
                <a:lnTo>
                  <a:pt x="2239024" y="1301466"/>
                </a:lnTo>
                <a:lnTo>
                  <a:pt x="2002403" y="1043532"/>
                </a:lnTo>
                <a:close/>
                <a:moveTo>
                  <a:pt x="429257" y="1339999"/>
                </a:moveTo>
                <a:cubicBezTo>
                  <a:pt x="738215" y="1339999"/>
                  <a:pt x="858513" y="1157034"/>
                  <a:pt x="858513" y="917186"/>
                </a:cubicBezTo>
                <a:lnTo>
                  <a:pt x="858513" y="29358"/>
                </a:lnTo>
                <a:lnTo>
                  <a:pt x="629046" y="29358"/>
                </a:lnTo>
                <a:lnTo>
                  <a:pt x="629046" y="975903"/>
                </a:lnTo>
                <a:cubicBezTo>
                  <a:pt x="629046" y="1129772"/>
                  <a:pt x="569957" y="1221255"/>
                  <a:pt x="429257" y="1221255"/>
                </a:cubicBezTo>
                <a:cubicBezTo>
                  <a:pt x="290411" y="1221255"/>
                  <a:pt x="229467" y="1124268"/>
                  <a:pt x="229467" y="957554"/>
                </a:cubicBezTo>
                <a:lnTo>
                  <a:pt x="229467" y="781928"/>
                </a:lnTo>
                <a:lnTo>
                  <a:pt x="0" y="838548"/>
                </a:lnTo>
                <a:lnTo>
                  <a:pt x="0" y="917186"/>
                </a:lnTo>
                <a:cubicBezTo>
                  <a:pt x="0" y="1157034"/>
                  <a:pt x="120298" y="1339999"/>
                  <a:pt x="429257" y="1339999"/>
                </a:cubicBezTo>
              </a:path>
            </a:pathLst>
          </a:custGeom>
          <a:solidFill>
            <a:schemeClr val="bg1"/>
          </a:solidFill>
          <a:ln w="26484" cap="flat">
            <a:noFill/>
            <a:prstDash val="solid"/>
            <a:miter/>
          </a:ln>
        </p:spPr>
        <p:txBody>
          <a:bodyPr rtlCol="0" anchor="ctr"/>
          <a:lstStyle/>
          <a:p>
            <a:endParaRPr lang="en-GB" sz="1350"/>
          </a:p>
        </p:txBody>
      </p:sp>
      <p:grpSp>
        <p:nvGrpSpPr>
          <p:cNvPr id="5" name="Group 4">
            <a:extLst>
              <a:ext uri="{FF2B5EF4-FFF2-40B4-BE49-F238E27FC236}">
                <a16:creationId xmlns:a16="http://schemas.microsoft.com/office/drawing/2014/main" id="{DBE61C04-491E-4A23-11D7-25C514EC6499}"/>
              </a:ext>
            </a:extLst>
          </p:cNvPr>
          <p:cNvGrpSpPr/>
          <p:nvPr userDrawn="1"/>
        </p:nvGrpSpPr>
        <p:grpSpPr>
          <a:xfrm>
            <a:off x="7824705" y="6418010"/>
            <a:ext cx="802386" cy="150269"/>
            <a:chOff x="10830507" y="6418009"/>
            <a:chExt cx="1069848" cy="150269"/>
          </a:xfrm>
        </p:grpSpPr>
        <p:sp>
          <p:nvSpPr>
            <p:cNvPr id="10" name="TextBox 9">
              <a:extLst>
                <a:ext uri="{FF2B5EF4-FFF2-40B4-BE49-F238E27FC236}">
                  <a16:creationId xmlns:a16="http://schemas.microsoft.com/office/drawing/2014/main" id="{56B30E09-9A36-4A9E-847E-81214A908CC5}"/>
                </a:ext>
              </a:extLst>
            </p:cNvPr>
            <p:cNvSpPr txBox="1"/>
            <p:nvPr userDrawn="1"/>
          </p:nvSpPr>
          <p:spPr>
            <a:xfrm>
              <a:off x="10940235" y="6430164"/>
              <a:ext cx="960120" cy="138114"/>
            </a:xfrm>
            <a:prstGeom prst="rect">
              <a:avLst/>
            </a:prstGeom>
            <a:noFill/>
          </p:spPr>
          <p:txBody>
            <a:bodyPr wrap="square" lIns="0" tIns="0" rIns="0" bIns="0" rtlCol="0" anchor="ctr" anchorCtr="0">
              <a:noAutofit/>
            </a:bodyPr>
            <a:lstStyle/>
            <a:p>
              <a:pPr algn="l"/>
              <a:r>
                <a:rPr lang="en-US" sz="825" kern="1200">
                  <a:solidFill>
                    <a:schemeClr val="bg1"/>
                  </a:solidFill>
                  <a:latin typeface="+mn-lt"/>
                  <a:ea typeface="+mn-ea"/>
                  <a:cs typeface="+mn-cs"/>
                </a:rPr>
                <a:t>Orthopaedics</a:t>
              </a:r>
            </a:p>
          </p:txBody>
        </p:sp>
        <p:sp>
          <p:nvSpPr>
            <p:cNvPr id="11" name="Rectangle 10">
              <a:extLst>
                <a:ext uri="{FF2B5EF4-FFF2-40B4-BE49-F238E27FC236}">
                  <a16:creationId xmlns:a16="http://schemas.microsoft.com/office/drawing/2014/main" id="{088F112F-4542-2788-2E93-1EA1BB5E70AB}"/>
                </a:ext>
              </a:extLst>
            </p:cNvPr>
            <p:cNvSpPr/>
            <p:nvPr userDrawn="1"/>
          </p:nvSpPr>
          <p:spPr>
            <a:xfrm>
              <a:off x="10830507" y="6418009"/>
              <a:ext cx="18288" cy="146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n-lt"/>
              </a:endParaRPr>
            </a:p>
          </p:txBody>
        </p:sp>
      </p:grpSp>
    </p:spTree>
    <p:extLst>
      <p:ext uri="{BB962C8B-B14F-4D97-AF65-F5344CB8AC3E}">
        <p14:creationId xmlns:p14="http://schemas.microsoft.com/office/powerpoint/2010/main" val="26636987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Section Header Red with Imag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B8AD4-5298-7DA9-DDAD-3AB53AF2F9F5}"/>
              </a:ext>
            </a:extLst>
          </p:cNvPr>
          <p:cNvSpPr>
            <a:spLocks noGrp="1"/>
          </p:cNvSpPr>
          <p:nvPr>
            <p:ph type="title" hasCustomPrompt="1"/>
          </p:nvPr>
        </p:nvSpPr>
        <p:spPr>
          <a:xfrm>
            <a:off x="217038" y="266400"/>
            <a:ext cx="4299003" cy="3681136"/>
          </a:xfrm>
        </p:spPr>
        <p:txBody>
          <a:bodyPr anchor="t">
            <a:normAutofit/>
          </a:bodyPr>
          <a:lstStyle>
            <a:lvl1pPr>
              <a:lnSpc>
                <a:spcPct val="80000"/>
              </a:lnSpc>
              <a:defRPr sz="5550" spc="0" baseline="0">
                <a:solidFill>
                  <a:schemeClr val="bg1"/>
                </a:solidFill>
              </a:defRPr>
            </a:lvl1pPr>
          </a:lstStyle>
          <a:p>
            <a:r>
              <a:rPr lang="en-GB"/>
              <a:t>Click to edit Master title style</a:t>
            </a:r>
            <a:br>
              <a:rPr lang="en-GB"/>
            </a:br>
            <a:endParaRPr lang="en-GB"/>
          </a:p>
        </p:txBody>
      </p:sp>
      <p:sp>
        <p:nvSpPr>
          <p:cNvPr id="6" name="Graphic 8">
            <a:extLst>
              <a:ext uri="{FF2B5EF4-FFF2-40B4-BE49-F238E27FC236}">
                <a16:creationId xmlns:a16="http://schemas.microsoft.com/office/drawing/2014/main" id="{24ADCEFA-2E74-6A14-0C97-2AB1198665B8}"/>
              </a:ext>
            </a:extLst>
          </p:cNvPr>
          <p:cNvSpPr>
            <a:spLocks noChangeAspect="1"/>
          </p:cNvSpPr>
          <p:nvPr userDrawn="1"/>
        </p:nvSpPr>
        <p:spPr>
          <a:xfrm>
            <a:off x="216228" y="6417655"/>
            <a:ext cx="869400" cy="144618"/>
          </a:xfrm>
          <a:custGeom>
            <a:avLst/>
            <a:gdLst>
              <a:gd name="connsiteX0" fmla="*/ 5490245 w 10740954"/>
              <a:gd name="connsiteY0" fmla="*/ 754143 h 1339999"/>
              <a:gd name="connsiteX1" fmla="*/ 5740115 w 10740954"/>
              <a:gd name="connsiteY1" fmla="*/ 501451 h 1339999"/>
              <a:gd name="connsiteX2" fmla="*/ 5964018 w 10740954"/>
              <a:gd name="connsiteY2" fmla="*/ 754143 h 1339999"/>
              <a:gd name="connsiteX3" fmla="*/ 5490245 w 10740954"/>
              <a:gd name="connsiteY3" fmla="*/ 754143 h 1339999"/>
              <a:gd name="connsiteX4" fmla="*/ 5739850 w 10740954"/>
              <a:gd name="connsiteY4" fmla="*/ 377202 h 1339999"/>
              <a:gd name="connsiteX5" fmla="*/ 5325432 w 10740954"/>
              <a:gd name="connsiteY5" fmla="*/ 860567 h 1339999"/>
              <a:gd name="connsiteX6" fmla="*/ 5739850 w 10740954"/>
              <a:gd name="connsiteY6" fmla="*/ 1329252 h 1339999"/>
              <a:gd name="connsiteX7" fmla="*/ 6117437 w 10740954"/>
              <a:gd name="connsiteY7" fmla="*/ 1030950 h 1339999"/>
              <a:gd name="connsiteX8" fmla="*/ 5976736 w 10740954"/>
              <a:gd name="connsiteY8" fmla="*/ 994252 h 1339999"/>
              <a:gd name="connsiteX9" fmla="*/ 5754689 w 10740954"/>
              <a:gd name="connsiteY9" fmla="*/ 1201071 h 1339999"/>
              <a:gd name="connsiteX10" fmla="*/ 5484416 w 10740954"/>
              <a:gd name="connsiteY10" fmla="*/ 862402 h 1339999"/>
              <a:gd name="connsiteX11" fmla="*/ 6119027 w 10740954"/>
              <a:gd name="connsiteY11" fmla="*/ 862402 h 1339999"/>
              <a:gd name="connsiteX12" fmla="*/ 6119027 w 10740954"/>
              <a:gd name="connsiteY12" fmla="*/ 811025 h 1339999"/>
              <a:gd name="connsiteX13" fmla="*/ 5739850 w 10740954"/>
              <a:gd name="connsiteY13" fmla="*/ 377202 h 1339999"/>
              <a:gd name="connsiteX14" fmla="*/ 8274584 w 10740954"/>
              <a:gd name="connsiteY14" fmla="*/ 754143 h 1339999"/>
              <a:gd name="connsiteX15" fmla="*/ 8524454 w 10740954"/>
              <a:gd name="connsiteY15" fmla="*/ 501451 h 1339999"/>
              <a:gd name="connsiteX16" fmla="*/ 8748356 w 10740954"/>
              <a:gd name="connsiteY16" fmla="*/ 754143 h 1339999"/>
              <a:gd name="connsiteX17" fmla="*/ 8274584 w 10740954"/>
              <a:gd name="connsiteY17" fmla="*/ 754143 h 1339999"/>
              <a:gd name="connsiteX18" fmla="*/ 8524454 w 10740954"/>
              <a:gd name="connsiteY18" fmla="*/ 377202 h 1339999"/>
              <a:gd name="connsiteX19" fmla="*/ 8110035 w 10740954"/>
              <a:gd name="connsiteY19" fmla="*/ 860567 h 1339999"/>
              <a:gd name="connsiteX20" fmla="*/ 8524454 w 10740954"/>
              <a:gd name="connsiteY20" fmla="*/ 1329252 h 1339999"/>
              <a:gd name="connsiteX21" fmla="*/ 8902041 w 10740954"/>
              <a:gd name="connsiteY21" fmla="*/ 1030950 h 1339999"/>
              <a:gd name="connsiteX22" fmla="*/ 8761340 w 10740954"/>
              <a:gd name="connsiteY22" fmla="*/ 994252 h 1339999"/>
              <a:gd name="connsiteX23" fmla="*/ 8539292 w 10740954"/>
              <a:gd name="connsiteY23" fmla="*/ 1201071 h 1339999"/>
              <a:gd name="connsiteX24" fmla="*/ 8269019 w 10740954"/>
              <a:gd name="connsiteY24" fmla="*/ 862402 h 1339999"/>
              <a:gd name="connsiteX25" fmla="*/ 8903630 w 10740954"/>
              <a:gd name="connsiteY25" fmla="*/ 862402 h 1339999"/>
              <a:gd name="connsiteX26" fmla="*/ 8903630 w 10740954"/>
              <a:gd name="connsiteY26" fmla="*/ 811025 h 1339999"/>
              <a:gd name="connsiteX27" fmla="*/ 8524454 w 10740954"/>
              <a:gd name="connsiteY27" fmla="*/ 377202 h 1339999"/>
              <a:gd name="connsiteX28" fmla="*/ 9484716 w 10740954"/>
              <a:gd name="connsiteY28" fmla="*/ 377202 h 1339999"/>
              <a:gd name="connsiteX29" fmla="*/ 9059169 w 10740954"/>
              <a:gd name="connsiteY29" fmla="*/ 862402 h 1339999"/>
              <a:gd name="connsiteX30" fmla="*/ 9477297 w 10740954"/>
              <a:gd name="connsiteY30" fmla="*/ 1329252 h 1339999"/>
              <a:gd name="connsiteX31" fmla="*/ 9856739 w 10740954"/>
              <a:gd name="connsiteY31" fmla="*/ 1003427 h 1339999"/>
              <a:gd name="connsiteX32" fmla="*/ 9710473 w 10740954"/>
              <a:gd name="connsiteY32" fmla="*/ 968564 h 1339999"/>
              <a:gd name="connsiteX33" fmla="*/ 9488426 w 10740954"/>
              <a:gd name="connsiteY33" fmla="*/ 1199236 h 1339999"/>
              <a:gd name="connsiteX34" fmla="*/ 9220008 w 10740954"/>
              <a:gd name="connsiteY34" fmla="*/ 851392 h 1339999"/>
              <a:gd name="connsiteX35" fmla="*/ 9481006 w 10740954"/>
              <a:gd name="connsiteY35" fmla="*/ 507218 h 1339999"/>
              <a:gd name="connsiteX36" fmla="*/ 9710473 w 10740954"/>
              <a:gd name="connsiteY36" fmla="*/ 726881 h 1339999"/>
              <a:gd name="connsiteX37" fmla="*/ 9856739 w 10740954"/>
              <a:gd name="connsiteY37" fmla="*/ 692018 h 1339999"/>
              <a:gd name="connsiteX38" fmla="*/ 9484716 w 10740954"/>
              <a:gd name="connsiteY38" fmla="*/ 377202 h 1339999"/>
              <a:gd name="connsiteX39" fmla="*/ 5112923 w 10740954"/>
              <a:gd name="connsiteY39" fmla="*/ 29358 h 1339999"/>
              <a:gd name="connsiteX40" fmla="*/ 4868618 w 10740954"/>
              <a:gd name="connsiteY40" fmla="*/ 29358 h 1339999"/>
              <a:gd name="connsiteX41" fmla="*/ 4485467 w 10740954"/>
              <a:gd name="connsiteY41" fmla="*/ 1061881 h 1339999"/>
              <a:gd name="connsiteX42" fmla="*/ 4100726 w 10740954"/>
              <a:gd name="connsiteY42" fmla="*/ 29358 h 1339999"/>
              <a:gd name="connsiteX43" fmla="*/ 3845291 w 10740954"/>
              <a:gd name="connsiteY43" fmla="*/ 29358 h 1339999"/>
              <a:gd name="connsiteX44" fmla="*/ 3845291 w 10740954"/>
              <a:gd name="connsiteY44" fmla="*/ 1310641 h 1339999"/>
              <a:gd name="connsiteX45" fmla="*/ 4006130 w 10740954"/>
              <a:gd name="connsiteY45" fmla="*/ 1310641 h 1339999"/>
              <a:gd name="connsiteX46" fmla="*/ 4006130 w 10740954"/>
              <a:gd name="connsiteY46" fmla="*/ 206819 h 1339999"/>
              <a:gd name="connsiteX47" fmla="*/ 4418694 w 10740954"/>
              <a:gd name="connsiteY47" fmla="*/ 1310641 h 1339999"/>
              <a:gd name="connsiteX48" fmla="*/ 4542701 w 10740954"/>
              <a:gd name="connsiteY48" fmla="*/ 1310641 h 1339999"/>
              <a:gd name="connsiteX49" fmla="*/ 4951820 w 10740954"/>
              <a:gd name="connsiteY49" fmla="*/ 204984 h 1339999"/>
              <a:gd name="connsiteX50" fmla="*/ 4951820 w 10740954"/>
              <a:gd name="connsiteY50" fmla="*/ 1310641 h 1339999"/>
              <a:gd name="connsiteX51" fmla="*/ 5112923 w 10740954"/>
              <a:gd name="connsiteY51" fmla="*/ 1310641 h 1339999"/>
              <a:gd name="connsiteX52" fmla="*/ 5112923 w 10740954"/>
              <a:gd name="connsiteY52" fmla="*/ 29358 h 1339999"/>
              <a:gd name="connsiteX53" fmla="*/ 6688984 w 10740954"/>
              <a:gd name="connsiteY53" fmla="*/ 1198974 h 1339999"/>
              <a:gd name="connsiteX54" fmla="*/ 6435405 w 10740954"/>
              <a:gd name="connsiteY54" fmla="*/ 852965 h 1339999"/>
              <a:gd name="connsiteX55" fmla="*/ 6688984 w 10740954"/>
              <a:gd name="connsiteY55" fmla="*/ 506956 h 1339999"/>
              <a:gd name="connsiteX56" fmla="*/ 6942564 w 10740954"/>
              <a:gd name="connsiteY56" fmla="*/ 852965 h 1339999"/>
              <a:gd name="connsiteX57" fmla="*/ 6688984 w 10740954"/>
              <a:gd name="connsiteY57" fmla="*/ 1198974 h 1339999"/>
              <a:gd name="connsiteX58" fmla="*/ 7092538 w 10740954"/>
              <a:gd name="connsiteY58" fmla="*/ 29358 h 1339999"/>
              <a:gd name="connsiteX59" fmla="*/ 6938854 w 10740954"/>
              <a:gd name="connsiteY59" fmla="*/ 29358 h 1339999"/>
              <a:gd name="connsiteX60" fmla="*/ 6938854 w 10740954"/>
              <a:gd name="connsiteY60" fmla="*/ 571177 h 1339999"/>
              <a:gd name="connsiteX61" fmla="*/ 6663017 w 10740954"/>
              <a:gd name="connsiteY61" fmla="*/ 377202 h 1339999"/>
              <a:gd name="connsiteX62" fmla="*/ 6274301 w 10740954"/>
              <a:gd name="connsiteY62" fmla="*/ 858732 h 1339999"/>
              <a:gd name="connsiteX63" fmla="*/ 6650033 w 10740954"/>
              <a:gd name="connsiteY63" fmla="*/ 1329252 h 1339999"/>
              <a:gd name="connsiteX64" fmla="*/ 6938854 w 10740954"/>
              <a:gd name="connsiteY64" fmla="*/ 1126103 h 1339999"/>
              <a:gd name="connsiteX65" fmla="*/ 6938854 w 10740954"/>
              <a:gd name="connsiteY65" fmla="*/ 1195567 h 1339999"/>
              <a:gd name="connsiteX66" fmla="*/ 6948128 w 10740954"/>
              <a:gd name="connsiteY66" fmla="*/ 1310903 h 1339999"/>
              <a:gd name="connsiteX67" fmla="*/ 7103667 w 10740954"/>
              <a:gd name="connsiteY67" fmla="*/ 1310903 h 1339999"/>
              <a:gd name="connsiteX68" fmla="*/ 7092538 w 10740954"/>
              <a:gd name="connsiteY68" fmla="*/ 1120598 h 1339999"/>
              <a:gd name="connsiteX69" fmla="*/ 7092538 w 10740954"/>
              <a:gd name="connsiteY69" fmla="*/ 29358 h 1339999"/>
              <a:gd name="connsiteX70" fmla="*/ 8258155 w 10740954"/>
              <a:gd name="connsiteY70" fmla="*/ 29358 h 1339999"/>
              <a:gd name="connsiteX71" fmla="*/ 7258942 w 10740954"/>
              <a:gd name="connsiteY71" fmla="*/ 29358 h 1339999"/>
              <a:gd name="connsiteX72" fmla="*/ 7258942 w 10740954"/>
              <a:gd name="connsiteY72" fmla="*/ 163044 h 1339999"/>
              <a:gd name="connsiteX73" fmla="*/ 7678924 w 10740954"/>
              <a:gd name="connsiteY73" fmla="*/ 163044 h 1339999"/>
              <a:gd name="connsiteX74" fmla="*/ 7678924 w 10740954"/>
              <a:gd name="connsiteY74" fmla="*/ 1310903 h 1339999"/>
              <a:gd name="connsiteX75" fmla="*/ 7840028 w 10740954"/>
              <a:gd name="connsiteY75" fmla="*/ 1310903 h 1339999"/>
              <a:gd name="connsiteX76" fmla="*/ 7840028 w 10740954"/>
              <a:gd name="connsiteY76" fmla="*/ 163044 h 1339999"/>
              <a:gd name="connsiteX77" fmla="*/ 8258155 w 10740954"/>
              <a:gd name="connsiteY77" fmla="*/ 163044 h 1339999"/>
              <a:gd name="connsiteX78" fmla="*/ 8258155 w 10740954"/>
              <a:gd name="connsiteY78" fmla="*/ 29358 h 1339999"/>
              <a:gd name="connsiteX79" fmla="*/ 10185835 w 10740954"/>
              <a:gd name="connsiteY79" fmla="*/ 29358 h 1339999"/>
              <a:gd name="connsiteX80" fmla="*/ 10032151 w 10740954"/>
              <a:gd name="connsiteY80" fmla="*/ 29358 h 1339999"/>
              <a:gd name="connsiteX81" fmla="*/ 10032151 w 10740954"/>
              <a:gd name="connsiteY81" fmla="*/ 1310641 h 1339999"/>
              <a:gd name="connsiteX82" fmla="*/ 10185835 w 10740954"/>
              <a:gd name="connsiteY82" fmla="*/ 1310641 h 1339999"/>
              <a:gd name="connsiteX83" fmla="*/ 10185835 w 10740954"/>
              <a:gd name="connsiteY83" fmla="*/ 708532 h 1339999"/>
              <a:gd name="connsiteX84" fmla="*/ 10387480 w 10740954"/>
              <a:gd name="connsiteY84" fmla="*/ 494374 h 1339999"/>
              <a:gd name="connsiteX85" fmla="*/ 10587270 w 10740954"/>
              <a:gd name="connsiteY85" fmla="*/ 708532 h 1339999"/>
              <a:gd name="connsiteX86" fmla="*/ 10587270 w 10740954"/>
              <a:gd name="connsiteY86" fmla="*/ 1310903 h 1339999"/>
              <a:gd name="connsiteX87" fmla="*/ 10740955 w 10740954"/>
              <a:gd name="connsiteY87" fmla="*/ 1310903 h 1339999"/>
              <a:gd name="connsiteX88" fmla="*/ 10740955 w 10740954"/>
              <a:gd name="connsiteY88" fmla="*/ 677339 h 1339999"/>
              <a:gd name="connsiteX89" fmla="*/ 10443125 w 10740954"/>
              <a:gd name="connsiteY89" fmla="*/ 377202 h 1339999"/>
              <a:gd name="connsiteX90" fmla="*/ 10185835 w 10740954"/>
              <a:gd name="connsiteY90" fmla="*/ 536576 h 1339999"/>
              <a:gd name="connsiteX91" fmla="*/ 10185835 w 10740954"/>
              <a:gd name="connsiteY91" fmla="*/ 29358 h 1339999"/>
              <a:gd name="connsiteX92" fmla="*/ 2759431 w 10740954"/>
              <a:gd name="connsiteY92" fmla="*/ 1339999 h 1339999"/>
              <a:gd name="connsiteX93" fmla="*/ 3188688 w 10740954"/>
              <a:gd name="connsiteY93" fmla="*/ 917186 h 1339999"/>
              <a:gd name="connsiteX94" fmla="*/ 3188688 w 10740954"/>
              <a:gd name="connsiteY94" fmla="*/ 29358 h 1339999"/>
              <a:gd name="connsiteX95" fmla="*/ 2959221 w 10740954"/>
              <a:gd name="connsiteY95" fmla="*/ 29358 h 1339999"/>
              <a:gd name="connsiteX96" fmla="*/ 2959221 w 10740954"/>
              <a:gd name="connsiteY96" fmla="*/ 975903 h 1339999"/>
              <a:gd name="connsiteX97" fmla="*/ 2759431 w 10740954"/>
              <a:gd name="connsiteY97" fmla="*/ 1221255 h 1339999"/>
              <a:gd name="connsiteX98" fmla="*/ 2559641 w 10740954"/>
              <a:gd name="connsiteY98" fmla="*/ 957554 h 1339999"/>
              <a:gd name="connsiteX99" fmla="*/ 2559641 w 10740954"/>
              <a:gd name="connsiteY99" fmla="*/ 781928 h 1339999"/>
              <a:gd name="connsiteX100" fmla="*/ 2330175 w 10740954"/>
              <a:gd name="connsiteY100" fmla="*/ 838548 h 1339999"/>
              <a:gd name="connsiteX101" fmla="*/ 2330175 w 10740954"/>
              <a:gd name="connsiteY101" fmla="*/ 917186 h 1339999"/>
              <a:gd name="connsiteX102" fmla="*/ 2759431 w 10740954"/>
              <a:gd name="connsiteY102" fmla="*/ 1339999 h 1339999"/>
              <a:gd name="connsiteX103" fmla="*/ 1537905 w 10740954"/>
              <a:gd name="connsiteY103" fmla="*/ 1206314 h 1339999"/>
              <a:gd name="connsiteX104" fmla="*/ 1251204 w 10740954"/>
              <a:gd name="connsiteY104" fmla="*/ 911682 h 1339999"/>
              <a:gd name="connsiteX105" fmla="*/ 1364082 w 10740954"/>
              <a:gd name="connsiteY105" fmla="*/ 679174 h 1339999"/>
              <a:gd name="connsiteX106" fmla="*/ 1782210 w 10740954"/>
              <a:gd name="connsiteY106" fmla="*/ 1131345 h 1339999"/>
              <a:gd name="connsiteX107" fmla="*/ 1537905 w 10740954"/>
              <a:gd name="connsiteY107" fmla="*/ 1206314 h 1339999"/>
              <a:gd name="connsiteX108" fmla="*/ 1761807 w 10740954"/>
              <a:gd name="connsiteY108" fmla="*/ 550993 h 1339999"/>
              <a:gd name="connsiteX109" fmla="*/ 2004258 w 10740954"/>
              <a:gd name="connsiteY109" fmla="*/ 785336 h 1339999"/>
              <a:gd name="connsiteX110" fmla="*/ 1945168 w 10740954"/>
              <a:gd name="connsiteY110" fmla="*/ 981146 h 1339999"/>
              <a:gd name="connsiteX111" fmla="*/ 1582420 w 10740954"/>
              <a:gd name="connsiteY111" fmla="*/ 585856 h 1339999"/>
              <a:gd name="connsiteX112" fmla="*/ 1761807 w 10740954"/>
              <a:gd name="connsiteY112" fmla="*/ 550993 h 1339999"/>
              <a:gd name="connsiteX113" fmla="*/ 1537905 w 10740954"/>
              <a:gd name="connsiteY113" fmla="*/ 96987 h 1339999"/>
              <a:gd name="connsiteX114" fmla="*/ 1711727 w 10740954"/>
              <a:gd name="connsiteY114" fmla="*/ 272613 h 1339999"/>
              <a:gd name="connsiteX115" fmla="*/ 1532340 w 10740954"/>
              <a:gd name="connsiteY115" fmla="*/ 532644 h 1339999"/>
              <a:gd name="connsiteX116" fmla="*/ 1452848 w 10740954"/>
              <a:gd name="connsiteY116" fmla="*/ 444831 h 1339999"/>
              <a:gd name="connsiteX117" fmla="*/ 1362227 w 10740954"/>
              <a:gd name="connsiteY117" fmla="*/ 263701 h 1339999"/>
              <a:gd name="connsiteX118" fmla="*/ 1537905 w 10740954"/>
              <a:gd name="connsiteY118" fmla="*/ 96987 h 1339999"/>
              <a:gd name="connsiteX119" fmla="*/ 2002403 w 10740954"/>
              <a:gd name="connsiteY119" fmla="*/ 1043532 h 1339999"/>
              <a:gd name="connsiteX120" fmla="*/ 2159797 w 10740954"/>
              <a:gd name="connsiteY120" fmla="*/ 686514 h 1339999"/>
              <a:gd name="connsiteX121" fmla="*/ 1917346 w 10740954"/>
              <a:gd name="connsiteY121" fmla="*/ 454006 h 1339999"/>
              <a:gd name="connsiteX122" fmla="*/ 1695299 w 10740954"/>
              <a:gd name="connsiteY122" fmla="*/ 498044 h 1339999"/>
              <a:gd name="connsiteX123" fmla="*/ 1691589 w 10740954"/>
              <a:gd name="connsiteY123" fmla="*/ 490704 h 1339999"/>
              <a:gd name="connsiteX124" fmla="*/ 1891379 w 10740954"/>
              <a:gd name="connsiteY124" fmla="*/ 249022 h 1339999"/>
              <a:gd name="connsiteX125" fmla="*/ 1543469 w 10740954"/>
              <a:gd name="connsiteY125" fmla="*/ 0 h 1339999"/>
              <a:gd name="connsiteX126" fmla="*/ 1162173 w 10740954"/>
              <a:gd name="connsiteY126" fmla="*/ 316651 h 1339999"/>
              <a:gd name="connsiteX127" fmla="*/ 1310293 w 10740954"/>
              <a:gd name="connsiteY127" fmla="*/ 622292 h 1339999"/>
              <a:gd name="connsiteX128" fmla="*/ 1312147 w 10740954"/>
              <a:gd name="connsiteY128" fmla="*/ 625962 h 1339999"/>
              <a:gd name="connsiteX129" fmla="*/ 1047439 w 10740954"/>
              <a:gd name="connsiteY129" fmla="*/ 993990 h 1339999"/>
              <a:gd name="connsiteX130" fmla="*/ 1419462 w 10740954"/>
              <a:gd name="connsiteY130" fmla="*/ 1339999 h 1339999"/>
              <a:gd name="connsiteX131" fmla="*/ 1837589 w 10740954"/>
              <a:gd name="connsiteY131" fmla="*/ 1191635 h 1339999"/>
              <a:gd name="connsiteX132" fmla="*/ 1948613 w 10740954"/>
              <a:gd name="connsiteY132" fmla="*/ 1310641 h 1339999"/>
              <a:gd name="connsiteX133" fmla="*/ 2239024 w 10740954"/>
              <a:gd name="connsiteY133" fmla="*/ 1310641 h 1339999"/>
              <a:gd name="connsiteX134" fmla="*/ 2239024 w 10740954"/>
              <a:gd name="connsiteY134" fmla="*/ 1301466 h 1339999"/>
              <a:gd name="connsiteX135" fmla="*/ 2002403 w 10740954"/>
              <a:gd name="connsiteY135" fmla="*/ 1043532 h 1339999"/>
              <a:gd name="connsiteX136" fmla="*/ 429257 w 10740954"/>
              <a:gd name="connsiteY136" fmla="*/ 1339999 h 1339999"/>
              <a:gd name="connsiteX137" fmla="*/ 858513 w 10740954"/>
              <a:gd name="connsiteY137" fmla="*/ 917186 h 1339999"/>
              <a:gd name="connsiteX138" fmla="*/ 858513 w 10740954"/>
              <a:gd name="connsiteY138" fmla="*/ 29358 h 1339999"/>
              <a:gd name="connsiteX139" fmla="*/ 629046 w 10740954"/>
              <a:gd name="connsiteY139" fmla="*/ 29358 h 1339999"/>
              <a:gd name="connsiteX140" fmla="*/ 629046 w 10740954"/>
              <a:gd name="connsiteY140" fmla="*/ 975903 h 1339999"/>
              <a:gd name="connsiteX141" fmla="*/ 429257 w 10740954"/>
              <a:gd name="connsiteY141" fmla="*/ 1221255 h 1339999"/>
              <a:gd name="connsiteX142" fmla="*/ 229467 w 10740954"/>
              <a:gd name="connsiteY142" fmla="*/ 957554 h 1339999"/>
              <a:gd name="connsiteX143" fmla="*/ 229467 w 10740954"/>
              <a:gd name="connsiteY143" fmla="*/ 781928 h 1339999"/>
              <a:gd name="connsiteX144" fmla="*/ 0 w 10740954"/>
              <a:gd name="connsiteY144" fmla="*/ 838548 h 1339999"/>
              <a:gd name="connsiteX145" fmla="*/ 0 w 10740954"/>
              <a:gd name="connsiteY145" fmla="*/ 917186 h 1339999"/>
              <a:gd name="connsiteX146" fmla="*/ 429257 w 10740954"/>
              <a:gd name="connsiteY146" fmla="*/ 1339999 h 1339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10740954" h="1339999">
                <a:moveTo>
                  <a:pt x="5490245" y="754143"/>
                </a:moveTo>
                <a:cubicBezTo>
                  <a:pt x="5510648" y="592934"/>
                  <a:pt x="5593850" y="501451"/>
                  <a:pt x="5740115" y="501451"/>
                </a:cubicBezTo>
                <a:cubicBezTo>
                  <a:pt x="5878961" y="501451"/>
                  <a:pt x="5960308" y="583759"/>
                  <a:pt x="5964018" y="754143"/>
                </a:cubicBezTo>
                <a:lnTo>
                  <a:pt x="5490245" y="754143"/>
                </a:lnTo>
                <a:moveTo>
                  <a:pt x="5739850" y="377202"/>
                </a:moveTo>
                <a:cubicBezTo>
                  <a:pt x="5495545" y="377202"/>
                  <a:pt x="5325432" y="547586"/>
                  <a:pt x="5325432" y="860567"/>
                </a:cubicBezTo>
                <a:cubicBezTo>
                  <a:pt x="5325432" y="1160704"/>
                  <a:pt x="5482826" y="1329252"/>
                  <a:pt x="5739850" y="1329252"/>
                </a:cubicBezTo>
                <a:cubicBezTo>
                  <a:pt x="5950769" y="1329252"/>
                  <a:pt x="6084050" y="1210246"/>
                  <a:pt x="6117437" y="1030950"/>
                </a:cubicBezTo>
                <a:lnTo>
                  <a:pt x="5976736" y="994252"/>
                </a:lnTo>
                <a:cubicBezTo>
                  <a:pt x="5952624" y="1148121"/>
                  <a:pt x="5869422" y="1201071"/>
                  <a:pt x="5754689" y="1201071"/>
                </a:cubicBezTo>
                <a:cubicBezTo>
                  <a:pt x="5571592" y="1201071"/>
                  <a:pt x="5489981" y="1067386"/>
                  <a:pt x="5484416" y="862402"/>
                </a:cubicBezTo>
                <a:lnTo>
                  <a:pt x="6119027" y="862402"/>
                </a:lnTo>
                <a:lnTo>
                  <a:pt x="6119027" y="811025"/>
                </a:lnTo>
                <a:cubicBezTo>
                  <a:pt x="6119292" y="490704"/>
                  <a:pt x="5943615" y="377202"/>
                  <a:pt x="5739850" y="377202"/>
                </a:cubicBezTo>
                <a:moveTo>
                  <a:pt x="8274584" y="754143"/>
                </a:moveTo>
                <a:cubicBezTo>
                  <a:pt x="8294987" y="592934"/>
                  <a:pt x="8378188" y="501451"/>
                  <a:pt x="8524454" y="501451"/>
                </a:cubicBezTo>
                <a:cubicBezTo>
                  <a:pt x="8663299" y="501451"/>
                  <a:pt x="8744646" y="583759"/>
                  <a:pt x="8748356" y="754143"/>
                </a:cubicBezTo>
                <a:lnTo>
                  <a:pt x="8274584" y="754143"/>
                </a:lnTo>
                <a:moveTo>
                  <a:pt x="8524454" y="377202"/>
                </a:moveTo>
                <a:cubicBezTo>
                  <a:pt x="8280149" y="377202"/>
                  <a:pt x="8110035" y="547586"/>
                  <a:pt x="8110035" y="860567"/>
                </a:cubicBezTo>
                <a:cubicBezTo>
                  <a:pt x="8110035" y="1160704"/>
                  <a:pt x="8267430" y="1329252"/>
                  <a:pt x="8524454" y="1329252"/>
                </a:cubicBezTo>
                <a:cubicBezTo>
                  <a:pt x="8735372" y="1329252"/>
                  <a:pt x="8868654" y="1210246"/>
                  <a:pt x="8902041" y="1030950"/>
                </a:cubicBezTo>
                <a:lnTo>
                  <a:pt x="8761340" y="994252"/>
                </a:lnTo>
                <a:cubicBezTo>
                  <a:pt x="8737227" y="1148121"/>
                  <a:pt x="8654025" y="1201071"/>
                  <a:pt x="8539292" y="1201071"/>
                </a:cubicBezTo>
                <a:cubicBezTo>
                  <a:pt x="8356196" y="1201071"/>
                  <a:pt x="8274584" y="1067386"/>
                  <a:pt x="8269019" y="862402"/>
                </a:cubicBezTo>
                <a:lnTo>
                  <a:pt x="8903630" y="862402"/>
                </a:lnTo>
                <a:lnTo>
                  <a:pt x="8903630" y="811025"/>
                </a:lnTo>
                <a:cubicBezTo>
                  <a:pt x="8903895" y="490704"/>
                  <a:pt x="8727953" y="377202"/>
                  <a:pt x="8524454" y="377202"/>
                </a:cubicBezTo>
                <a:moveTo>
                  <a:pt x="9484716" y="377202"/>
                </a:moveTo>
                <a:cubicBezTo>
                  <a:pt x="9231137" y="377202"/>
                  <a:pt x="9059169" y="552828"/>
                  <a:pt x="9059169" y="862402"/>
                </a:cubicBezTo>
                <a:cubicBezTo>
                  <a:pt x="9059169" y="1166208"/>
                  <a:pt x="9227428" y="1329252"/>
                  <a:pt x="9477297" y="1329252"/>
                </a:cubicBezTo>
                <a:cubicBezTo>
                  <a:pt x="9703054" y="1329252"/>
                  <a:pt x="9830771" y="1191897"/>
                  <a:pt x="9856739" y="1003427"/>
                </a:cubicBezTo>
                <a:lnTo>
                  <a:pt x="9710473" y="968564"/>
                </a:lnTo>
                <a:cubicBezTo>
                  <a:pt x="9684506" y="1140520"/>
                  <a:pt x="9610579" y="1199236"/>
                  <a:pt x="9488426" y="1199236"/>
                </a:cubicBezTo>
                <a:cubicBezTo>
                  <a:pt x="9310894" y="1199236"/>
                  <a:pt x="9220008" y="1071056"/>
                  <a:pt x="9220008" y="851392"/>
                </a:cubicBezTo>
                <a:cubicBezTo>
                  <a:pt x="9220008" y="622554"/>
                  <a:pt x="9316193" y="507218"/>
                  <a:pt x="9481006" y="507218"/>
                </a:cubicBezTo>
                <a:cubicBezTo>
                  <a:pt x="9597595" y="507218"/>
                  <a:pt x="9682651" y="564100"/>
                  <a:pt x="9710473" y="726881"/>
                </a:cubicBezTo>
                <a:lnTo>
                  <a:pt x="9856739" y="692018"/>
                </a:lnTo>
                <a:cubicBezTo>
                  <a:pt x="9830771" y="505383"/>
                  <a:pt x="9703054" y="377202"/>
                  <a:pt x="9484716" y="377202"/>
                </a:cubicBezTo>
                <a:moveTo>
                  <a:pt x="5112923" y="29358"/>
                </a:moveTo>
                <a:lnTo>
                  <a:pt x="4868618" y="29358"/>
                </a:lnTo>
                <a:lnTo>
                  <a:pt x="4485467" y="1061881"/>
                </a:lnTo>
                <a:lnTo>
                  <a:pt x="4100726" y="29358"/>
                </a:lnTo>
                <a:lnTo>
                  <a:pt x="3845291" y="29358"/>
                </a:lnTo>
                <a:lnTo>
                  <a:pt x="3845291" y="1310641"/>
                </a:lnTo>
                <a:lnTo>
                  <a:pt x="4006130" y="1310641"/>
                </a:lnTo>
                <a:lnTo>
                  <a:pt x="4006130" y="206819"/>
                </a:lnTo>
                <a:lnTo>
                  <a:pt x="4418694" y="1310641"/>
                </a:lnTo>
                <a:lnTo>
                  <a:pt x="4542701" y="1310641"/>
                </a:lnTo>
                <a:lnTo>
                  <a:pt x="4951820" y="204984"/>
                </a:lnTo>
                <a:lnTo>
                  <a:pt x="4951820" y="1310641"/>
                </a:lnTo>
                <a:lnTo>
                  <a:pt x="5112923" y="1310641"/>
                </a:lnTo>
                <a:lnTo>
                  <a:pt x="5112923" y="29358"/>
                </a:lnTo>
                <a:moveTo>
                  <a:pt x="6688984" y="1198974"/>
                </a:moveTo>
                <a:cubicBezTo>
                  <a:pt x="6537154" y="1198974"/>
                  <a:pt x="6435405" y="1090977"/>
                  <a:pt x="6435405" y="852965"/>
                </a:cubicBezTo>
                <a:cubicBezTo>
                  <a:pt x="6435405" y="613118"/>
                  <a:pt x="6537154" y="506956"/>
                  <a:pt x="6688984" y="506956"/>
                </a:cubicBezTo>
                <a:cubicBezTo>
                  <a:pt x="6840814" y="506956"/>
                  <a:pt x="6942564" y="613118"/>
                  <a:pt x="6942564" y="852965"/>
                </a:cubicBezTo>
                <a:cubicBezTo>
                  <a:pt x="6942564" y="1090977"/>
                  <a:pt x="6840814" y="1198974"/>
                  <a:pt x="6688984" y="1198974"/>
                </a:cubicBezTo>
                <a:moveTo>
                  <a:pt x="7092538" y="29358"/>
                </a:moveTo>
                <a:lnTo>
                  <a:pt x="6938854" y="29358"/>
                </a:lnTo>
                <a:lnTo>
                  <a:pt x="6938854" y="571177"/>
                </a:lnTo>
                <a:cubicBezTo>
                  <a:pt x="6905467" y="470520"/>
                  <a:pt x="6824120" y="377202"/>
                  <a:pt x="6663017" y="377202"/>
                </a:cubicBezTo>
                <a:cubicBezTo>
                  <a:pt x="6455808" y="377202"/>
                  <a:pt x="6274301" y="538411"/>
                  <a:pt x="6274301" y="858732"/>
                </a:cubicBezTo>
                <a:cubicBezTo>
                  <a:pt x="6274301" y="1182722"/>
                  <a:pt x="6455543" y="1329252"/>
                  <a:pt x="6650033" y="1329252"/>
                </a:cubicBezTo>
                <a:cubicBezTo>
                  <a:pt x="6796299" y="1329252"/>
                  <a:pt x="6903612" y="1245109"/>
                  <a:pt x="6938854" y="1126103"/>
                </a:cubicBezTo>
                <a:lnTo>
                  <a:pt x="6938854" y="1195567"/>
                </a:lnTo>
                <a:cubicBezTo>
                  <a:pt x="6938854" y="1237769"/>
                  <a:pt x="6942564" y="1283380"/>
                  <a:pt x="6948128" y="1310903"/>
                </a:cubicBezTo>
                <a:lnTo>
                  <a:pt x="7103667" y="1310903"/>
                </a:lnTo>
                <a:cubicBezTo>
                  <a:pt x="7096248" y="1266865"/>
                  <a:pt x="7092538" y="1202906"/>
                  <a:pt x="7092538" y="1120598"/>
                </a:cubicBezTo>
                <a:lnTo>
                  <a:pt x="7092538" y="29358"/>
                </a:lnTo>
                <a:moveTo>
                  <a:pt x="8258155" y="29358"/>
                </a:moveTo>
                <a:lnTo>
                  <a:pt x="7258942" y="29358"/>
                </a:lnTo>
                <a:lnTo>
                  <a:pt x="7258942" y="163044"/>
                </a:lnTo>
                <a:lnTo>
                  <a:pt x="7678924" y="163044"/>
                </a:lnTo>
                <a:lnTo>
                  <a:pt x="7678924" y="1310903"/>
                </a:lnTo>
                <a:lnTo>
                  <a:pt x="7840028" y="1310903"/>
                </a:lnTo>
                <a:lnTo>
                  <a:pt x="7840028" y="163044"/>
                </a:lnTo>
                <a:lnTo>
                  <a:pt x="8258155" y="163044"/>
                </a:lnTo>
                <a:lnTo>
                  <a:pt x="8258155" y="29358"/>
                </a:lnTo>
                <a:moveTo>
                  <a:pt x="10185835" y="29358"/>
                </a:moveTo>
                <a:lnTo>
                  <a:pt x="10032151" y="29358"/>
                </a:lnTo>
                <a:lnTo>
                  <a:pt x="10032151" y="1310641"/>
                </a:lnTo>
                <a:lnTo>
                  <a:pt x="10185835" y="1310641"/>
                </a:lnTo>
                <a:lnTo>
                  <a:pt x="10185835" y="708532"/>
                </a:lnTo>
                <a:cubicBezTo>
                  <a:pt x="10185835" y="580352"/>
                  <a:pt x="10250489" y="494374"/>
                  <a:pt x="10387480" y="494374"/>
                </a:cubicBezTo>
                <a:cubicBezTo>
                  <a:pt x="10522617" y="494374"/>
                  <a:pt x="10587270" y="580352"/>
                  <a:pt x="10587270" y="708532"/>
                </a:cubicBezTo>
                <a:lnTo>
                  <a:pt x="10587270" y="1310903"/>
                </a:lnTo>
                <a:lnTo>
                  <a:pt x="10740955" y="1310903"/>
                </a:lnTo>
                <a:lnTo>
                  <a:pt x="10740955" y="677339"/>
                </a:lnTo>
                <a:cubicBezTo>
                  <a:pt x="10740955" y="505383"/>
                  <a:pt x="10633640" y="377202"/>
                  <a:pt x="10443125" y="377202"/>
                </a:cubicBezTo>
                <a:cubicBezTo>
                  <a:pt x="10315408" y="377202"/>
                  <a:pt x="10221077" y="434084"/>
                  <a:pt x="10185835" y="536576"/>
                </a:cubicBezTo>
                <a:lnTo>
                  <a:pt x="10185835" y="29358"/>
                </a:lnTo>
                <a:moveTo>
                  <a:pt x="2759431" y="1339999"/>
                </a:moveTo>
                <a:cubicBezTo>
                  <a:pt x="3068390" y="1339999"/>
                  <a:pt x="3188688" y="1157034"/>
                  <a:pt x="3188688" y="917186"/>
                </a:cubicBezTo>
                <a:lnTo>
                  <a:pt x="3188688" y="29358"/>
                </a:lnTo>
                <a:lnTo>
                  <a:pt x="2959221" y="29358"/>
                </a:lnTo>
                <a:lnTo>
                  <a:pt x="2959221" y="975903"/>
                </a:lnTo>
                <a:cubicBezTo>
                  <a:pt x="2959221" y="1129772"/>
                  <a:pt x="2900132" y="1221255"/>
                  <a:pt x="2759431" y="1221255"/>
                </a:cubicBezTo>
                <a:cubicBezTo>
                  <a:pt x="2620585" y="1221255"/>
                  <a:pt x="2559641" y="1124268"/>
                  <a:pt x="2559641" y="957554"/>
                </a:cubicBezTo>
                <a:lnTo>
                  <a:pt x="2559641" y="781928"/>
                </a:lnTo>
                <a:lnTo>
                  <a:pt x="2330175" y="838548"/>
                </a:lnTo>
                <a:lnTo>
                  <a:pt x="2330175" y="917186"/>
                </a:lnTo>
                <a:cubicBezTo>
                  <a:pt x="2329910" y="1157034"/>
                  <a:pt x="2450207" y="1339999"/>
                  <a:pt x="2759431" y="1339999"/>
                </a:cubicBezTo>
                <a:moveTo>
                  <a:pt x="1537905" y="1206314"/>
                </a:moveTo>
                <a:cubicBezTo>
                  <a:pt x="1360373" y="1206314"/>
                  <a:pt x="1251204" y="1063454"/>
                  <a:pt x="1251204" y="911682"/>
                </a:cubicBezTo>
                <a:cubicBezTo>
                  <a:pt x="1251204" y="816529"/>
                  <a:pt x="1293864" y="728716"/>
                  <a:pt x="1364082" y="679174"/>
                </a:cubicBezTo>
                <a:lnTo>
                  <a:pt x="1782210" y="1131345"/>
                </a:lnTo>
                <a:cubicBezTo>
                  <a:pt x="1704573" y="1176955"/>
                  <a:pt x="1617662" y="1206314"/>
                  <a:pt x="1537905" y="1206314"/>
                </a:cubicBezTo>
                <a:moveTo>
                  <a:pt x="1761807" y="550993"/>
                </a:moveTo>
                <a:cubicBezTo>
                  <a:pt x="1911782" y="550993"/>
                  <a:pt x="2004258" y="636971"/>
                  <a:pt x="2004258" y="785336"/>
                </a:cubicBezTo>
                <a:cubicBezTo>
                  <a:pt x="2004258" y="851130"/>
                  <a:pt x="1985709" y="919021"/>
                  <a:pt x="1945168" y="981146"/>
                </a:cubicBezTo>
                <a:lnTo>
                  <a:pt x="1582420" y="585856"/>
                </a:lnTo>
                <a:cubicBezTo>
                  <a:pt x="1647074" y="560168"/>
                  <a:pt x="1710137" y="550993"/>
                  <a:pt x="1761807" y="550993"/>
                </a:cubicBezTo>
                <a:moveTo>
                  <a:pt x="1537905" y="96987"/>
                </a:moveTo>
                <a:cubicBezTo>
                  <a:pt x="1647074" y="96987"/>
                  <a:pt x="1711727" y="159112"/>
                  <a:pt x="1711727" y="272613"/>
                </a:cubicBezTo>
                <a:cubicBezTo>
                  <a:pt x="1711727" y="376940"/>
                  <a:pt x="1659792" y="475763"/>
                  <a:pt x="1532340" y="532644"/>
                </a:cubicBezTo>
                <a:lnTo>
                  <a:pt x="1452848" y="444831"/>
                </a:lnTo>
                <a:cubicBezTo>
                  <a:pt x="1382630" y="368028"/>
                  <a:pt x="1362227" y="320321"/>
                  <a:pt x="1362227" y="263701"/>
                </a:cubicBezTo>
                <a:cubicBezTo>
                  <a:pt x="1362227" y="157539"/>
                  <a:pt x="1430590" y="96987"/>
                  <a:pt x="1537905" y="96987"/>
                </a:cubicBezTo>
                <a:moveTo>
                  <a:pt x="2002403" y="1043532"/>
                </a:moveTo>
                <a:cubicBezTo>
                  <a:pt x="2102298" y="926361"/>
                  <a:pt x="2159797" y="798180"/>
                  <a:pt x="2159797" y="686514"/>
                </a:cubicBezTo>
                <a:cubicBezTo>
                  <a:pt x="2159797" y="547324"/>
                  <a:pt x="2065466" y="454006"/>
                  <a:pt x="1917346" y="454006"/>
                </a:cubicBezTo>
                <a:cubicBezTo>
                  <a:pt x="1839709" y="454006"/>
                  <a:pt x="1752533" y="476025"/>
                  <a:pt x="1695299" y="498044"/>
                </a:cubicBezTo>
                <a:lnTo>
                  <a:pt x="1691589" y="490704"/>
                </a:lnTo>
                <a:cubicBezTo>
                  <a:pt x="1832290" y="415735"/>
                  <a:pt x="1891379" y="346009"/>
                  <a:pt x="1891379" y="249022"/>
                </a:cubicBezTo>
                <a:cubicBezTo>
                  <a:pt x="1891379" y="109832"/>
                  <a:pt x="1765517" y="0"/>
                  <a:pt x="1543469" y="0"/>
                </a:cubicBezTo>
                <a:cubicBezTo>
                  <a:pt x="1288035" y="0"/>
                  <a:pt x="1162173" y="141025"/>
                  <a:pt x="1162173" y="316651"/>
                </a:cubicBezTo>
                <a:cubicBezTo>
                  <a:pt x="1162173" y="411803"/>
                  <a:pt x="1202978" y="506956"/>
                  <a:pt x="1310293" y="622292"/>
                </a:cubicBezTo>
                <a:lnTo>
                  <a:pt x="1312147" y="625962"/>
                </a:lnTo>
                <a:cubicBezTo>
                  <a:pt x="1130906" y="711940"/>
                  <a:pt x="1047439" y="851130"/>
                  <a:pt x="1047439" y="993990"/>
                </a:cubicBezTo>
                <a:cubicBezTo>
                  <a:pt x="1047439" y="1182460"/>
                  <a:pt x="1193704" y="1339999"/>
                  <a:pt x="1419462" y="1339999"/>
                </a:cubicBezTo>
                <a:cubicBezTo>
                  <a:pt x="1549033" y="1339999"/>
                  <a:pt x="1700863" y="1286787"/>
                  <a:pt x="1837589" y="1191635"/>
                </a:cubicBezTo>
                <a:lnTo>
                  <a:pt x="1948613" y="1310641"/>
                </a:lnTo>
                <a:lnTo>
                  <a:pt x="2239024" y="1310641"/>
                </a:lnTo>
                <a:lnTo>
                  <a:pt x="2239024" y="1301466"/>
                </a:lnTo>
                <a:lnTo>
                  <a:pt x="2002403" y="1043532"/>
                </a:lnTo>
                <a:close/>
                <a:moveTo>
                  <a:pt x="429257" y="1339999"/>
                </a:moveTo>
                <a:cubicBezTo>
                  <a:pt x="738215" y="1339999"/>
                  <a:pt x="858513" y="1157034"/>
                  <a:pt x="858513" y="917186"/>
                </a:cubicBezTo>
                <a:lnTo>
                  <a:pt x="858513" y="29358"/>
                </a:lnTo>
                <a:lnTo>
                  <a:pt x="629046" y="29358"/>
                </a:lnTo>
                <a:lnTo>
                  <a:pt x="629046" y="975903"/>
                </a:lnTo>
                <a:cubicBezTo>
                  <a:pt x="629046" y="1129772"/>
                  <a:pt x="569957" y="1221255"/>
                  <a:pt x="429257" y="1221255"/>
                </a:cubicBezTo>
                <a:cubicBezTo>
                  <a:pt x="290411" y="1221255"/>
                  <a:pt x="229467" y="1124268"/>
                  <a:pt x="229467" y="957554"/>
                </a:cubicBezTo>
                <a:lnTo>
                  <a:pt x="229467" y="781928"/>
                </a:lnTo>
                <a:lnTo>
                  <a:pt x="0" y="838548"/>
                </a:lnTo>
                <a:lnTo>
                  <a:pt x="0" y="917186"/>
                </a:lnTo>
                <a:cubicBezTo>
                  <a:pt x="0" y="1157034"/>
                  <a:pt x="120298" y="1339999"/>
                  <a:pt x="429257" y="1339999"/>
                </a:cubicBezTo>
              </a:path>
            </a:pathLst>
          </a:custGeom>
          <a:solidFill>
            <a:schemeClr val="bg1"/>
          </a:solidFill>
          <a:ln w="26484" cap="flat">
            <a:noFill/>
            <a:prstDash val="solid"/>
            <a:miter/>
          </a:ln>
        </p:spPr>
        <p:txBody>
          <a:bodyPr rtlCol="0" anchor="ctr"/>
          <a:lstStyle/>
          <a:p>
            <a:endParaRPr lang="en-GB" sz="1350"/>
          </a:p>
        </p:txBody>
      </p:sp>
      <p:sp>
        <p:nvSpPr>
          <p:cNvPr id="3" name="Picture Placeholder 3">
            <a:extLst>
              <a:ext uri="{FF2B5EF4-FFF2-40B4-BE49-F238E27FC236}">
                <a16:creationId xmlns:a16="http://schemas.microsoft.com/office/drawing/2014/main" id="{517840E8-06A6-8977-80F2-79A665F1B551}"/>
              </a:ext>
            </a:extLst>
          </p:cNvPr>
          <p:cNvSpPr>
            <a:spLocks noGrp="1"/>
          </p:cNvSpPr>
          <p:nvPr>
            <p:ph type="pic" sz="quarter" idx="11" hasCustomPrompt="1"/>
          </p:nvPr>
        </p:nvSpPr>
        <p:spPr>
          <a:xfrm>
            <a:off x="4624388" y="0"/>
            <a:ext cx="4519613" cy="6858000"/>
          </a:xfrm>
          <a:solidFill>
            <a:srgbClr val="F6F3F2"/>
          </a:solidFill>
        </p:spPr>
        <p:txBody>
          <a:bodyPr/>
          <a:lstStyle>
            <a:lvl1pPr>
              <a:defRPr lang="en-US" dirty="0"/>
            </a:lvl1pPr>
          </a:lstStyle>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r>
              <a:rPr lang="en-US"/>
              <a:t>Click the icon to add a photo or illustration.</a:t>
            </a:r>
          </a:p>
        </p:txBody>
      </p:sp>
      <p:grpSp>
        <p:nvGrpSpPr>
          <p:cNvPr id="8" name="Group 7">
            <a:extLst>
              <a:ext uri="{FF2B5EF4-FFF2-40B4-BE49-F238E27FC236}">
                <a16:creationId xmlns:a16="http://schemas.microsoft.com/office/drawing/2014/main" id="{ECAE8966-045B-46F8-0205-000B3AE81DB0}"/>
              </a:ext>
            </a:extLst>
          </p:cNvPr>
          <p:cNvGrpSpPr/>
          <p:nvPr userDrawn="1"/>
        </p:nvGrpSpPr>
        <p:grpSpPr>
          <a:xfrm>
            <a:off x="3695843" y="6418010"/>
            <a:ext cx="802386" cy="150269"/>
            <a:chOff x="10830507" y="6418009"/>
            <a:chExt cx="1069848" cy="150269"/>
          </a:xfrm>
        </p:grpSpPr>
        <p:sp>
          <p:nvSpPr>
            <p:cNvPr id="9" name="TextBox 8">
              <a:extLst>
                <a:ext uri="{FF2B5EF4-FFF2-40B4-BE49-F238E27FC236}">
                  <a16:creationId xmlns:a16="http://schemas.microsoft.com/office/drawing/2014/main" id="{55A69521-5E7C-B350-8EB3-A691860158F6}"/>
                </a:ext>
              </a:extLst>
            </p:cNvPr>
            <p:cNvSpPr txBox="1"/>
            <p:nvPr userDrawn="1"/>
          </p:nvSpPr>
          <p:spPr>
            <a:xfrm>
              <a:off x="10940235" y="6430164"/>
              <a:ext cx="960120" cy="138114"/>
            </a:xfrm>
            <a:prstGeom prst="rect">
              <a:avLst/>
            </a:prstGeom>
            <a:noFill/>
          </p:spPr>
          <p:txBody>
            <a:bodyPr wrap="square" lIns="0" tIns="0" rIns="0" bIns="0" rtlCol="0" anchor="ctr" anchorCtr="0">
              <a:noAutofit/>
            </a:bodyPr>
            <a:lstStyle/>
            <a:p>
              <a:pPr algn="l"/>
              <a:r>
                <a:rPr lang="en-US" sz="825" kern="1200">
                  <a:solidFill>
                    <a:schemeClr val="bg1"/>
                  </a:solidFill>
                  <a:latin typeface="+mn-lt"/>
                  <a:ea typeface="+mn-ea"/>
                  <a:cs typeface="+mn-cs"/>
                </a:rPr>
                <a:t>Orthopaedics</a:t>
              </a:r>
            </a:p>
          </p:txBody>
        </p:sp>
        <p:sp>
          <p:nvSpPr>
            <p:cNvPr id="10" name="Rectangle 9">
              <a:extLst>
                <a:ext uri="{FF2B5EF4-FFF2-40B4-BE49-F238E27FC236}">
                  <a16:creationId xmlns:a16="http://schemas.microsoft.com/office/drawing/2014/main" id="{C06B16A2-15CF-8538-2FA6-50983984B66C}"/>
                </a:ext>
              </a:extLst>
            </p:cNvPr>
            <p:cNvSpPr/>
            <p:nvPr userDrawn="1"/>
          </p:nvSpPr>
          <p:spPr>
            <a:xfrm>
              <a:off x="10830507" y="6418009"/>
              <a:ext cx="18288" cy="146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n-lt"/>
              </a:endParaRPr>
            </a:p>
          </p:txBody>
        </p:sp>
      </p:grpSp>
    </p:spTree>
    <p:extLst>
      <p:ext uri="{BB962C8B-B14F-4D97-AF65-F5344CB8AC3E}">
        <p14:creationId xmlns:p14="http://schemas.microsoft.com/office/powerpoint/2010/main" val="2130977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Header with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B8AD4-5298-7DA9-DDAD-3AB53AF2F9F5}"/>
              </a:ext>
            </a:extLst>
          </p:cNvPr>
          <p:cNvSpPr>
            <a:spLocks noGrp="1"/>
          </p:cNvSpPr>
          <p:nvPr>
            <p:ph type="title" hasCustomPrompt="1"/>
          </p:nvPr>
        </p:nvSpPr>
        <p:spPr>
          <a:xfrm>
            <a:off x="217038" y="270000"/>
            <a:ext cx="4299003" cy="3681136"/>
          </a:xfrm>
        </p:spPr>
        <p:txBody>
          <a:bodyPr anchor="t">
            <a:normAutofit/>
          </a:bodyPr>
          <a:lstStyle>
            <a:lvl1pPr>
              <a:lnSpc>
                <a:spcPct val="80000"/>
              </a:lnSpc>
              <a:defRPr sz="5550" spc="0" baseline="0">
                <a:solidFill>
                  <a:schemeClr val="accent1"/>
                </a:solidFill>
              </a:defRPr>
            </a:lvl1pPr>
          </a:lstStyle>
          <a:p>
            <a:r>
              <a:rPr lang="en-GB"/>
              <a:t>Click to edit Master title style</a:t>
            </a:r>
            <a:br>
              <a:rPr lang="en-GB"/>
            </a:br>
            <a:endParaRPr lang="en-GB"/>
          </a:p>
        </p:txBody>
      </p:sp>
      <p:sp>
        <p:nvSpPr>
          <p:cNvPr id="7" name="Picture Placeholder 3">
            <a:extLst>
              <a:ext uri="{FF2B5EF4-FFF2-40B4-BE49-F238E27FC236}">
                <a16:creationId xmlns:a16="http://schemas.microsoft.com/office/drawing/2014/main" id="{0467D99F-44CB-B7F1-59A7-E296B2CE1662}"/>
              </a:ext>
            </a:extLst>
          </p:cNvPr>
          <p:cNvSpPr>
            <a:spLocks noGrp="1"/>
          </p:cNvSpPr>
          <p:nvPr>
            <p:ph type="pic" sz="quarter" idx="11" hasCustomPrompt="1"/>
          </p:nvPr>
        </p:nvSpPr>
        <p:spPr>
          <a:xfrm>
            <a:off x="4624388" y="0"/>
            <a:ext cx="4519613" cy="6858000"/>
          </a:xfrm>
          <a:solidFill>
            <a:srgbClr val="F6F3F2"/>
          </a:solidFill>
        </p:spPr>
        <p:txBody>
          <a:bodyPr/>
          <a:lstStyle>
            <a:lvl1pPr>
              <a:defRPr lang="en-US" dirty="0"/>
            </a:lvl1pPr>
          </a:lstStyle>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r>
              <a:rPr lang="en-US"/>
              <a:t>Click the icon to add a photo or illustration.</a:t>
            </a:r>
          </a:p>
        </p:txBody>
      </p:sp>
      <p:grpSp>
        <p:nvGrpSpPr>
          <p:cNvPr id="3" name="Group 2">
            <a:extLst>
              <a:ext uri="{FF2B5EF4-FFF2-40B4-BE49-F238E27FC236}">
                <a16:creationId xmlns:a16="http://schemas.microsoft.com/office/drawing/2014/main" id="{4CCCFDA8-2AA8-D230-6FC8-1B7EBA805595}"/>
              </a:ext>
            </a:extLst>
          </p:cNvPr>
          <p:cNvGrpSpPr/>
          <p:nvPr userDrawn="1"/>
        </p:nvGrpSpPr>
        <p:grpSpPr>
          <a:xfrm>
            <a:off x="3695843" y="6418010"/>
            <a:ext cx="802386" cy="150269"/>
            <a:chOff x="10830507" y="6418009"/>
            <a:chExt cx="1069848" cy="150269"/>
          </a:xfrm>
        </p:grpSpPr>
        <p:sp>
          <p:nvSpPr>
            <p:cNvPr id="4" name="TextBox 3">
              <a:extLst>
                <a:ext uri="{FF2B5EF4-FFF2-40B4-BE49-F238E27FC236}">
                  <a16:creationId xmlns:a16="http://schemas.microsoft.com/office/drawing/2014/main" id="{56C930C8-E980-E274-2146-A79386979861}"/>
                </a:ext>
              </a:extLst>
            </p:cNvPr>
            <p:cNvSpPr txBox="1"/>
            <p:nvPr userDrawn="1"/>
          </p:nvSpPr>
          <p:spPr>
            <a:xfrm>
              <a:off x="10940235" y="6430164"/>
              <a:ext cx="960120" cy="138114"/>
            </a:xfrm>
            <a:prstGeom prst="rect">
              <a:avLst/>
            </a:prstGeom>
            <a:noFill/>
          </p:spPr>
          <p:txBody>
            <a:bodyPr wrap="square" lIns="0" tIns="0" rIns="0" bIns="0" rtlCol="0" anchor="ctr" anchorCtr="0">
              <a:noAutofit/>
            </a:bodyPr>
            <a:lstStyle/>
            <a:p>
              <a:pPr algn="l"/>
              <a:r>
                <a:rPr lang="en-US" sz="825" kern="1200">
                  <a:solidFill>
                    <a:schemeClr val="accent1"/>
                  </a:solidFill>
                  <a:latin typeface="+mn-lt"/>
                  <a:ea typeface="+mn-ea"/>
                  <a:cs typeface="+mn-cs"/>
                </a:rPr>
                <a:t>Orthopaedics</a:t>
              </a:r>
            </a:p>
          </p:txBody>
        </p:sp>
        <p:sp>
          <p:nvSpPr>
            <p:cNvPr id="5" name="Rectangle 4">
              <a:extLst>
                <a:ext uri="{FF2B5EF4-FFF2-40B4-BE49-F238E27FC236}">
                  <a16:creationId xmlns:a16="http://schemas.microsoft.com/office/drawing/2014/main" id="{82624C4A-C6FE-7249-592E-EFAB525188D2}"/>
                </a:ext>
              </a:extLst>
            </p:cNvPr>
            <p:cNvSpPr/>
            <p:nvPr userDrawn="1"/>
          </p:nvSpPr>
          <p:spPr>
            <a:xfrm>
              <a:off x="10830507" y="6418009"/>
              <a:ext cx="18288"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accent1"/>
                </a:solidFill>
                <a:latin typeface="+mn-lt"/>
              </a:endParaRPr>
            </a:p>
          </p:txBody>
        </p:sp>
      </p:grpSp>
    </p:spTree>
    <p:extLst>
      <p:ext uri="{BB962C8B-B14F-4D97-AF65-F5344CB8AC3E}">
        <p14:creationId xmlns:p14="http://schemas.microsoft.com/office/powerpoint/2010/main" val="30351626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C22AC-FEA7-AD51-FB22-01EC3D276410}"/>
              </a:ext>
            </a:extLst>
          </p:cNvPr>
          <p:cNvSpPr>
            <a:spLocks noGrp="1"/>
          </p:cNvSpPr>
          <p:nvPr>
            <p:ph type="title"/>
          </p:nvPr>
        </p:nvSpPr>
        <p:spPr>
          <a:xfrm>
            <a:off x="215037" y="273601"/>
            <a:ext cx="1358969" cy="297838"/>
          </a:xfrm>
        </p:spPr>
        <p:txBody>
          <a:bodyPr/>
          <a:lstStyle>
            <a:lvl1pPr>
              <a:lnSpc>
                <a:spcPct val="85000"/>
              </a:lnSpc>
              <a:defRPr sz="1125" b="1" i="0">
                <a:solidFill>
                  <a:schemeClr val="tx1"/>
                </a:solidFill>
                <a:latin typeface="+mn-lt"/>
              </a:defRPr>
            </a:lvl1pPr>
          </a:lstStyle>
          <a:p>
            <a:r>
              <a:rPr lang="en-US"/>
              <a:t>Click to edit Master title style</a:t>
            </a:r>
            <a:endParaRPr lang="en-GB"/>
          </a:p>
        </p:txBody>
      </p:sp>
      <p:sp>
        <p:nvSpPr>
          <p:cNvPr id="6" name="Text Placeholder 5">
            <a:extLst>
              <a:ext uri="{FF2B5EF4-FFF2-40B4-BE49-F238E27FC236}">
                <a16:creationId xmlns:a16="http://schemas.microsoft.com/office/drawing/2014/main" id="{D07DAC6C-95A8-D53D-7D6B-43128BEEF186}"/>
              </a:ext>
            </a:extLst>
          </p:cNvPr>
          <p:cNvSpPr>
            <a:spLocks noGrp="1"/>
          </p:cNvSpPr>
          <p:nvPr>
            <p:ph type="body" sz="quarter" idx="13"/>
          </p:nvPr>
        </p:nvSpPr>
        <p:spPr>
          <a:xfrm>
            <a:off x="2419351" y="277200"/>
            <a:ext cx="6724650" cy="5488600"/>
          </a:xfrm>
        </p:spPr>
        <p:txBody>
          <a:bodyPr/>
          <a:lstStyle>
            <a:lvl1pPr marL="735806" indent="-735806">
              <a:lnSpc>
                <a:spcPct val="80000"/>
              </a:lnSpc>
              <a:spcBef>
                <a:spcPts val="450"/>
              </a:spcBef>
              <a:spcAft>
                <a:spcPts val="450"/>
              </a:spcAft>
              <a:buFont typeface="+mj-lt"/>
              <a:buAutoNum type="arabicPeriod"/>
              <a:tabLst/>
              <a:defRPr sz="2250" b="0" i="0">
                <a:latin typeface="+mj-lt"/>
              </a:defRPr>
            </a:lvl1pPr>
            <a:lvl2pPr marL="901304" indent="-165497">
              <a:tabLst/>
              <a:defRPr/>
            </a:lvl2pPr>
            <a:lvl3pPr marL="901304" indent="-165497">
              <a:tabLst/>
              <a:defRPr/>
            </a:lvl3pPr>
            <a:lvl4pPr marL="901304" indent="-165497">
              <a:tabLst/>
              <a:defRPr/>
            </a:lvl4pPr>
            <a:lvl5pPr marL="901304" indent="-1654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9" name="Footer Placeholder 4">
            <a:extLst>
              <a:ext uri="{FF2B5EF4-FFF2-40B4-BE49-F238E27FC236}">
                <a16:creationId xmlns:a16="http://schemas.microsoft.com/office/drawing/2014/main" id="{73D73DEF-9C82-2768-837B-EB448FCEC2C3}"/>
              </a:ext>
            </a:extLst>
          </p:cNvPr>
          <p:cNvSpPr>
            <a:spLocks noGrp="1"/>
          </p:cNvSpPr>
          <p:nvPr>
            <p:ph type="ftr" sz="quarter" idx="3"/>
          </p:nvPr>
        </p:nvSpPr>
        <p:spPr>
          <a:xfrm>
            <a:off x="216194" y="6172935"/>
            <a:ext cx="8707887" cy="97655"/>
          </a:xfrm>
          <a:prstGeom prst="rect">
            <a:avLst/>
          </a:prstGeom>
        </p:spPr>
        <p:txBody>
          <a:bodyPr vert="horz" wrap="square" lIns="0" tIns="0" rIns="0" bIns="0" rtlCol="0" anchor="b" anchorCtr="0">
            <a:spAutoFit/>
          </a:bodyPr>
          <a:lstStyle>
            <a:lvl1pPr algn="l">
              <a:lnSpc>
                <a:spcPct val="110000"/>
              </a:lnSpc>
              <a:spcBef>
                <a:spcPts val="450"/>
              </a:spcBef>
              <a:spcAft>
                <a:spcPts val="450"/>
              </a:spcAft>
              <a:defRPr sz="600" b="0" i="0">
                <a:solidFill>
                  <a:schemeClr val="tx1"/>
                </a:solidFill>
                <a:latin typeface="+mn-lt"/>
              </a:defRPr>
            </a:lvl1pPr>
          </a:lstStyle>
          <a:p>
            <a:pPr>
              <a:spcBef>
                <a:spcPts val="0"/>
              </a:spcBef>
              <a:spcAft>
                <a:spcPts val="225"/>
              </a:spcAft>
            </a:pPr>
            <a:endParaRPr lang="en-US"/>
          </a:p>
        </p:txBody>
      </p:sp>
    </p:spTree>
    <p:extLst>
      <p:ext uri="{BB962C8B-B14F-4D97-AF65-F5344CB8AC3E}">
        <p14:creationId xmlns:p14="http://schemas.microsoft.com/office/powerpoint/2010/main" val="24129628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F4DE542-4D98-B05D-597C-9623E7D2E7C2}"/>
              </a:ext>
            </a:extLst>
          </p:cNvPr>
          <p:cNvSpPr>
            <a:spLocks noGrp="1"/>
          </p:cNvSpPr>
          <p:nvPr>
            <p:ph type="title"/>
          </p:nvPr>
        </p:nvSpPr>
        <p:spPr>
          <a:xfrm>
            <a:off x="215037" y="273601"/>
            <a:ext cx="1358969" cy="297838"/>
          </a:xfrm>
        </p:spPr>
        <p:txBody>
          <a:bodyPr/>
          <a:lstStyle>
            <a:lvl1pPr>
              <a:lnSpc>
                <a:spcPct val="85000"/>
              </a:lnSpc>
              <a:defRPr sz="1125" b="1" i="0">
                <a:solidFill>
                  <a:schemeClr val="tx1"/>
                </a:solidFill>
                <a:latin typeface="+mn-lt"/>
              </a:defRPr>
            </a:lvl1pPr>
          </a:lstStyle>
          <a:p>
            <a:r>
              <a:rPr lang="en-US"/>
              <a:t>Click to edit Master title style</a:t>
            </a:r>
            <a:endParaRPr lang="en-GB"/>
          </a:p>
        </p:txBody>
      </p:sp>
      <p:sp>
        <p:nvSpPr>
          <p:cNvPr id="151" name="Picture Placeholder 92">
            <a:extLst>
              <a:ext uri="{FF2B5EF4-FFF2-40B4-BE49-F238E27FC236}">
                <a16:creationId xmlns:a16="http://schemas.microsoft.com/office/drawing/2014/main" id="{414C0709-0B1A-11C5-45EE-CC44E7A13411}"/>
              </a:ext>
            </a:extLst>
          </p:cNvPr>
          <p:cNvSpPr>
            <a:spLocks noGrp="1"/>
          </p:cNvSpPr>
          <p:nvPr>
            <p:ph type="pic" sz="quarter" idx="56" hasCustomPrompt="1"/>
          </p:nvPr>
        </p:nvSpPr>
        <p:spPr>
          <a:xfrm>
            <a:off x="2419350" y="933132"/>
            <a:ext cx="6505574"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300" b="0" i="0">
                <a:latin typeface="+mn-lt"/>
              </a:defRPr>
            </a:lvl1pPr>
          </a:lstStyle>
          <a:p>
            <a:r>
              <a:rPr lang="en-GB"/>
              <a:t> </a:t>
            </a:r>
          </a:p>
        </p:txBody>
      </p:sp>
      <p:sp>
        <p:nvSpPr>
          <p:cNvPr id="163" name="Text Placeholder 5">
            <a:extLst>
              <a:ext uri="{FF2B5EF4-FFF2-40B4-BE49-F238E27FC236}">
                <a16:creationId xmlns:a16="http://schemas.microsoft.com/office/drawing/2014/main" id="{12B824E8-EE25-7DB2-F96D-DEA8631E51FB}"/>
              </a:ext>
            </a:extLst>
          </p:cNvPr>
          <p:cNvSpPr>
            <a:spLocks noGrp="1"/>
          </p:cNvSpPr>
          <p:nvPr>
            <p:ph type="body" sz="quarter" idx="13" hasCustomPrompt="1"/>
          </p:nvPr>
        </p:nvSpPr>
        <p:spPr>
          <a:xfrm>
            <a:off x="2419350" y="231772"/>
            <a:ext cx="954882" cy="228909"/>
          </a:xfrm>
        </p:spPr>
        <p:txBody>
          <a:bodyPr wrap="square">
            <a:normAutofit/>
          </a:bodyPr>
          <a:lstStyle>
            <a:lvl1pPr marL="0" indent="0">
              <a:spcBef>
                <a:spcPts val="0"/>
              </a:spcBef>
              <a:spcAft>
                <a:spcPts val="0"/>
              </a:spcAft>
              <a:buFont typeface="+mj-lt"/>
              <a:buNone/>
              <a:tabLst/>
              <a:defRPr sz="1125" b="0" i="0">
                <a:latin typeface="+mn-lt"/>
              </a:defRPr>
            </a:lvl1pPr>
            <a:lvl2pPr>
              <a:defRPr sz="1125"/>
            </a:lvl2pPr>
            <a:lvl3pPr>
              <a:defRPr sz="1125"/>
            </a:lvl3pPr>
            <a:lvl4pPr>
              <a:defRPr sz="1125"/>
            </a:lvl4pPr>
            <a:lvl5pPr>
              <a:defRPr sz="1125"/>
            </a:lvl5pPr>
          </a:lstStyle>
          <a:p>
            <a:pPr lvl="0"/>
            <a:r>
              <a:rPr lang="en-GB"/>
              <a:t>00:00</a:t>
            </a:r>
          </a:p>
        </p:txBody>
      </p:sp>
      <p:sp>
        <p:nvSpPr>
          <p:cNvPr id="164" name="Text Placeholder 5">
            <a:extLst>
              <a:ext uri="{FF2B5EF4-FFF2-40B4-BE49-F238E27FC236}">
                <a16:creationId xmlns:a16="http://schemas.microsoft.com/office/drawing/2014/main" id="{A4F70AC5-374E-DFC2-2B29-2318F0BB51E4}"/>
              </a:ext>
            </a:extLst>
          </p:cNvPr>
          <p:cNvSpPr>
            <a:spLocks noGrp="1"/>
          </p:cNvSpPr>
          <p:nvPr>
            <p:ph type="body" sz="quarter" idx="14"/>
          </p:nvPr>
        </p:nvSpPr>
        <p:spPr>
          <a:xfrm>
            <a:off x="3483000" y="231772"/>
            <a:ext cx="3238079" cy="228909"/>
          </a:xfrm>
        </p:spPr>
        <p:txBody>
          <a:bodyPr wrap="square">
            <a:normAutofit/>
          </a:bodyPr>
          <a:lstStyle>
            <a:lvl1pPr marL="0" indent="0">
              <a:spcBef>
                <a:spcPts val="0"/>
              </a:spcBef>
              <a:spcAft>
                <a:spcPts val="0"/>
              </a:spcAft>
              <a:buFont typeface="+mj-lt"/>
              <a:buNone/>
              <a:tabLst/>
              <a:defRPr sz="1125" b="0" i="0">
                <a:latin typeface="+mn-lt"/>
              </a:defRPr>
            </a:lvl1pPr>
            <a:lvl2pPr marL="0" indent="0">
              <a:buNone/>
              <a:defRPr sz="1125"/>
            </a:lvl2pPr>
            <a:lvl3pPr>
              <a:defRPr sz="1125"/>
            </a:lvl3pPr>
            <a:lvl4pPr>
              <a:defRPr sz="1125"/>
            </a:lvl4pPr>
            <a:lvl5pPr>
              <a:defRPr sz="1125"/>
            </a:lvl5pPr>
          </a:lstStyle>
          <a:p>
            <a:pPr lvl="0"/>
            <a:r>
              <a:rPr lang="en-US"/>
              <a:t>Click to edit Master text styles</a:t>
            </a:r>
          </a:p>
        </p:txBody>
      </p:sp>
      <p:sp>
        <p:nvSpPr>
          <p:cNvPr id="165" name="Text Placeholder 5">
            <a:extLst>
              <a:ext uri="{FF2B5EF4-FFF2-40B4-BE49-F238E27FC236}">
                <a16:creationId xmlns:a16="http://schemas.microsoft.com/office/drawing/2014/main" id="{EB857D0D-CD76-A612-A712-E14D8C7049C6}"/>
              </a:ext>
            </a:extLst>
          </p:cNvPr>
          <p:cNvSpPr>
            <a:spLocks noGrp="1"/>
          </p:cNvSpPr>
          <p:nvPr>
            <p:ph type="body" sz="quarter" idx="15" hasCustomPrompt="1"/>
          </p:nvPr>
        </p:nvSpPr>
        <p:spPr>
          <a:xfrm>
            <a:off x="6829847" y="231772"/>
            <a:ext cx="2095544" cy="228909"/>
          </a:xfrm>
        </p:spPr>
        <p:txBody>
          <a:bodyPr wrap="square">
            <a:normAutofit/>
          </a:bodyPr>
          <a:lstStyle>
            <a:lvl1pPr marL="0" indent="0">
              <a:spcBef>
                <a:spcPts val="0"/>
              </a:spcBef>
              <a:spcAft>
                <a:spcPts val="0"/>
              </a:spcAft>
              <a:buFont typeface="+mj-lt"/>
              <a:buNone/>
              <a:tabLst/>
              <a:defRPr sz="1125" b="0" i="0">
                <a:latin typeface="+mn-lt"/>
              </a:defRPr>
            </a:lvl1pPr>
            <a:lvl2pPr marL="0" indent="0">
              <a:buNone/>
              <a:defRPr sz="1125"/>
            </a:lvl2pPr>
            <a:lvl3pPr>
              <a:defRPr sz="1125"/>
            </a:lvl3pPr>
            <a:lvl4pPr>
              <a:defRPr sz="1125"/>
            </a:lvl4pPr>
            <a:lvl5pPr>
              <a:defRPr sz="1125"/>
            </a:lvl5pPr>
          </a:lstStyle>
          <a:p>
            <a:pPr lvl="0"/>
            <a:r>
              <a:rPr lang="en-GB" err="1"/>
              <a:t>Firstname</a:t>
            </a:r>
            <a:r>
              <a:rPr lang="en-GB"/>
              <a:t> Surname</a:t>
            </a:r>
          </a:p>
        </p:txBody>
      </p:sp>
      <p:sp>
        <p:nvSpPr>
          <p:cNvPr id="166" name="Picture Placeholder 91">
            <a:extLst>
              <a:ext uri="{FF2B5EF4-FFF2-40B4-BE49-F238E27FC236}">
                <a16:creationId xmlns:a16="http://schemas.microsoft.com/office/drawing/2014/main" id="{23E05799-FE6A-9155-DA4E-C09C4B03CA27}"/>
              </a:ext>
            </a:extLst>
          </p:cNvPr>
          <p:cNvSpPr>
            <a:spLocks noGrp="1"/>
          </p:cNvSpPr>
          <p:nvPr>
            <p:ph type="pic" sz="quarter" idx="55" hasCustomPrompt="1"/>
          </p:nvPr>
        </p:nvSpPr>
        <p:spPr>
          <a:xfrm>
            <a:off x="2419350" y="538995"/>
            <a:ext cx="6505574"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300" b="0" i="0">
                <a:latin typeface="+mn-lt"/>
              </a:defRPr>
            </a:lvl1pPr>
          </a:lstStyle>
          <a:p>
            <a:r>
              <a:rPr lang="en-GB"/>
              <a:t>  </a:t>
            </a:r>
          </a:p>
        </p:txBody>
      </p:sp>
      <p:sp>
        <p:nvSpPr>
          <p:cNvPr id="167" name="Text Placeholder 5">
            <a:extLst>
              <a:ext uri="{FF2B5EF4-FFF2-40B4-BE49-F238E27FC236}">
                <a16:creationId xmlns:a16="http://schemas.microsoft.com/office/drawing/2014/main" id="{24089EB1-E806-6913-C5B8-A4C01D0814E6}"/>
              </a:ext>
            </a:extLst>
          </p:cNvPr>
          <p:cNvSpPr>
            <a:spLocks noGrp="1"/>
          </p:cNvSpPr>
          <p:nvPr>
            <p:ph type="body" sz="quarter" idx="16" hasCustomPrompt="1"/>
          </p:nvPr>
        </p:nvSpPr>
        <p:spPr>
          <a:xfrm>
            <a:off x="2419350" y="625472"/>
            <a:ext cx="954882" cy="228909"/>
          </a:xfrm>
        </p:spPr>
        <p:txBody>
          <a:bodyPr wrap="square">
            <a:normAutofit/>
          </a:bodyPr>
          <a:lstStyle>
            <a:lvl1pPr marL="0" indent="0">
              <a:spcBef>
                <a:spcPts val="0"/>
              </a:spcBef>
              <a:spcAft>
                <a:spcPts val="0"/>
              </a:spcAft>
              <a:buFont typeface="+mj-lt"/>
              <a:buNone/>
              <a:tabLst/>
              <a:defRPr sz="1125" b="0" i="0">
                <a:latin typeface="+mn-lt"/>
              </a:defRPr>
            </a:lvl1pPr>
            <a:lvl2pPr>
              <a:defRPr sz="1125"/>
            </a:lvl2pPr>
            <a:lvl3pPr>
              <a:defRPr sz="1125"/>
            </a:lvl3pPr>
            <a:lvl4pPr>
              <a:defRPr sz="1125"/>
            </a:lvl4pPr>
            <a:lvl5pPr>
              <a:defRPr sz="1125"/>
            </a:lvl5pPr>
          </a:lstStyle>
          <a:p>
            <a:pPr lvl="0"/>
            <a:r>
              <a:rPr lang="en-GB"/>
              <a:t>00:00</a:t>
            </a:r>
          </a:p>
        </p:txBody>
      </p:sp>
      <p:sp>
        <p:nvSpPr>
          <p:cNvPr id="168" name="Text Placeholder 5">
            <a:extLst>
              <a:ext uri="{FF2B5EF4-FFF2-40B4-BE49-F238E27FC236}">
                <a16:creationId xmlns:a16="http://schemas.microsoft.com/office/drawing/2014/main" id="{10C7981E-34E4-22AC-19D7-855BF963AC6A}"/>
              </a:ext>
            </a:extLst>
          </p:cNvPr>
          <p:cNvSpPr>
            <a:spLocks noGrp="1"/>
          </p:cNvSpPr>
          <p:nvPr>
            <p:ph type="body" sz="quarter" idx="17"/>
          </p:nvPr>
        </p:nvSpPr>
        <p:spPr>
          <a:xfrm>
            <a:off x="3483000" y="625472"/>
            <a:ext cx="3238079" cy="228909"/>
          </a:xfrm>
        </p:spPr>
        <p:txBody>
          <a:bodyPr wrap="square">
            <a:normAutofit/>
          </a:bodyPr>
          <a:lstStyle>
            <a:lvl1pPr marL="0" indent="0">
              <a:spcBef>
                <a:spcPts val="0"/>
              </a:spcBef>
              <a:spcAft>
                <a:spcPts val="0"/>
              </a:spcAft>
              <a:buFont typeface="+mj-lt"/>
              <a:buNone/>
              <a:tabLst/>
              <a:defRPr sz="1125" b="0" i="0">
                <a:latin typeface="+mn-lt"/>
              </a:defRPr>
            </a:lvl1pPr>
            <a:lvl2pPr marL="0" indent="0">
              <a:buNone/>
              <a:defRPr sz="1125"/>
            </a:lvl2pPr>
            <a:lvl3pPr>
              <a:defRPr sz="1125"/>
            </a:lvl3pPr>
            <a:lvl4pPr>
              <a:defRPr sz="1125"/>
            </a:lvl4pPr>
            <a:lvl5pPr>
              <a:defRPr sz="1125"/>
            </a:lvl5pPr>
          </a:lstStyle>
          <a:p>
            <a:pPr lvl="0"/>
            <a:r>
              <a:rPr lang="en-US"/>
              <a:t>Click to edit Master text styles</a:t>
            </a:r>
          </a:p>
        </p:txBody>
      </p:sp>
      <p:sp>
        <p:nvSpPr>
          <p:cNvPr id="169" name="Text Placeholder 5">
            <a:extLst>
              <a:ext uri="{FF2B5EF4-FFF2-40B4-BE49-F238E27FC236}">
                <a16:creationId xmlns:a16="http://schemas.microsoft.com/office/drawing/2014/main" id="{127EEF89-640D-17FA-3E79-57DA3786E32A}"/>
              </a:ext>
            </a:extLst>
          </p:cNvPr>
          <p:cNvSpPr>
            <a:spLocks noGrp="1"/>
          </p:cNvSpPr>
          <p:nvPr>
            <p:ph type="body" sz="quarter" idx="18" hasCustomPrompt="1"/>
          </p:nvPr>
        </p:nvSpPr>
        <p:spPr>
          <a:xfrm>
            <a:off x="6829847" y="625472"/>
            <a:ext cx="2095544" cy="228909"/>
          </a:xfrm>
        </p:spPr>
        <p:txBody>
          <a:bodyPr wrap="square">
            <a:normAutofit/>
          </a:bodyPr>
          <a:lstStyle>
            <a:lvl1pPr marL="0" indent="0">
              <a:spcBef>
                <a:spcPts val="0"/>
              </a:spcBef>
              <a:spcAft>
                <a:spcPts val="0"/>
              </a:spcAft>
              <a:buFont typeface="+mj-lt"/>
              <a:buNone/>
              <a:tabLst/>
              <a:defRPr sz="1125" b="0" i="0">
                <a:latin typeface="+mn-lt"/>
              </a:defRPr>
            </a:lvl1pPr>
            <a:lvl2pPr marL="0" indent="0">
              <a:buNone/>
              <a:defRPr sz="1125"/>
            </a:lvl2pPr>
            <a:lvl3pPr>
              <a:defRPr sz="1125"/>
            </a:lvl3pPr>
            <a:lvl4pPr>
              <a:defRPr sz="1125"/>
            </a:lvl4pPr>
            <a:lvl5pPr>
              <a:defRPr sz="1125"/>
            </a:lvl5pPr>
          </a:lstStyle>
          <a:p>
            <a:pPr lvl="0"/>
            <a:r>
              <a:rPr lang="en-GB" err="1"/>
              <a:t>Firstname</a:t>
            </a:r>
            <a:r>
              <a:rPr lang="en-GB"/>
              <a:t> Surname</a:t>
            </a:r>
          </a:p>
        </p:txBody>
      </p:sp>
      <p:sp>
        <p:nvSpPr>
          <p:cNvPr id="170" name="Text Placeholder 5">
            <a:extLst>
              <a:ext uri="{FF2B5EF4-FFF2-40B4-BE49-F238E27FC236}">
                <a16:creationId xmlns:a16="http://schemas.microsoft.com/office/drawing/2014/main" id="{C3E76B7F-03AC-D5BD-BECC-8B0881567D59}"/>
              </a:ext>
            </a:extLst>
          </p:cNvPr>
          <p:cNvSpPr>
            <a:spLocks noGrp="1"/>
          </p:cNvSpPr>
          <p:nvPr>
            <p:ph type="body" sz="quarter" idx="19" hasCustomPrompt="1"/>
          </p:nvPr>
        </p:nvSpPr>
        <p:spPr>
          <a:xfrm>
            <a:off x="2419350" y="1022196"/>
            <a:ext cx="954882" cy="228909"/>
          </a:xfrm>
        </p:spPr>
        <p:txBody>
          <a:bodyPr wrap="square">
            <a:normAutofit/>
          </a:bodyPr>
          <a:lstStyle>
            <a:lvl1pPr marL="0" indent="0">
              <a:spcBef>
                <a:spcPts val="0"/>
              </a:spcBef>
              <a:spcAft>
                <a:spcPts val="0"/>
              </a:spcAft>
              <a:buFont typeface="+mj-lt"/>
              <a:buNone/>
              <a:tabLst/>
              <a:defRPr sz="1125" b="0" i="0">
                <a:latin typeface="+mn-lt"/>
              </a:defRPr>
            </a:lvl1pPr>
            <a:lvl2pPr>
              <a:defRPr sz="1125"/>
            </a:lvl2pPr>
            <a:lvl3pPr>
              <a:defRPr sz="1125"/>
            </a:lvl3pPr>
            <a:lvl4pPr>
              <a:defRPr sz="1125"/>
            </a:lvl4pPr>
            <a:lvl5pPr>
              <a:defRPr sz="1125"/>
            </a:lvl5pPr>
          </a:lstStyle>
          <a:p>
            <a:pPr lvl="0"/>
            <a:r>
              <a:rPr lang="en-GB"/>
              <a:t>00:00</a:t>
            </a:r>
          </a:p>
        </p:txBody>
      </p:sp>
      <p:sp>
        <p:nvSpPr>
          <p:cNvPr id="171" name="Text Placeholder 5">
            <a:extLst>
              <a:ext uri="{FF2B5EF4-FFF2-40B4-BE49-F238E27FC236}">
                <a16:creationId xmlns:a16="http://schemas.microsoft.com/office/drawing/2014/main" id="{8344A73D-BCE2-9041-0430-DCA16AE2194A}"/>
              </a:ext>
            </a:extLst>
          </p:cNvPr>
          <p:cNvSpPr>
            <a:spLocks noGrp="1"/>
          </p:cNvSpPr>
          <p:nvPr>
            <p:ph type="body" sz="quarter" idx="20"/>
          </p:nvPr>
        </p:nvSpPr>
        <p:spPr>
          <a:xfrm>
            <a:off x="3483000" y="1022196"/>
            <a:ext cx="3238079" cy="228909"/>
          </a:xfrm>
        </p:spPr>
        <p:txBody>
          <a:bodyPr wrap="square">
            <a:normAutofit/>
          </a:bodyPr>
          <a:lstStyle>
            <a:lvl1pPr marL="0" indent="0">
              <a:spcBef>
                <a:spcPts val="0"/>
              </a:spcBef>
              <a:spcAft>
                <a:spcPts val="0"/>
              </a:spcAft>
              <a:buFont typeface="+mj-lt"/>
              <a:buNone/>
              <a:tabLst/>
              <a:defRPr sz="1125" b="0" i="0">
                <a:latin typeface="+mn-lt"/>
              </a:defRPr>
            </a:lvl1pPr>
            <a:lvl2pPr marL="0" indent="0">
              <a:buNone/>
              <a:defRPr sz="1125"/>
            </a:lvl2pPr>
            <a:lvl3pPr>
              <a:defRPr sz="1125"/>
            </a:lvl3pPr>
            <a:lvl4pPr>
              <a:defRPr sz="1125"/>
            </a:lvl4pPr>
            <a:lvl5pPr>
              <a:defRPr sz="1125"/>
            </a:lvl5pPr>
          </a:lstStyle>
          <a:p>
            <a:pPr lvl="0"/>
            <a:r>
              <a:rPr lang="en-US"/>
              <a:t>Click to edit Master text styles</a:t>
            </a:r>
          </a:p>
        </p:txBody>
      </p:sp>
      <p:sp>
        <p:nvSpPr>
          <p:cNvPr id="172" name="Text Placeholder 5">
            <a:extLst>
              <a:ext uri="{FF2B5EF4-FFF2-40B4-BE49-F238E27FC236}">
                <a16:creationId xmlns:a16="http://schemas.microsoft.com/office/drawing/2014/main" id="{BA7AD8A2-995B-0025-7B23-12D44BEB24F7}"/>
              </a:ext>
            </a:extLst>
          </p:cNvPr>
          <p:cNvSpPr>
            <a:spLocks noGrp="1"/>
          </p:cNvSpPr>
          <p:nvPr>
            <p:ph type="body" sz="quarter" idx="21" hasCustomPrompt="1"/>
          </p:nvPr>
        </p:nvSpPr>
        <p:spPr>
          <a:xfrm>
            <a:off x="6829847" y="1022196"/>
            <a:ext cx="2095544" cy="228909"/>
          </a:xfrm>
        </p:spPr>
        <p:txBody>
          <a:bodyPr wrap="square">
            <a:normAutofit/>
          </a:bodyPr>
          <a:lstStyle>
            <a:lvl1pPr marL="0" indent="0">
              <a:spcBef>
                <a:spcPts val="0"/>
              </a:spcBef>
              <a:spcAft>
                <a:spcPts val="0"/>
              </a:spcAft>
              <a:buFont typeface="+mj-lt"/>
              <a:buNone/>
              <a:tabLst/>
              <a:defRPr sz="1125" b="0" i="0">
                <a:latin typeface="+mn-lt"/>
              </a:defRPr>
            </a:lvl1pPr>
            <a:lvl2pPr marL="0" indent="0">
              <a:buNone/>
              <a:defRPr sz="1125"/>
            </a:lvl2pPr>
            <a:lvl3pPr>
              <a:defRPr sz="1125"/>
            </a:lvl3pPr>
            <a:lvl4pPr>
              <a:defRPr sz="1125"/>
            </a:lvl4pPr>
            <a:lvl5pPr>
              <a:defRPr sz="1125"/>
            </a:lvl5pPr>
          </a:lstStyle>
          <a:p>
            <a:pPr lvl="0"/>
            <a:r>
              <a:rPr lang="en-GB" err="1"/>
              <a:t>Firstname</a:t>
            </a:r>
            <a:r>
              <a:rPr lang="en-GB"/>
              <a:t> Surname</a:t>
            </a:r>
          </a:p>
        </p:txBody>
      </p:sp>
      <p:sp>
        <p:nvSpPr>
          <p:cNvPr id="173" name="Picture Placeholder 93">
            <a:extLst>
              <a:ext uri="{FF2B5EF4-FFF2-40B4-BE49-F238E27FC236}">
                <a16:creationId xmlns:a16="http://schemas.microsoft.com/office/drawing/2014/main" id="{C7221CC4-5A16-F8BC-F970-B26EBD5A8BA8}"/>
              </a:ext>
            </a:extLst>
          </p:cNvPr>
          <p:cNvSpPr>
            <a:spLocks noGrp="1"/>
          </p:cNvSpPr>
          <p:nvPr>
            <p:ph type="pic" sz="quarter" idx="57" hasCustomPrompt="1"/>
          </p:nvPr>
        </p:nvSpPr>
        <p:spPr>
          <a:xfrm>
            <a:off x="2419350" y="1335153"/>
            <a:ext cx="6505574"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300" b="0" i="0">
                <a:latin typeface="+mn-lt"/>
              </a:defRPr>
            </a:lvl1pPr>
          </a:lstStyle>
          <a:p>
            <a:r>
              <a:rPr lang="en-GB"/>
              <a:t> </a:t>
            </a:r>
          </a:p>
        </p:txBody>
      </p:sp>
      <p:sp>
        <p:nvSpPr>
          <p:cNvPr id="174" name="Text Placeholder 5">
            <a:extLst>
              <a:ext uri="{FF2B5EF4-FFF2-40B4-BE49-F238E27FC236}">
                <a16:creationId xmlns:a16="http://schemas.microsoft.com/office/drawing/2014/main" id="{B4AD80BA-61F2-11A3-5213-31194E78CF82}"/>
              </a:ext>
            </a:extLst>
          </p:cNvPr>
          <p:cNvSpPr>
            <a:spLocks noGrp="1"/>
          </p:cNvSpPr>
          <p:nvPr>
            <p:ph type="body" sz="quarter" idx="22" hasCustomPrompt="1"/>
          </p:nvPr>
        </p:nvSpPr>
        <p:spPr>
          <a:xfrm>
            <a:off x="2419350" y="1418920"/>
            <a:ext cx="954882" cy="228909"/>
          </a:xfrm>
        </p:spPr>
        <p:txBody>
          <a:bodyPr wrap="square">
            <a:normAutofit/>
          </a:bodyPr>
          <a:lstStyle>
            <a:lvl1pPr marL="0" indent="0">
              <a:spcBef>
                <a:spcPts val="0"/>
              </a:spcBef>
              <a:spcAft>
                <a:spcPts val="0"/>
              </a:spcAft>
              <a:buFont typeface="+mj-lt"/>
              <a:buNone/>
              <a:tabLst/>
              <a:defRPr sz="1125" b="0" i="0">
                <a:latin typeface="+mn-lt"/>
              </a:defRPr>
            </a:lvl1pPr>
            <a:lvl2pPr>
              <a:defRPr sz="1125"/>
            </a:lvl2pPr>
            <a:lvl3pPr>
              <a:defRPr sz="1125"/>
            </a:lvl3pPr>
            <a:lvl4pPr>
              <a:defRPr sz="1125"/>
            </a:lvl4pPr>
            <a:lvl5pPr>
              <a:defRPr sz="1125"/>
            </a:lvl5pPr>
          </a:lstStyle>
          <a:p>
            <a:pPr lvl="0"/>
            <a:r>
              <a:rPr lang="en-GB"/>
              <a:t>00:00</a:t>
            </a:r>
          </a:p>
        </p:txBody>
      </p:sp>
      <p:sp>
        <p:nvSpPr>
          <p:cNvPr id="175" name="Text Placeholder 5">
            <a:extLst>
              <a:ext uri="{FF2B5EF4-FFF2-40B4-BE49-F238E27FC236}">
                <a16:creationId xmlns:a16="http://schemas.microsoft.com/office/drawing/2014/main" id="{27C0D85E-74CB-0D5E-89E5-5D22045B8749}"/>
              </a:ext>
            </a:extLst>
          </p:cNvPr>
          <p:cNvSpPr>
            <a:spLocks noGrp="1"/>
          </p:cNvSpPr>
          <p:nvPr>
            <p:ph type="body" sz="quarter" idx="23"/>
          </p:nvPr>
        </p:nvSpPr>
        <p:spPr>
          <a:xfrm>
            <a:off x="3483000" y="1418920"/>
            <a:ext cx="3238079" cy="228909"/>
          </a:xfrm>
        </p:spPr>
        <p:txBody>
          <a:bodyPr wrap="square">
            <a:normAutofit/>
          </a:bodyPr>
          <a:lstStyle>
            <a:lvl1pPr marL="0" indent="0">
              <a:spcBef>
                <a:spcPts val="0"/>
              </a:spcBef>
              <a:spcAft>
                <a:spcPts val="0"/>
              </a:spcAft>
              <a:buFont typeface="+mj-lt"/>
              <a:buNone/>
              <a:tabLst/>
              <a:defRPr sz="1125" b="0" i="0">
                <a:latin typeface="+mn-lt"/>
              </a:defRPr>
            </a:lvl1pPr>
            <a:lvl2pPr marL="0" indent="0">
              <a:buNone/>
              <a:defRPr sz="1125"/>
            </a:lvl2pPr>
            <a:lvl3pPr>
              <a:defRPr sz="1125"/>
            </a:lvl3pPr>
            <a:lvl4pPr>
              <a:defRPr sz="1125"/>
            </a:lvl4pPr>
            <a:lvl5pPr>
              <a:defRPr sz="1125"/>
            </a:lvl5pPr>
          </a:lstStyle>
          <a:p>
            <a:pPr lvl="0"/>
            <a:r>
              <a:rPr lang="en-US"/>
              <a:t>Click to edit Master text styles</a:t>
            </a:r>
          </a:p>
        </p:txBody>
      </p:sp>
      <p:sp>
        <p:nvSpPr>
          <p:cNvPr id="176" name="Text Placeholder 5">
            <a:extLst>
              <a:ext uri="{FF2B5EF4-FFF2-40B4-BE49-F238E27FC236}">
                <a16:creationId xmlns:a16="http://schemas.microsoft.com/office/drawing/2014/main" id="{D3602011-9A32-BE74-D43E-233E4FC27356}"/>
              </a:ext>
            </a:extLst>
          </p:cNvPr>
          <p:cNvSpPr>
            <a:spLocks noGrp="1"/>
          </p:cNvSpPr>
          <p:nvPr>
            <p:ph type="body" sz="quarter" idx="24" hasCustomPrompt="1"/>
          </p:nvPr>
        </p:nvSpPr>
        <p:spPr>
          <a:xfrm>
            <a:off x="6829847" y="1418920"/>
            <a:ext cx="2095544" cy="228909"/>
          </a:xfrm>
        </p:spPr>
        <p:txBody>
          <a:bodyPr wrap="square">
            <a:normAutofit/>
          </a:bodyPr>
          <a:lstStyle>
            <a:lvl1pPr marL="0" indent="0">
              <a:spcBef>
                <a:spcPts val="0"/>
              </a:spcBef>
              <a:spcAft>
                <a:spcPts val="0"/>
              </a:spcAft>
              <a:buFont typeface="+mj-lt"/>
              <a:buNone/>
              <a:tabLst/>
              <a:defRPr sz="1125" b="0" i="0">
                <a:latin typeface="+mn-lt"/>
              </a:defRPr>
            </a:lvl1pPr>
            <a:lvl2pPr marL="0" indent="0">
              <a:buNone/>
              <a:defRPr sz="1125"/>
            </a:lvl2pPr>
            <a:lvl3pPr>
              <a:defRPr sz="1125"/>
            </a:lvl3pPr>
            <a:lvl4pPr>
              <a:defRPr sz="1125"/>
            </a:lvl4pPr>
            <a:lvl5pPr>
              <a:defRPr sz="1125"/>
            </a:lvl5pPr>
          </a:lstStyle>
          <a:p>
            <a:pPr lvl="0"/>
            <a:r>
              <a:rPr lang="en-GB" err="1"/>
              <a:t>Firstname</a:t>
            </a:r>
            <a:r>
              <a:rPr lang="en-GB"/>
              <a:t> Surname</a:t>
            </a:r>
          </a:p>
        </p:txBody>
      </p:sp>
      <p:sp>
        <p:nvSpPr>
          <p:cNvPr id="177" name="Picture Placeholder 94">
            <a:extLst>
              <a:ext uri="{FF2B5EF4-FFF2-40B4-BE49-F238E27FC236}">
                <a16:creationId xmlns:a16="http://schemas.microsoft.com/office/drawing/2014/main" id="{269B4BB8-2420-C116-E384-4500FB15D7E4}"/>
              </a:ext>
            </a:extLst>
          </p:cNvPr>
          <p:cNvSpPr>
            <a:spLocks noGrp="1"/>
          </p:cNvSpPr>
          <p:nvPr>
            <p:ph type="pic" sz="quarter" idx="58" hasCustomPrompt="1"/>
          </p:nvPr>
        </p:nvSpPr>
        <p:spPr>
          <a:xfrm>
            <a:off x="2419350" y="1737174"/>
            <a:ext cx="6505574"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300" b="0" i="0">
                <a:latin typeface="+mn-lt"/>
              </a:defRPr>
            </a:lvl1pPr>
          </a:lstStyle>
          <a:p>
            <a:r>
              <a:rPr lang="en-GB"/>
              <a:t> </a:t>
            </a:r>
          </a:p>
        </p:txBody>
      </p:sp>
      <p:sp>
        <p:nvSpPr>
          <p:cNvPr id="178" name="Text Placeholder 5">
            <a:extLst>
              <a:ext uri="{FF2B5EF4-FFF2-40B4-BE49-F238E27FC236}">
                <a16:creationId xmlns:a16="http://schemas.microsoft.com/office/drawing/2014/main" id="{A65D6C32-597E-A87D-B6BE-91881E645FE5}"/>
              </a:ext>
            </a:extLst>
          </p:cNvPr>
          <p:cNvSpPr>
            <a:spLocks noGrp="1"/>
          </p:cNvSpPr>
          <p:nvPr>
            <p:ph type="body" sz="quarter" idx="25" hasCustomPrompt="1"/>
          </p:nvPr>
        </p:nvSpPr>
        <p:spPr>
          <a:xfrm>
            <a:off x="2419350" y="1815644"/>
            <a:ext cx="954882" cy="228909"/>
          </a:xfrm>
        </p:spPr>
        <p:txBody>
          <a:bodyPr wrap="square">
            <a:normAutofit/>
          </a:bodyPr>
          <a:lstStyle>
            <a:lvl1pPr marL="0" indent="0">
              <a:spcBef>
                <a:spcPts val="0"/>
              </a:spcBef>
              <a:spcAft>
                <a:spcPts val="0"/>
              </a:spcAft>
              <a:buFont typeface="+mj-lt"/>
              <a:buNone/>
              <a:tabLst/>
              <a:defRPr sz="1125" b="0" i="0">
                <a:latin typeface="+mn-lt"/>
              </a:defRPr>
            </a:lvl1pPr>
            <a:lvl2pPr>
              <a:defRPr sz="1125"/>
            </a:lvl2pPr>
            <a:lvl3pPr>
              <a:defRPr sz="1125"/>
            </a:lvl3pPr>
            <a:lvl4pPr>
              <a:defRPr sz="1125"/>
            </a:lvl4pPr>
            <a:lvl5pPr>
              <a:defRPr sz="1125"/>
            </a:lvl5pPr>
          </a:lstStyle>
          <a:p>
            <a:pPr lvl="0"/>
            <a:r>
              <a:rPr lang="en-GB"/>
              <a:t>00:00</a:t>
            </a:r>
          </a:p>
        </p:txBody>
      </p:sp>
      <p:sp>
        <p:nvSpPr>
          <p:cNvPr id="179" name="Text Placeholder 5">
            <a:extLst>
              <a:ext uri="{FF2B5EF4-FFF2-40B4-BE49-F238E27FC236}">
                <a16:creationId xmlns:a16="http://schemas.microsoft.com/office/drawing/2014/main" id="{4B1DF343-DFC7-F81B-915B-96E9335A5E49}"/>
              </a:ext>
            </a:extLst>
          </p:cNvPr>
          <p:cNvSpPr>
            <a:spLocks noGrp="1"/>
          </p:cNvSpPr>
          <p:nvPr>
            <p:ph type="body" sz="quarter" idx="26"/>
          </p:nvPr>
        </p:nvSpPr>
        <p:spPr>
          <a:xfrm>
            <a:off x="3483000" y="1815644"/>
            <a:ext cx="3238079" cy="228909"/>
          </a:xfrm>
        </p:spPr>
        <p:txBody>
          <a:bodyPr wrap="square">
            <a:normAutofit/>
          </a:bodyPr>
          <a:lstStyle>
            <a:lvl1pPr marL="0" indent="0">
              <a:spcBef>
                <a:spcPts val="0"/>
              </a:spcBef>
              <a:spcAft>
                <a:spcPts val="0"/>
              </a:spcAft>
              <a:buFont typeface="+mj-lt"/>
              <a:buNone/>
              <a:tabLst/>
              <a:defRPr sz="1125" b="0" i="0">
                <a:latin typeface="+mn-lt"/>
              </a:defRPr>
            </a:lvl1pPr>
            <a:lvl2pPr marL="0" indent="0">
              <a:buNone/>
              <a:defRPr sz="1125"/>
            </a:lvl2pPr>
            <a:lvl3pPr>
              <a:defRPr sz="1125"/>
            </a:lvl3pPr>
            <a:lvl4pPr>
              <a:defRPr sz="1125"/>
            </a:lvl4pPr>
            <a:lvl5pPr>
              <a:defRPr sz="1125"/>
            </a:lvl5pPr>
          </a:lstStyle>
          <a:p>
            <a:pPr lvl="0"/>
            <a:r>
              <a:rPr lang="en-US"/>
              <a:t>Click to edit Master text styles</a:t>
            </a:r>
          </a:p>
        </p:txBody>
      </p:sp>
      <p:sp>
        <p:nvSpPr>
          <p:cNvPr id="180" name="Text Placeholder 5">
            <a:extLst>
              <a:ext uri="{FF2B5EF4-FFF2-40B4-BE49-F238E27FC236}">
                <a16:creationId xmlns:a16="http://schemas.microsoft.com/office/drawing/2014/main" id="{B101370D-BD23-0E59-00B2-1DF4D768EBDF}"/>
              </a:ext>
            </a:extLst>
          </p:cNvPr>
          <p:cNvSpPr>
            <a:spLocks noGrp="1"/>
          </p:cNvSpPr>
          <p:nvPr>
            <p:ph type="body" sz="quarter" idx="27" hasCustomPrompt="1"/>
          </p:nvPr>
        </p:nvSpPr>
        <p:spPr>
          <a:xfrm>
            <a:off x="6829847" y="1815644"/>
            <a:ext cx="2095544" cy="228909"/>
          </a:xfrm>
        </p:spPr>
        <p:txBody>
          <a:bodyPr wrap="square">
            <a:normAutofit/>
          </a:bodyPr>
          <a:lstStyle>
            <a:lvl1pPr marL="0" indent="0">
              <a:spcBef>
                <a:spcPts val="0"/>
              </a:spcBef>
              <a:spcAft>
                <a:spcPts val="0"/>
              </a:spcAft>
              <a:buFont typeface="+mj-lt"/>
              <a:buNone/>
              <a:tabLst/>
              <a:defRPr sz="1125" b="0" i="0">
                <a:latin typeface="+mn-lt"/>
              </a:defRPr>
            </a:lvl1pPr>
            <a:lvl2pPr marL="0" indent="0">
              <a:buNone/>
              <a:defRPr sz="1125"/>
            </a:lvl2pPr>
            <a:lvl3pPr>
              <a:defRPr sz="1125"/>
            </a:lvl3pPr>
            <a:lvl4pPr>
              <a:defRPr sz="1125"/>
            </a:lvl4pPr>
            <a:lvl5pPr>
              <a:defRPr sz="1125"/>
            </a:lvl5pPr>
          </a:lstStyle>
          <a:p>
            <a:pPr lvl="0"/>
            <a:r>
              <a:rPr lang="en-GB" err="1"/>
              <a:t>Firstname</a:t>
            </a:r>
            <a:r>
              <a:rPr lang="en-GB"/>
              <a:t> Surname</a:t>
            </a:r>
          </a:p>
        </p:txBody>
      </p:sp>
      <p:sp>
        <p:nvSpPr>
          <p:cNvPr id="181" name="Picture Placeholder 95">
            <a:extLst>
              <a:ext uri="{FF2B5EF4-FFF2-40B4-BE49-F238E27FC236}">
                <a16:creationId xmlns:a16="http://schemas.microsoft.com/office/drawing/2014/main" id="{F4B3C050-4D54-40AC-903F-F698E83D054E}"/>
              </a:ext>
            </a:extLst>
          </p:cNvPr>
          <p:cNvSpPr>
            <a:spLocks noGrp="1"/>
          </p:cNvSpPr>
          <p:nvPr>
            <p:ph type="pic" sz="quarter" idx="59" hasCustomPrompt="1"/>
          </p:nvPr>
        </p:nvSpPr>
        <p:spPr>
          <a:xfrm>
            <a:off x="2419350" y="2123429"/>
            <a:ext cx="6505574"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300" b="0" i="0">
                <a:latin typeface="+mn-lt"/>
              </a:defRPr>
            </a:lvl1pPr>
          </a:lstStyle>
          <a:p>
            <a:r>
              <a:rPr lang="en-GB"/>
              <a:t> </a:t>
            </a:r>
          </a:p>
        </p:txBody>
      </p:sp>
      <p:sp>
        <p:nvSpPr>
          <p:cNvPr id="182" name="Text Placeholder 5">
            <a:extLst>
              <a:ext uri="{FF2B5EF4-FFF2-40B4-BE49-F238E27FC236}">
                <a16:creationId xmlns:a16="http://schemas.microsoft.com/office/drawing/2014/main" id="{155ABD36-F107-FAC7-D94F-C71129D99E04}"/>
              </a:ext>
            </a:extLst>
          </p:cNvPr>
          <p:cNvSpPr>
            <a:spLocks noGrp="1"/>
          </p:cNvSpPr>
          <p:nvPr>
            <p:ph type="body" sz="quarter" idx="28" hasCustomPrompt="1"/>
          </p:nvPr>
        </p:nvSpPr>
        <p:spPr>
          <a:xfrm>
            <a:off x="2419350" y="2212368"/>
            <a:ext cx="954882" cy="228909"/>
          </a:xfrm>
        </p:spPr>
        <p:txBody>
          <a:bodyPr wrap="square">
            <a:normAutofit/>
          </a:bodyPr>
          <a:lstStyle>
            <a:lvl1pPr marL="0" indent="0">
              <a:spcBef>
                <a:spcPts val="0"/>
              </a:spcBef>
              <a:spcAft>
                <a:spcPts val="0"/>
              </a:spcAft>
              <a:buFont typeface="+mj-lt"/>
              <a:buNone/>
              <a:tabLst/>
              <a:defRPr sz="1125" b="0" i="0">
                <a:latin typeface="+mn-lt"/>
              </a:defRPr>
            </a:lvl1pPr>
            <a:lvl2pPr>
              <a:defRPr sz="1125"/>
            </a:lvl2pPr>
            <a:lvl3pPr>
              <a:defRPr sz="1125"/>
            </a:lvl3pPr>
            <a:lvl4pPr>
              <a:defRPr sz="1125"/>
            </a:lvl4pPr>
            <a:lvl5pPr>
              <a:defRPr sz="1125"/>
            </a:lvl5pPr>
          </a:lstStyle>
          <a:p>
            <a:pPr lvl="0"/>
            <a:r>
              <a:rPr lang="en-GB"/>
              <a:t>00:00</a:t>
            </a:r>
          </a:p>
        </p:txBody>
      </p:sp>
      <p:sp>
        <p:nvSpPr>
          <p:cNvPr id="183" name="Text Placeholder 5">
            <a:extLst>
              <a:ext uri="{FF2B5EF4-FFF2-40B4-BE49-F238E27FC236}">
                <a16:creationId xmlns:a16="http://schemas.microsoft.com/office/drawing/2014/main" id="{0A1512C3-4983-E876-9159-16E3626DF5B5}"/>
              </a:ext>
            </a:extLst>
          </p:cNvPr>
          <p:cNvSpPr>
            <a:spLocks noGrp="1"/>
          </p:cNvSpPr>
          <p:nvPr>
            <p:ph type="body" sz="quarter" idx="29"/>
          </p:nvPr>
        </p:nvSpPr>
        <p:spPr>
          <a:xfrm>
            <a:off x="3483000" y="2212368"/>
            <a:ext cx="3238079" cy="228909"/>
          </a:xfrm>
        </p:spPr>
        <p:txBody>
          <a:bodyPr wrap="square">
            <a:normAutofit/>
          </a:bodyPr>
          <a:lstStyle>
            <a:lvl1pPr marL="0" indent="0">
              <a:spcBef>
                <a:spcPts val="0"/>
              </a:spcBef>
              <a:spcAft>
                <a:spcPts val="0"/>
              </a:spcAft>
              <a:buFont typeface="+mj-lt"/>
              <a:buNone/>
              <a:tabLst/>
              <a:defRPr sz="1125" b="0" i="0">
                <a:latin typeface="+mn-lt"/>
              </a:defRPr>
            </a:lvl1pPr>
            <a:lvl2pPr marL="0" indent="0">
              <a:buNone/>
              <a:defRPr sz="1125"/>
            </a:lvl2pPr>
            <a:lvl3pPr>
              <a:defRPr sz="1125"/>
            </a:lvl3pPr>
            <a:lvl4pPr>
              <a:defRPr sz="1125"/>
            </a:lvl4pPr>
            <a:lvl5pPr>
              <a:defRPr sz="1125"/>
            </a:lvl5pPr>
          </a:lstStyle>
          <a:p>
            <a:pPr lvl="0"/>
            <a:r>
              <a:rPr lang="en-US"/>
              <a:t>Click to edit Master text styles</a:t>
            </a:r>
          </a:p>
        </p:txBody>
      </p:sp>
      <p:sp>
        <p:nvSpPr>
          <p:cNvPr id="184" name="Text Placeholder 5">
            <a:extLst>
              <a:ext uri="{FF2B5EF4-FFF2-40B4-BE49-F238E27FC236}">
                <a16:creationId xmlns:a16="http://schemas.microsoft.com/office/drawing/2014/main" id="{F7879AFD-9EB9-2FB8-189D-455DEDB6131F}"/>
              </a:ext>
            </a:extLst>
          </p:cNvPr>
          <p:cNvSpPr>
            <a:spLocks noGrp="1"/>
          </p:cNvSpPr>
          <p:nvPr>
            <p:ph type="body" sz="quarter" idx="30" hasCustomPrompt="1"/>
          </p:nvPr>
        </p:nvSpPr>
        <p:spPr>
          <a:xfrm>
            <a:off x="6829847" y="2212368"/>
            <a:ext cx="2095544" cy="228909"/>
          </a:xfrm>
        </p:spPr>
        <p:txBody>
          <a:bodyPr wrap="square">
            <a:normAutofit/>
          </a:bodyPr>
          <a:lstStyle>
            <a:lvl1pPr marL="0" indent="0">
              <a:spcBef>
                <a:spcPts val="0"/>
              </a:spcBef>
              <a:spcAft>
                <a:spcPts val="0"/>
              </a:spcAft>
              <a:buFont typeface="+mj-lt"/>
              <a:buNone/>
              <a:tabLst/>
              <a:defRPr sz="1125" b="0" i="0">
                <a:latin typeface="+mn-lt"/>
              </a:defRPr>
            </a:lvl1pPr>
            <a:lvl2pPr marL="0" indent="0">
              <a:buNone/>
              <a:defRPr sz="1125"/>
            </a:lvl2pPr>
            <a:lvl3pPr>
              <a:defRPr sz="1125"/>
            </a:lvl3pPr>
            <a:lvl4pPr>
              <a:defRPr sz="1125"/>
            </a:lvl4pPr>
            <a:lvl5pPr>
              <a:defRPr sz="1125"/>
            </a:lvl5pPr>
          </a:lstStyle>
          <a:p>
            <a:pPr lvl="0"/>
            <a:r>
              <a:rPr lang="en-GB" err="1"/>
              <a:t>Firstname</a:t>
            </a:r>
            <a:r>
              <a:rPr lang="en-GB"/>
              <a:t> Surname</a:t>
            </a:r>
          </a:p>
        </p:txBody>
      </p:sp>
      <p:sp>
        <p:nvSpPr>
          <p:cNvPr id="185" name="Picture Placeholder 96">
            <a:extLst>
              <a:ext uri="{FF2B5EF4-FFF2-40B4-BE49-F238E27FC236}">
                <a16:creationId xmlns:a16="http://schemas.microsoft.com/office/drawing/2014/main" id="{35FA00DC-0DE0-96B1-C7B7-F45DB8335CDB}"/>
              </a:ext>
            </a:extLst>
          </p:cNvPr>
          <p:cNvSpPr>
            <a:spLocks noGrp="1"/>
          </p:cNvSpPr>
          <p:nvPr>
            <p:ph type="pic" sz="quarter" idx="60" hasCustomPrompt="1"/>
          </p:nvPr>
        </p:nvSpPr>
        <p:spPr>
          <a:xfrm>
            <a:off x="2419350" y="2525449"/>
            <a:ext cx="6505574"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300" b="0" i="0">
                <a:latin typeface="+mn-lt"/>
              </a:defRPr>
            </a:lvl1pPr>
          </a:lstStyle>
          <a:p>
            <a:r>
              <a:rPr lang="en-GB"/>
              <a:t> </a:t>
            </a:r>
          </a:p>
        </p:txBody>
      </p:sp>
      <p:sp>
        <p:nvSpPr>
          <p:cNvPr id="186" name="Text Placeholder 5">
            <a:extLst>
              <a:ext uri="{FF2B5EF4-FFF2-40B4-BE49-F238E27FC236}">
                <a16:creationId xmlns:a16="http://schemas.microsoft.com/office/drawing/2014/main" id="{BE4AFC06-39CD-C8B1-3AE0-5EC6BA91A93A}"/>
              </a:ext>
            </a:extLst>
          </p:cNvPr>
          <p:cNvSpPr>
            <a:spLocks noGrp="1"/>
          </p:cNvSpPr>
          <p:nvPr>
            <p:ph type="body" sz="quarter" idx="31" hasCustomPrompt="1"/>
          </p:nvPr>
        </p:nvSpPr>
        <p:spPr>
          <a:xfrm>
            <a:off x="2419350" y="2607653"/>
            <a:ext cx="954882" cy="228909"/>
          </a:xfrm>
        </p:spPr>
        <p:txBody>
          <a:bodyPr wrap="square">
            <a:normAutofit/>
          </a:bodyPr>
          <a:lstStyle>
            <a:lvl1pPr marL="0" indent="0">
              <a:spcBef>
                <a:spcPts val="0"/>
              </a:spcBef>
              <a:spcAft>
                <a:spcPts val="0"/>
              </a:spcAft>
              <a:buFont typeface="+mj-lt"/>
              <a:buNone/>
              <a:tabLst/>
              <a:defRPr sz="1125" b="0" i="0">
                <a:latin typeface="+mn-lt"/>
              </a:defRPr>
            </a:lvl1pPr>
            <a:lvl2pPr>
              <a:defRPr sz="1125"/>
            </a:lvl2pPr>
            <a:lvl3pPr>
              <a:defRPr sz="1125"/>
            </a:lvl3pPr>
            <a:lvl4pPr>
              <a:defRPr sz="1125"/>
            </a:lvl4pPr>
            <a:lvl5pPr>
              <a:defRPr sz="1125"/>
            </a:lvl5pPr>
          </a:lstStyle>
          <a:p>
            <a:pPr lvl="0"/>
            <a:r>
              <a:rPr lang="en-GB"/>
              <a:t>00:00</a:t>
            </a:r>
          </a:p>
        </p:txBody>
      </p:sp>
      <p:sp>
        <p:nvSpPr>
          <p:cNvPr id="187" name="Text Placeholder 5">
            <a:extLst>
              <a:ext uri="{FF2B5EF4-FFF2-40B4-BE49-F238E27FC236}">
                <a16:creationId xmlns:a16="http://schemas.microsoft.com/office/drawing/2014/main" id="{626B338C-7172-C0D7-9039-86A9DE0F1FA0}"/>
              </a:ext>
            </a:extLst>
          </p:cNvPr>
          <p:cNvSpPr>
            <a:spLocks noGrp="1"/>
          </p:cNvSpPr>
          <p:nvPr>
            <p:ph type="body" sz="quarter" idx="32"/>
          </p:nvPr>
        </p:nvSpPr>
        <p:spPr>
          <a:xfrm>
            <a:off x="3483000" y="2607653"/>
            <a:ext cx="3238079" cy="228909"/>
          </a:xfrm>
        </p:spPr>
        <p:txBody>
          <a:bodyPr wrap="square">
            <a:normAutofit/>
          </a:bodyPr>
          <a:lstStyle>
            <a:lvl1pPr marL="0" indent="0">
              <a:spcBef>
                <a:spcPts val="0"/>
              </a:spcBef>
              <a:spcAft>
                <a:spcPts val="0"/>
              </a:spcAft>
              <a:buFont typeface="+mj-lt"/>
              <a:buNone/>
              <a:tabLst/>
              <a:defRPr sz="1125" b="0" i="0">
                <a:latin typeface="+mn-lt"/>
              </a:defRPr>
            </a:lvl1pPr>
            <a:lvl2pPr marL="0" indent="0">
              <a:buNone/>
              <a:defRPr sz="1125"/>
            </a:lvl2pPr>
            <a:lvl3pPr>
              <a:defRPr sz="1125"/>
            </a:lvl3pPr>
            <a:lvl4pPr>
              <a:defRPr sz="1125"/>
            </a:lvl4pPr>
            <a:lvl5pPr>
              <a:defRPr sz="1125"/>
            </a:lvl5pPr>
          </a:lstStyle>
          <a:p>
            <a:pPr lvl="0"/>
            <a:r>
              <a:rPr lang="en-US"/>
              <a:t>Click to edit Master text styles</a:t>
            </a:r>
          </a:p>
        </p:txBody>
      </p:sp>
      <p:sp>
        <p:nvSpPr>
          <p:cNvPr id="188" name="Text Placeholder 5">
            <a:extLst>
              <a:ext uri="{FF2B5EF4-FFF2-40B4-BE49-F238E27FC236}">
                <a16:creationId xmlns:a16="http://schemas.microsoft.com/office/drawing/2014/main" id="{F53E4D8E-1408-3646-C31B-01AB5D69F9EE}"/>
              </a:ext>
            </a:extLst>
          </p:cNvPr>
          <p:cNvSpPr>
            <a:spLocks noGrp="1"/>
          </p:cNvSpPr>
          <p:nvPr>
            <p:ph type="body" sz="quarter" idx="33" hasCustomPrompt="1"/>
          </p:nvPr>
        </p:nvSpPr>
        <p:spPr>
          <a:xfrm>
            <a:off x="6829847" y="2607653"/>
            <a:ext cx="2095544" cy="228909"/>
          </a:xfrm>
        </p:spPr>
        <p:txBody>
          <a:bodyPr wrap="square">
            <a:normAutofit/>
          </a:bodyPr>
          <a:lstStyle>
            <a:lvl1pPr marL="0" indent="0">
              <a:spcBef>
                <a:spcPts val="0"/>
              </a:spcBef>
              <a:spcAft>
                <a:spcPts val="0"/>
              </a:spcAft>
              <a:buFont typeface="+mj-lt"/>
              <a:buNone/>
              <a:tabLst/>
              <a:defRPr sz="1125" b="0" i="0">
                <a:latin typeface="+mn-lt"/>
              </a:defRPr>
            </a:lvl1pPr>
            <a:lvl2pPr marL="0" indent="0">
              <a:buNone/>
              <a:defRPr sz="1125"/>
            </a:lvl2pPr>
            <a:lvl3pPr>
              <a:defRPr sz="1125"/>
            </a:lvl3pPr>
            <a:lvl4pPr>
              <a:defRPr sz="1125"/>
            </a:lvl4pPr>
            <a:lvl5pPr>
              <a:defRPr sz="1125"/>
            </a:lvl5pPr>
          </a:lstStyle>
          <a:p>
            <a:pPr lvl="0"/>
            <a:r>
              <a:rPr lang="en-GB" err="1"/>
              <a:t>Firstname</a:t>
            </a:r>
            <a:r>
              <a:rPr lang="en-GB"/>
              <a:t> Surname</a:t>
            </a:r>
          </a:p>
        </p:txBody>
      </p:sp>
      <p:sp>
        <p:nvSpPr>
          <p:cNvPr id="189" name="Picture Placeholder 97">
            <a:extLst>
              <a:ext uri="{FF2B5EF4-FFF2-40B4-BE49-F238E27FC236}">
                <a16:creationId xmlns:a16="http://schemas.microsoft.com/office/drawing/2014/main" id="{E48216AF-0F70-8F6D-3261-AB2C4BA6E6DD}"/>
              </a:ext>
            </a:extLst>
          </p:cNvPr>
          <p:cNvSpPr>
            <a:spLocks noGrp="1"/>
          </p:cNvSpPr>
          <p:nvPr>
            <p:ph type="pic" sz="quarter" idx="61" hasCustomPrompt="1"/>
          </p:nvPr>
        </p:nvSpPr>
        <p:spPr>
          <a:xfrm>
            <a:off x="2419350" y="2919587"/>
            <a:ext cx="6505574"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300" b="0" i="0">
                <a:latin typeface="+mn-lt"/>
              </a:defRPr>
            </a:lvl1pPr>
          </a:lstStyle>
          <a:p>
            <a:r>
              <a:rPr lang="en-GB"/>
              <a:t> </a:t>
            </a:r>
          </a:p>
        </p:txBody>
      </p:sp>
      <p:sp>
        <p:nvSpPr>
          <p:cNvPr id="190" name="Text Placeholder 5">
            <a:extLst>
              <a:ext uri="{FF2B5EF4-FFF2-40B4-BE49-F238E27FC236}">
                <a16:creationId xmlns:a16="http://schemas.microsoft.com/office/drawing/2014/main" id="{ACC59BB8-BBFA-7099-D2F9-58BFCAF10734}"/>
              </a:ext>
            </a:extLst>
          </p:cNvPr>
          <p:cNvSpPr>
            <a:spLocks noGrp="1"/>
          </p:cNvSpPr>
          <p:nvPr>
            <p:ph type="body" sz="quarter" idx="34" hasCustomPrompt="1"/>
          </p:nvPr>
        </p:nvSpPr>
        <p:spPr>
          <a:xfrm>
            <a:off x="2419350" y="3002938"/>
            <a:ext cx="954882" cy="228909"/>
          </a:xfrm>
        </p:spPr>
        <p:txBody>
          <a:bodyPr wrap="square">
            <a:normAutofit/>
          </a:bodyPr>
          <a:lstStyle>
            <a:lvl1pPr marL="0" indent="0">
              <a:spcBef>
                <a:spcPts val="0"/>
              </a:spcBef>
              <a:spcAft>
                <a:spcPts val="0"/>
              </a:spcAft>
              <a:buFont typeface="+mj-lt"/>
              <a:buNone/>
              <a:tabLst/>
              <a:defRPr sz="1125" b="0" i="0">
                <a:latin typeface="+mn-lt"/>
              </a:defRPr>
            </a:lvl1pPr>
            <a:lvl2pPr>
              <a:defRPr sz="1125"/>
            </a:lvl2pPr>
            <a:lvl3pPr>
              <a:defRPr sz="1125"/>
            </a:lvl3pPr>
            <a:lvl4pPr>
              <a:defRPr sz="1125"/>
            </a:lvl4pPr>
            <a:lvl5pPr>
              <a:defRPr sz="1125"/>
            </a:lvl5pPr>
          </a:lstStyle>
          <a:p>
            <a:pPr lvl="0"/>
            <a:r>
              <a:rPr lang="en-GB"/>
              <a:t>00:00</a:t>
            </a:r>
          </a:p>
        </p:txBody>
      </p:sp>
      <p:sp>
        <p:nvSpPr>
          <p:cNvPr id="191" name="Text Placeholder 5">
            <a:extLst>
              <a:ext uri="{FF2B5EF4-FFF2-40B4-BE49-F238E27FC236}">
                <a16:creationId xmlns:a16="http://schemas.microsoft.com/office/drawing/2014/main" id="{CACBCBB1-0D34-45F6-E211-B0C865D3FF9F}"/>
              </a:ext>
            </a:extLst>
          </p:cNvPr>
          <p:cNvSpPr>
            <a:spLocks noGrp="1"/>
          </p:cNvSpPr>
          <p:nvPr>
            <p:ph type="body" sz="quarter" idx="35"/>
          </p:nvPr>
        </p:nvSpPr>
        <p:spPr>
          <a:xfrm>
            <a:off x="3483000" y="3002938"/>
            <a:ext cx="3238079" cy="228909"/>
          </a:xfrm>
        </p:spPr>
        <p:txBody>
          <a:bodyPr wrap="square">
            <a:normAutofit/>
          </a:bodyPr>
          <a:lstStyle>
            <a:lvl1pPr marL="0" indent="0">
              <a:spcBef>
                <a:spcPts val="0"/>
              </a:spcBef>
              <a:spcAft>
                <a:spcPts val="0"/>
              </a:spcAft>
              <a:buFont typeface="+mj-lt"/>
              <a:buNone/>
              <a:tabLst/>
              <a:defRPr sz="1125" b="0" i="0">
                <a:latin typeface="+mn-lt"/>
              </a:defRPr>
            </a:lvl1pPr>
            <a:lvl2pPr marL="0" indent="0">
              <a:buNone/>
              <a:defRPr sz="1125"/>
            </a:lvl2pPr>
            <a:lvl3pPr>
              <a:defRPr sz="1125"/>
            </a:lvl3pPr>
            <a:lvl4pPr>
              <a:defRPr sz="1125"/>
            </a:lvl4pPr>
            <a:lvl5pPr>
              <a:defRPr sz="1125"/>
            </a:lvl5pPr>
          </a:lstStyle>
          <a:p>
            <a:pPr lvl="0"/>
            <a:r>
              <a:rPr lang="en-US"/>
              <a:t>Click to edit Master text styles</a:t>
            </a:r>
          </a:p>
        </p:txBody>
      </p:sp>
      <p:sp>
        <p:nvSpPr>
          <p:cNvPr id="192" name="Text Placeholder 5">
            <a:extLst>
              <a:ext uri="{FF2B5EF4-FFF2-40B4-BE49-F238E27FC236}">
                <a16:creationId xmlns:a16="http://schemas.microsoft.com/office/drawing/2014/main" id="{AA85DA3F-ECA7-C004-3370-0301B640466D}"/>
              </a:ext>
            </a:extLst>
          </p:cNvPr>
          <p:cNvSpPr>
            <a:spLocks noGrp="1"/>
          </p:cNvSpPr>
          <p:nvPr>
            <p:ph type="body" sz="quarter" idx="36" hasCustomPrompt="1"/>
          </p:nvPr>
        </p:nvSpPr>
        <p:spPr>
          <a:xfrm>
            <a:off x="6829847" y="3002938"/>
            <a:ext cx="2095544" cy="228909"/>
          </a:xfrm>
        </p:spPr>
        <p:txBody>
          <a:bodyPr wrap="square">
            <a:normAutofit/>
          </a:bodyPr>
          <a:lstStyle>
            <a:lvl1pPr marL="0" indent="0">
              <a:spcBef>
                <a:spcPts val="0"/>
              </a:spcBef>
              <a:spcAft>
                <a:spcPts val="0"/>
              </a:spcAft>
              <a:buFont typeface="+mj-lt"/>
              <a:buNone/>
              <a:tabLst/>
              <a:defRPr sz="1125" b="0" i="0">
                <a:latin typeface="+mn-lt"/>
              </a:defRPr>
            </a:lvl1pPr>
            <a:lvl2pPr marL="0" indent="0">
              <a:buNone/>
              <a:defRPr sz="1125"/>
            </a:lvl2pPr>
            <a:lvl3pPr>
              <a:defRPr sz="1125"/>
            </a:lvl3pPr>
            <a:lvl4pPr>
              <a:defRPr sz="1125"/>
            </a:lvl4pPr>
            <a:lvl5pPr>
              <a:defRPr sz="1125"/>
            </a:lvl5pPr>
          </a:lstStyle>
          <a:p>
            <a:pPr lvl="0"/>
            <a:r>
              <a:rPr lang="en-GB" err="1"/>
              <a:t>Firstname</a:t>
            </a:r>
            <a:r>
              <a:rPr lang="en-GB"/>
              <a:t> Surname</a:t>
            </a:r>
          </a:p>
        </p:txBody>
      </p:sp>
      <p:sp>
        <p:nvSpPr>
          <p:cNvPr id="193" name="Picture Placeholder 98">
            <a:extLst>
              <a:ext uri="{FF2B5EF4-FFF2-40B4-BE49-F238E27FC236}">
                <a16:creationId xmlns:a16="http://schemas.microsoft.com/office/drawing/2014/main" id="{6E85E349-99D2-61C9-CD7D-58A15220FF0A}"/>
              </a:ext>
            </a:extLst>
          </p:cNvPr>
          <p:cNvSpPr>
            <a:spLocks noGrp="1"/>
          </p:cNvSpPr>
          <p:nvPr>
            <p:ph type="pic" sz="quarter" idx="62" hasCustomPrompt="1"/>
          </p:nvPr>
        </p:nvSpPr>
        <p:spPr>
          <a:xfrm>
            <a:off x="2419350" y="3313725"/>
            <a:ext cx="6505574"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300" b="0" i="0">
                <a:latin typeface="+mn-lt"/>
              </a:defRPr>
            </a:lvl1pPr>
          </a:lstStyle>
          <a:p>
            <a:r>
              <a:rPr lang="en-GB"/>
              <a:t> </a:t>
            </a:r>
          </a:p>
        </p:txBody>
      </p:sp>
      <p:sp>
        <p:nvSpPr>
          <p:cNvPr id="194" name="Text Placeholder 5">
            <a:extLst>
              <a:ext uri="{FF2B5EF4-FFF2-40B4-BE49-F238E27FC236}">
                <a16:creationId xmlns:a16="http://schemas.microsoft.com/office/drawing/2014/main" id="{D00E7ED3-4AED-567D-4156-2F6D199ADA79}"/>
              </a:ext>
            </a:extLst>
          </p:cNvPr>
          <p:cNvSpPr>
            <a:spLocks noGrp="1"/>
          </p:cNvSpPr>
          <p:nvPr>
            <p:ph type="body" sz="quarter" idx="37" hasCustomPrompt="1"/>
          </p:nvPr>
        </p:nvSpPr>
        <p:spPr>
          <a:xfrm>
            <a:off x="2419350" y="3398223"/>
            <a:ext cx="954882" cy="228909"/>
          </a:xfrm>
        </p:spPr>
        <p:txBody>
          <a:bodyPr wrap="square">
            <a:normAutofit/>
          </a:bodyPr>
          <a:lstStyle>
            <a:lvl1pPr marL="0" indent="0">
              <a:spcBef>
                <a:spcPts val="0"/>
              </a:spcBef>
              <a:spcAft>
                <a:spcPts val="0"/>
              </a:spcAft>
              <a:buFont typeface="+mj-lt"/>
              <a:buNone/>
              <a:tabLst/>
              <a:defRPr sz="1125" b="0" i="0">
                <a:latin typeface="+mn-lt"/>
              </a:defRPr>
            </a:lvl1pPr>
            <a:lvl2pPr>
              <a:defRPr sz="1125"/>
            </a:lvl2pPr>
            <a:lvl3pPr>
              <a:defRPr sz="1125"/>
            </a:lvl3pPr>
            <a:lvl4pPr>
              <a:defRPr sz="1125"/>
            </a:lvl4pPr>
            <a:lvl5pPr>
              <a:defRPr sz="1125"/>
            </a:lvl5pPr>
          </a:lstStyle>
          <a:p>
            <a:pPr lvl="0"/>
            <a:r>
              <a:rPr lang="en-GB"/>
              <a:t>00:00</a:t>
            </a:r>
          </a:p>
        </p:txBody>
      </p:sp>
      <p:sp>
        <p:nvSpPr>
          <p:cNvPr id="195" name="Text Placeholder 5">
            <a:extLst>
              <a:ext uri="{FF2B5EF4-FFF2-40B4-BE49-F238E27FC236}">
                <a16:creationId xmlns:a16="http://schemas.microsoft.com/office/drawing/2014/main" id="{C8FC743C-8275-AD1C-7797-8C970CCC8D44}"/>
              </a:ext>
            </a:extLst>
          </p:cNvPr>
          <p:cNvSpPr>
            <a:spLocks noGrp="1"/>
          </p:cNvSpPr>
          <p:nvPr>
            <p:ph type="body" sz="quarter" idx="38"/>
          </p:nvPr>
        </p:nvSpPr>
        <p:spPr>
          <a:xfrm>
            <a:off x="3483000" y="3398223"/>
            <a:ext cx="3238079" cy="228909"/>
          </a:xfrm>
        </p:spPr>
        <p:txBody>
          <a:bodyPr wrap="square">
            <a:normAutofit/>
          </a:bodyPr>
          <a:lstStyle>
            <a:lvl1pPr marL="0" indent="0">
              <a:spcBef>
                <a:spcPts val="0"/>
              </a:spcBef>
              <a:spcAft>
                <a:spcPts val="0"/>
              </a:spcAft>
              <a:buFont typeface="+mj-lt"/>
              <a:buNone/>
              <a:tabLst/>
              <a:defRPr sz="1125" b="0" i="0">
                <a:latin typeface="+mn-lt"/>
              </a:defRPr>
            </a:lvl1pPr>
            <a:lvl2pPr marL="0" indent="0">
              <a:buNone/>
              <a:defRPr sz="1125"/>
            </a:lvl2pPr>
            <a:lvl3pPr>
              <a:defRPr sz="1125"/>
            </a:lvl3pPr>
            <a:lvl4pPr>
              <a:defRPr sz="1125"/>
            </a:lvl4pPr>
            <a:lvl5pPr>
              <a:defRPr sz="1125"/>
            </a:lvl5pPr>
          </a:lstStyle>
          <a:p>
            <a:pPr lvl="0"/>
            <a:r>
              <a:rPr lang="en-US"/>
              <a:t>Click to edit Master text styles</a:t>
            </a:r>
          </a:p>
        </p:txBody>
      </p:sp>
      <p:sp>
        <p:nvSpPr>
          <p:cNvPr id="196" name="Text Placeholder 5">
            <a:extLst>
              <a:ext uri="{FF2B5EF4-FFF2-40B4-BE49-F238E27FC236}">
                <a16:creationId xmlns:a16="http://schemas.microsoft.com/office/drawing/2014/main" id="{AF7A0554-FA98-7604-80E6-32CB2E2929A8}"/>
              </a:ext>
            </a:extLst>
          </p:cNvPr>
          <p:cNvSpPr>
            <a:spLocks noGrp="1"/>
          </p:cNvSpPr>
          <p:nvPr>
            <p:ph type="body" sz="quarter" idx="39" hasCustomPrompt="1"/>
          </p:nvPr>
        </p:nvSpPr>
        <p:spPr>
          <a:xfrm>
            <a:off x="6829847" y="3398223"/>
            <a:ext cx="2095544" cy="228909"/>
          </a:xfrm>
        </p:spPr>
        <p:txBody>
          <a:bodyPr wrap="square">
            <a:normAutofit/>
          </a:bodyPr>
          <a:lstStyle>
            <a:lvl1pPr marL="0" indent="0">
              <a:spcBef>
                <a:spcPts val="0"/>
              </a:spcBef>
              <a:spcAft>
                <a:spcPts val="0"/>
              </a:spcAft>
              <a:buFont typeface="+mj-lt"/>
              <a:buNone/>
              <a:tabLst/>
              <a:defRPr sz="1125" b="0" i="0">
                <a:latin typeface="+mn-lt"/>
              </a:defRPr>
            </a:lvl1pPr>
            <a:lvl2pPr marL="0" indent="0">
              <a:buNone/>
              <a:defRPr sz="1125"/>
            </a:lvl2pPr>
            <a:lvl3pPr>
              <a:defRPr sz="1125"/>
            </a:lvl3pPr>
            <a:lvl4pPr>
              <a:defRPr sz="1125"/>
            </a:lvl4pPr>
            <a:lvl5pPr>
              <a:defRPr sz="1125"/>
            </a:lvl5pPr>
          </a:lstStyle>
          <a:p>
            <a:pPr lvl="0"/>
            <a:r>
              <a:rPr lang="en-GB" err="1"/>
              <a:t>Firstname</a:t>
            </a:r>
            <a:r>
              <a:rPr lang="en-GB"/>
              <a:t> Surname</a:t>
            </a:r>
          </a:p>
        </p:txBody>
      </p:sp>
      <p:sp>
        <p:nvSpPr>
          <p:cNvPr id="197" name="Picture Placeholder 99">
            <a:extLst>
              <a:ext uri="{FF2B5EF4-FFF2-40B4-BE49-F238E27FC236}">
                <a16:creationId xmlns:a16="http://schemas.microsoft.com/office/drawing/2014/main" id="{F876AA1D-D562-3A3B-A233-9C23797C9A2F}"/>
              </a:ext>
            </a:extLst>
          </p:cNvPr>
          <p:cNvSpPr>
            <a:spLocks noGrp="1"/>
          </p:cNvSpPr>
          <p:nvPr>
            <p:ph type="pic" sz="quarter" idx="63" hasCustomPrompt="1"/>
          </p:nvPr>
        </p:nvSpPr>
        <p:spPr>
          <a:xfrm>
            <a:off x="2419350" y="3715745"/>
            <a:ext cx="6505574"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300" b="0" i="0">
                <a:latin typeface="+mn-lt"/>
              </a:defRPr>
            </a:lvl1pPr>
          </a:lstStyle>
          <a:p>
            <a:r>
              <a:rPr lang="en-GB"/>
              <a:t> </a:t>
            </a:r>
          </a:p>
        </p:txBody>
      </p:sp>
      <p:sp>
        <p:nvSpPr>
          <p:cNvPr id="198" name="Text Placeholder 5">
            <a:extLst>
              <a:ext uri="{FF2B5EF4-FFF2-40B4-BE49-F238E27FC236}">
                <a16:creationId xmlns:a16="http://schemas.microsoft.com/office/drawing/2014/main" id="{4AAF2467-86C6-2863-72E4-0D257BDEFEC8}"/>
              </a:ext>
            </a:extLst>
          </p:cNvPr>
          <p:cNvSpPr>
            <a:spLocks noGrp="1"/>
          </p:cNvSpPr>
          <p:nvPr>
            <p:ph type="body" sz="quarter" idx="40" hasCustomPrompt="1"/>
          </p:nvPr>
        </p:nvSpPr>
        <p:spPr>
          <a:xfrm>
            <a:off x="2419350" y="3793508"/>
            <a:ext cx="954882" cy="228909"/>
          </a:xfrm>
        </p:spPr>
        <p:txBody>
          <a:bodyPr wrap="square">
            <a:normAutofit/>
          </a:bodyPr>
          <a:lstStyle>
            <a:lvl1pPr marL="0" indent="0">
              <a:spcBef>
                <a:spcPts val="0"/>
              </a:spcBef>
              <a:spcAft>
                <a:spcPts val="0"/>
              </a:spcAft>
              <a:buFont typeface="+mj-lt"/>
              <a:buNone/>
              <a:tabLst/>
              <a:defRPr sz="1125" b="0" i="0">
                <a:latin typeface="+mn-lt"/>
              </a:defRPr>
            </a:lvl1pPr>
            <a:lvl2pPr>
              <a:defRPr sz="1125"/>
            </a:lvl2pPr>
            <a:lvl3pPr>
              <a:defRPr sz="1125"/>
            </a:lvl3pPr>
            <a:lvl4pPr>
              <a:defRPr sz="1125"/>
            </a:lvl4pPr>
            <a:lvl5pPr>
              <a:defRPr sz="1125"/>
            </a:lvl5pPr>
          </a:lstStyle>
          <a:p>
            <a:pPr lvl="0"/>
            <a:r>
              <a:rPr lang="en-GB"/>
              <a:t>00:00</a:t>
            </a:r>
          </a:p>
        </p:txBody>
      </p:sp>
      <p:sp>
        <p:nvSpPr>
          <p:cNvPr id="199" name="Text Placeholder 5">
            <a:extLst>
              <a:ext uri="{FF2B5EF4-FFF2-40B4-BE49-F238E27FC236}">
                <a16:creationId xmlns:a16="http://schemas.microsoft.com/office/drawing/2014/main" id="{D10BCF98-803A-D107-CF63-05EE97CCF877}"/>
              </a:ext>
            </a:extLst>
          </p:cNvPr>
          <p:cNvSpPr>
            <a:spLocks noGrp="1"/>
          </p:cNvSpPr>
          <p:nvPr>
            <p:ph type="body" sz="quarter" idx="41"/>
          </p:nvPr>
        </p:nvSpPr>
        <p:spPr>
          <a:xfrm>
            <a:off x="3483000" y="3793508"/>
            <a:ext cx="3238079" cy="228909"/>
          </a:xfrm>
        </p:spPr>
        <p:txBody>
          <a:bodyPr wrap="square">
            <a:normAutofit/>
          </a:bodyPr>
          <a:lstStyle>
            <a:lvl1pPr marL="0" indent="0">
              <a:spcBef>
                <a:spcPts val="0"/>
              </a:spcBef>
              <a:spcAft>
                <a:spcPts val="0"/>
              </a:spcAft>
              <a:buFont typeface="+mj-lt"/>
              <a:buNone/>
              <a:tabLst/>
              <a:defRPr sz="1125" b="0" i="0">
                <a:latin typeface="+mn-lt"/>
              </a:defRPr>
            </a:lvl1pPr>
            <a:lvl2pPr marL="0" indent="0">
              <a:buNone/>
              <a:defRPr sz="1125"/>
            </a:lvl2pPr>
            <a:lvl3pPr>
              <a:defRPr sz="1125"/>
            </a:lvl3pPr>
            <a:lvl4pPr>
              <a:defRPr sz="1125"/>
            </a:lvl4pPr>
            <a:lvl5pPr>
              <a:defRPr sz="1125"/>
            </a:lvl5pPr>
          </a:lstStyle>
          <a:p>
            <a:pPr lvl="0"/>
            <a:r>
              <a:rPr lang="en-US"/>
              <a:t>Click to edit Master text styles</a:t>
            </a:r>
          </a:p>
        </p:txBody>
      </p:sp>
      <p:sp>
        <p:nvSpPr>
          <p:cNvPr id="200" name="Text Placeholder 5">
            <a:extLst>
              <a:ext uri="{FF2B5EF4-FFF2-40B4-BE49-F238E27FC236}">
                <a16:creationId xmlns:a16="http://schemas.microsoft.com/office/drawing/2014/main" id="{66FCBF15-2260-D8AF-4A2A-454AC1F084CE}"/>
              </a:ext>
            </a:extLst>
          </p:cNvPr>
          <p:cNvSpPr>
            <a:spLocks noGrp="1"/>
          </p:cNvSpPr>
          <p:nvPr>
            <p:ph type="body" sz="quarter" idx="42" hasCustomPrompt="1"/>
          </p:nvPr>
        </p:nvSpPr>
        <p:spPr>
          <a:xfrm>
            <a:off x="6829847" y="3793508"/>
            <a:ext cx="2095544" cy="228909"/>
          </a:xfrm>
        </p:spPr>
        <p:txBody>
          <a:bodyPr wrap="square">
            <a:normAutofit/>
          </a:bodyPr>
          <a:lstStyle>
            <a:lvl1pPr marL="0" indent="0">
              <a:spcBef>
                <a:spcPts val="0"/>
              </a:spcBef>
              <a:spcAft>
                <a:spcPts val="0"/>
              </a:spcAft>
              <a:buFont typeface="+mj-lt"/>
              <a:buNone/>
              <a:tabLst/>
              <a:defRPr sz="1125" b="0" i="0">
                <a:latin typeface="+mn-lt"/>
              </a:defRPr>
            </a:lvl1pPr>
            <a:lvl2pPr marL="0" indent="0">
              <a:buNone/>
              <a:defRPr sz="1125"/>
            </a:lvl2pPr>
            <a:lvl3pPr>
              <a:defRPr sz="1125"/>
            </a:lvl3pPr>
            <a:lvl4pPr>
              <a:defRPr sz="1125"/>
            </a:lvl4pPr>
            <a:lvl5pPr>
              <a:defRPr sz="1125"/>
            </a:lvl5pPr>
          </a:lstStyle>
          <a:p>
            <a:pPr lvl="0"/>
            <a:r>
              <a:rPr lang="en-GB" err="1"/>
              <a:t>Firstname</a:t>
            </a:r>
            <a:r>
              <a:rPr lang="en-GB"/>
              <a:t> Surname</a:t>
            </a:r>
          </a:p>
        </p:txBody>
      </p:sp>
      <p:sp>
        <p:nvSpPr>
          <p:cNvPr id="201" name="Picture Placeholder 100">
            <a:extLst>
              <a:ext uri="{FF2B5EF4-FFF2-40B4-BE49-F238E27FC236}">
                <a16:creationId xmlns:a16="http://schemas.microsoft.com/office/drawing/2014/main" id="{9AA08646-E580-C6E2-B08A-A52294AA1302}"/>
              </a:ext>
            </a:extLst>
          </p:cNvPr>
          <p:cNvSpPr>
            <a:spLocks noGrp="1"/>
          </p:cNvSpPr>
          <p:nvPr>
            <p:ph type="pic" sz="quarter" idx="64" hasCustomPrompt="1"/>
          </p:nvPr>
        </p:nvSpPr>
        <p:spPr>
          <a:xfrm>
            <a:off x="2419350" y="4102000"/>
            <a:ext cx="6505574"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300" b="0" i="0">
                <a:latin typeface="+mn-lt"/>
              </a:defRPr>
            </a:lvl1pPr>
          </a:lstStyle>
          <a:p>
            <a:r>
              <a:rPr lang="en-GB"/>
              <a:t> </a:t>
            </a:r>
          </a:p>
        </p:txBody>
      </p:sp>
      <p:sp>
        <p:nvSpPr>
          <p:cNvPr id="202" name="Text Placeholder 5">
            <a:extLst>
              <a:ext uri="{FF2B5EF4-FFF2-40B4-BE49-F238E27FC236}">
                <a16:creationId xmlns:a16="http://schemas.microsoft.com/office/drawing/2014/main" id="{F1F57BF8-4802-2C8C-0E82-371529BD021B}"/>
              </a:ext>
            </a:extLst>
          </p:cNvPr>
          <p:cNvSpPr>
            <a:spLocks noGrp="1"/>
          </p:cNvSpPr>
          <p:nvPr>
            <p:ph type="body" sz="quarter" idx="43" hasCustomPrompt="1"/>
          </p:nvPr>
        </p:nvSpPr>
        <p:spPr>
          <a:xfrm>
            <a:off x="2419350" y="4185779"/>
            <a:ext cx="954882" cy="228909"/>
          </a:xfrm>
        </p:spPr>
        <p:txBody>
          <a:bodyPr wrap="square">
            <a:normAutofit/>
          </a:bodyPr>
          <a:lstStyle>
            <a:lvl1pPr marL="0" indent="0">
              <a:spcBef>
                <a:spcPts val="0"/>
              </a:spcBef>
              <a:spcAft>
                <a:spcPts val="0"/>
              </a:spcAft>
              <a:buFont typeface="+mj-lt"/>
              <a:buNone/>
              <a:tabLst/>
              <a:defRPr sz="1125" b="0" i="0">
                <a:latin typeface="+mn-lt"/>
              </a:defRPr>
            </a:lvl1pPr>
            <a:lvl2pPr>
              <a:defRPr sz="1125"/>
            </a:lvl2pPr>
            <a:lvl3pPr>
              <a:defRPr sz="1125"/>
            </a:lvl3pPr>
            <a:lvl4pPr>
              <a:defRPr sz="1125"/>
            </a:lvl4pPr>
            <a:lvl5pPr>
              <a:defRPr sz="1125"/>
            </a:lvl5pPr>
          </a:lstStyle>
          <a:p>
            <a:pPr lvl="0"/>
            <a:r>
              <a:rPr lang="en-GB"/>
              <a:t>00:00</a:t>
            </a:r>
          </a:p>
        </p:txBody>
      </p:sp>
      <p:sp>
        <p:nvSpPr>
          <p:cNvPr id="203" name="Text Placeholder 5">
            <a:extLst>
              <a:ext uri="{FF2B5EF4-FFF2-40B4-BE49-F238E27FC236}">
                <a16:creationId xmlns:a16="http://schemas.microsoft.com/office/drawing/2014/main" id="{04A64809-4725-EAB5-6238-C72786840E58}"/>
              </a:ext>
            </a:extLst>
          </p:cNvPr>
          <p:cNvSpPr>
            <a:spLocks noGrp="1"/>
          </p:cNvSpPr>
          <p:nvPr>
            <p:ph type="body" sz="quarter" idx="44"/>
          </p:nvPr>
        </p:nvSpPr>
        <p:spPr>
          <a:xfrm>
            <a:off x="3483000" y="4185779"/>
            <a:ext cx="3238079" cy="228909"/>
          </a:xfrm>
        </p:spPr>
        <p:txBody>
          <a:bodyPr wrap="square">
            <a:normAutofit/>
          </a:bodyPr>
          <a:lstStyle>
            <a:lvl1pPr marL="0" indent="0">
              <a:spcBef>
                <a:spcPts val="0"/>
              </a:spcBef>
              <a:spcAft>
                <a:spcPts val="0"/>
              </a:spcAft>
              <a:buFont typeface="+mj-lt"/>
              <a:buNone/>
              <a:tabLst/>
              <a:defRPr sz="1125" b="0" i="0">
                <a:latin typeface="+mn-lt"/>
              </a:defRPr>
            </a:lvl1pPr>
            <a:lvl2pPr marL="0" indent="0">
              <a:buNone/>
              <a:defRPr sz="1125"/>
            </a:lvl2pPr>
            <a:lvl3pPr>
              <a:defRPr sz="1125"/>
            </a:lvl3pPr>
            <a:lvl4pPr>
              <a:defRPr sz="1125"/>
            </a:lvl4pPr>
            <a:lvl5pPr>
              <a:defRPr sz="1125"/>
            </a:lvl5pPr>
          </a:lstStyle>
          <a:p>
            <a:pPr lvl="0"/>
            <a:r>
              <a:rPr lang="en-US"/>
              <a:t>Click to edit Master text styles</a:t>
            </a:r>
          </a:p>
        </p:txBody>
      </p:sp>
      <p:sp>
        <p:nvSpPr>
          <p:cNvPr id="204" name="Text Placeholder 5">
            <a:extLst>
              <a:ext uri="{FF2B5EF4-FFF2-40B4-BE49-F238E27FC236}">
                <a16:creationId xmlns:a16="http://schemas.microsoft.com/office/drawing/2014/main" id="{4CB9BFE3-9BB1-5FD8-09B8-E24BA20F557E}"/>
              </a:ext>
            </a:extLst>
          </p:cNvPr>
          <p:cNvSpPr>
            <a:spLocks noGrp="1"/>
          </p:cNvSpPr>
          <p:nvPr>
            <p:ph type="body" sz="quarter" idx="45" hasCustomPrompt="1"/>
          </p:nvPr>
        </p:nvSpPr>
        <p:spPr>
          <a:xfrm>
            <a:off x="6829847" y="4185779"/>
            <a:ext cx="2095544" cy="228909"/>
          </a:xfrm>
        </p:spPr>
        <p:txBody>
          <a:bodyPr wrap="square">
            <a:normAutofit/>
          </a:bodyPr>
          <a:lstStyle>
            <a:lvl1pPr marL="0" indent="0">
              <a:spcBef>
                <a:spcPts val="0"/>
              </a:spcBef>
              <a:spcAft>
                <a:spcPts val="0"/>
              </a:spcAft>
              <a:buFont typeface="+mj-lt"/>
              <a:buNone/>
              <a:tabLst/>
              <a:defRPr sz="1125" b="0" i="0">
                <a:latin typeface="+mn-lt"/>
              </a:defRPr>
            </a:lvl1pPr>
            <a:lvl2pPr marL="0" indent="0">
              <a:buNone/>
              <a:defRPr sz="1125"/>
            </a:lvl2pPr>
            <a:lvl3pPr>
              <a:defRPr sz="1125"/>
            </a:lvl3pPr>
            <a:lvl4pPr>
              <a:defRPr sz="1125"/>
            </a:lvl4pPr>
            <a:lvl5pPr>
              <a:defRPr sz="1125"/>
            </a:lvl5pPr>
          </a:lstStyle>
          <a:p>
            <a:pPr lvl="0"/>
            <a:r>
              <a:rPr lang="en-GB" err="1"/>
              <a:t>Firstname</a:t>
            </a:r>
            <a:r>
              <a:rPr lang="en-GB"/>
              <a:t> Surname</a:t>
            </a:r>
          </a:p>
        </p:txBody>
      </p:sp>
      <p:sp>
        <p:nvSpPr>
          <p:cNvPr id="205" name="Picture Placeholder 101">
            <a:extLst>
              <a:ext uri="{FF2B5EF4-FFF2-40B4-BE49-F238E27FC236}">
                <a16:creationId xmlns:a16="http://schemas.microsoft.com/office/drawing/2014/main" id="{44DB8248-2938-15C7-274A-CA5D91633846}"/>
              </a:ext>
            </a:extLst>
          </p:cNvPr>
          <p:cNvSpPr>
            <a:spLocks noGrp="1"/>
          </p:cNvSpPr>
          <p:nvPr>
            <p:ph type="pic" sz="quarter" idx="65" hasCustomPrompt="1"/>
          </p:nvPr>
        </p:nvSpPr>
        <p:spPr>
          <a:xfrm>
            <a:off x="2419350" y="4496138"/>
            <a:ext cx="6505574"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300" b="0" i="0">
                <a:latin typeface="+mn-lt"/>
              </a:defRPr>
            </a:lvl1pPr>
          </a:lstStyle>
          <a:p>
            <a:r>
              <a:rPr lang="en-GB"/>
              <a:t> </a:t>
            </a:r>
          </a:p>
        </p:txBody>
      </p:sp>
      <p:sp>
        <p:nvSpPr>
          <p:cNvPr id="206" name="Text Placeholder 5">
            <a:extLst>
              <a:ext uri="{FF2B5EF4-FFF2-40B4-BE49-F238E27FC236}">
                <a16:creationId xmlns:a16="http://schemas.microsoft.com/office/drawing/2014/main" id="{611AE180-E3A1-4890-5ADE-0648958344D8}"/>
              </a:ext>
            </a:extLst>
          </p:cNvPr>
          <p:cNvSpPr>
            <a:spLocks noGrp="1"/>
          </p:cNvSpPr>
          <p:nvPr>
            <p:ph type="body" sz="quarter" idx="46" hasCustomPrompt="1"/>
          </p:nvPr>
        </p:nvSpPr>
        <p:spPr>
          <a:xfrm>
            <a:off x="2419350" y="4578050"/>
            <a:ext cx="954882" cy="228909"/>
          </a:xfrm>
        </p:spPr>
        <p:txBody>
          <a:bodyPr wrap="square">
            <a:normAutofit/>
          </a:bodyPr>
          <a:lstStyle>
            <a:lvl1pPr marL="0" indent="0">
              <a:spcBef>
                <a:spcPts val="0"/>
              </a:spcBef>
              <a:spcAft>
                <a:spcPts val="0"/>
              </a:spcAft>
              <a:buFont typeface="+mj-lt"/>
              <a:buNone/>
              <a:tabLst/>
              <a:defRPr sz="1125" b="0" i="0">
                <a:latin typeface="+mn-lt"/>
              </a:defRPr>
            </a:lvl1pPr>
            <a:lvl2pPr>
              <a:defRPr sz="1125"/>
            </a:lvl2pPr>
            <a:lvl3pPr>
              <a:defRPr sz="1125"/>
            </a:lvl3pPr>
            <a:lvl4pPr>
              <a:defRPr sz="1125"/>
            </a:lvl4pPr>
            <a:lvl5pPr>
              <a:defRPr sz="1125"/>
            </a:lvl5pPr>
          </a:lstStyle>
          <a:p>
            <a:pPr lvl="0"/>
            <a:r>
              <a:rPr lang="en-GB"/>
              <a:t>00:00</a:t>
            </a:r>
          </a:p>
        </p:txBody>
      </p:sp>
      <p:sp>
        <p:nvSpPr>
          <p:cNvPr id="207" name="Text Placeholder 5">
            <a:extLst>
              <a:ext uri="{FF2B5EF4-FFF2-40B4-BE49-F238E27FC236}">
                <a16:creationId xmlns:a16="http://schemas.microsoft.com/office/drawing/2014/main" id="{E90EADE4-597A-8C59-D59C-21DE4011EC86}"/>
              </a:ext>
            </a:extLst>
          </p:cNvPr>
          <p:cNvSpPr>
            <a:spLocks noGrp="1"/>
          </p:cNvSpPr>
          <p:nvPr>
            <p:ph type="body" sz="quarter" idx="47"/>
          </p:nvPr>
        </p:nvSpPr>
        <p:spPr>
          <a:xfrm>
            <a:off x="3483000" y="4578050"/>
            <a:ext cx="3238079" cy="228909"/>
          </a:xfrm>
        </p:spPr>
        <p:txBody>
          <a:bodyPr wrap="square">
            <a:normAutofit/>
          </a:bodyPr>
          <a:lstStyle>
            <a:lvl1pPr marL="0" indent="0">
              <a:spcBef>
                <a:spcPts val="0"/>
              </a:spcBef>
              <a:spcAft>
                <a:spcPts val="0"/>
              </a:spcAft>
              <a:buFont typeface="+mj-lt"/>
              <a:buNone/>
              <a:tabLst/>
              <a:defRPr sz="1125" b="0" i="0">
                <a:latin typeface="+mn-lt"/>
              </a:defRPr>
            </a:lvl1pPr>
            <a:lvl2pPr marL="0" indent="0">
              <a:buNone/>
              <a:defRPr sz="1125"/>
            </a:lvl2pPr>
            <a:lvl3pPr>
              <a:defRPr sz="1125"/>
            </a:lvl3pPr>
            <a:lvl4pPr>
              <a:defRPr sz="1125"/>
            </a:lvl4pPr>
            <a:lvl5pPr>
              <a:defRPr sz="1125"/>
            </a:lvl5pPr>
          </a:lstStyle>
          <a:p>
            <a:pPr lvl="0"/>
            <a:r>
              <a:rPr lang="en-US"/>
              <a:t>Click to edit Master text styles</a:t>
            </a:r>
          </a:p>
        </p:txBody>
      </p:sp>
      <p:sp>
        <p:nvSpPr>
          <p:cNvPr id="208" name="Text Placeholder 5">
            <a:extLst>
              <a:ext uri="{FF2B5EF4-FFF2-40B4-BE49-F238E27FC236}">
                <a16:creationId xmlns:a16="http://schemas.microsoft.com/office/drawing/2014/main" id="{8988DD51-F3BF-BE97-FF13-DAAFB4A50B04}"/>
              </a:ext>
            </a:extLst>
          </p:cNvPr>
          <p:cNvSpPr>
            <a:spLocks noGrp="1"/>
          </p:cNvSpPr>
          <p:nvPr>
            <p:ph type="body" sz="quarter" idx="48" hasCustomPrompt="1"/>
          </p:nvPr>
        </p:nvSpPr>
        <p:spPr>
          <a:xfrm>
            <a:off x="6829847" y="4578050"/>
            <a:ext cx="2095544" cy="228909"/>
          </a:xfrm>
        </p:spPr>
        <p:txBody>
          <a:bodyPr wrap="square">
            <a:normAutofit/>
          </a:bodyPr>
          <a:lstStyle>
            <a:lvl1pPr marL="0" indent="0">
              <a:spcBef>
                <a:spcPts val="0"/>
              </a:spcBef>
              <a:spcAft>
                <a:spcPts val="0"/>
              </a:spcAft>
              <a:buFont typeface="+mj-lt"/>
              <a:buNone/>
              <a:tabLst/>
              <a:defRPr sz="1125" b="0" i="0">
                <a:latin typeface="+mn-lt"/>
              </a:defRPr>
            </a:lvl1pPr>
            <a:lvl2pPr marL="0" indent="0">
              <a:buNone/>
              <a:defRPr sz="1125"/>
            </a:lvl2pPr>
            <a:lvl3pPr>
              <a:defRPr sz="1125"/>
            </a:lvl3pPr>
            <a:lvl4pPr>
              <a:defRPr sz="1125"/>
            </a:lvl4pPr>
            <a:lvl5pPr>
              <a:defRPr sz="1125"/>
            </a:lvl5pPr>
          </a:lstStyle>
          <a:p>
            <a:pPr lvl="0"/>
            <a:r>
              <a:rPr lang="en-GB" err="1"/>
              <a:t>Firstname</a:t>
            </a:r>
            <a:r>
              <a:rPr lang="en-GB"/>
              <a:t> Surname</a:t>
            </a:r>
          </a:p>
        </p:txBody>
      </p:sp>
      <p:sp>
        <p:nvSpPr>
          <p:cNvPr id="209" name="Picture Placeholder 102">
            <a:extLst>
              <a:ext uri="{FF2B5EF4-FFF2-40B4-BE49-F238E27FC236}">
                <a16:creationId xmlns:a16="http://schemas.microsoft.com/office/drawing/2014/main" id="{5DAB147A-0351-E869-E2C9-849967B3E0CC}"/>
              </a:ext>
            </a:extLst>
          </p:cNvPr>
          <p:cNvSpPr>
            <a:spLocks noGrp="1"/>
          </p:cNvSpPr>
          <p:nvPr>
            <p:ph type="pic" sz="quarter" idx="66" hasCustomPrompt="1"/>
          </p:nvPr>
        </p:nvSpPr>
        <p:spPr>
          <a:xfrm>
            <a:off x="2419350" y="4890275"/>
            <a:ext cx="6505574"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300" b="0" i="0">
                <a:latin typeface="+mn-lt"/>
              </a:defRPr>
            </a:lvl1pPr>
          </a:lstStyle>
          <a:p>
            <a:r>
              <a:rPr lang="en-GB"/>
              <a:t> </a:t>
            </a:r>
          </a:p>
        </p:txBody>
      </p:sp>
      <p:sp>
        <p:nvSpPr>
          <p:cNvPr id="210" name="Text Placeholder 5">
            <a:extLst>
              <a:ext uri="{FF2B5EF4-FFF2-40B4-BE49-F238E27FC236}">
                <a16:creationId xmlns:a16="http://schemas.microsoft.com/office/drawing/2014/main" id="{3A1DC516-9D33-7E76-1881-D60014DC876A}"/>
              </a:ext>
            </a:extLst>
          </p:cNvPr>
          <p:cNvSpPr>
            <a:spLocks noGrp="1"/>
          </p:cNvSpPr>
          <p:nvPr>
            <p:ph type="body" sz="quarter" idx="49" hasCustomPrompt="1"/>
          </p:nvPr>
        </p:nvSpPr>
        <p:spPr>
          <a:xfrm>
            <a:off x="2419350" y="4969020"/>
            <a:ext cx="954882" cy="228909"/>
          </a:xfrm>
        </p:spPr>
        <p:txBody>
          <a:bodyPr wrap="square">
            <a:normAutofit/>
          </a:bodyPr>
          <a:lstStyle>
            <a:lvl1pPr marL="0" indent="0">
              <a:spcBef>
                <a:spcPts val="0"/>
              </a:spcBef>
              <a:spcAft>
                <a:spcPts val="0"/>
              </a:spcAft>
              <a:buFont typeface="+mj-lt"/>
              <a:buNone/>
              <a:tabLst/>
              <a:defRPr sz="1125" b="0" i="0">
                <a:latin typeface="+mn-lt"/>
              </a:defRPr>
            </a:lvl1pPr>
            <a:lvl2pPr>
              <a:defRPr sz="1125"/>
            </a:lvl2pPr>
            <a:lvl3pPr>
              <a:defRPr sz="1125"/>
            </a:lvl3pPr>
            <a:lvl4pPr>
              <a:defRPr sz="1125"/>
            </a:lvl4pPr>
            <a:lvl5pPr>
              <a:defRPr sz="1125"/>
            </a:lvl5pPr>
          </a:lstStyle>
          <a:p>
            <a:pPr lvl="0"/>
            <a:r>
              <a:rPr lang="en-GB"/>
              <a:t>00:00</a:t>
            </a:r>
          </a:p>
        </p:txBody>
      </p:sp>
      <p:sp>
        <p:nvSpPr>
          <p:cNvPr id="211" name="Text Placeholder 5">
            <a:extLst>
              <a:ext uri="{FF2B5EF4-FFF2-40B4-BE49-F238E27FC236}">
                <a16:creationId xmlns:a16="http://schemas.microsoft.com/office/drawing/2014/main" id="{50E9B1C4-B2F3-4C78-8518-39911DF5B99E}"/>
              </a:ext>
            </a:extLst>
          </p:cNvPr>
          <p:cNvSpPr>
            <a:spLocks noGrp="1"/>
          </p:cNvSpPr>
          <p:nvPr>
            <p:ph type="body" sz="quarter" idx="50"/>
          </p:nvPr>
        </p:nvSpPr>
        <p:spPr>
          <a:xfrm>
            <a:off x="3483000" y="4969020"/>
            <a:ext cx="3238079" cy="228909"/>
          </a:xfrm>
        </p:spPr>
        <p:txBody>
          <a:bodyPr wrap="square">
            <a:normAutofit/>
          </a:bodyPr>
          <a:lstStyle>
            <a:lvl1pPr marL="0" indent="0">
              <a:spcBef>
                <a:spcPts val="0"/>
              </a:spcBef>
              <a:spcAft>
                <a:spcPts val="0"/>
              </a:spcAft>
              <a:buFont typeface="+mj-lt"/>
              <a:buNone/>
              <a:tabLst/>
              <a:defRPr sz="1125" b="0" i="0">
                <a:latin typeface="+mn-lt"/>
              </a:defRPr>
            </a:lvl1pPr>
            <a:lvl2pPr marL="0" indent="0">
              <a:buNone/>
              <a:defRPr sz="1125"/>
            </a:lvl2pPr>
            <a:lvl3pPr>
              <a:defRPr sz="1125"/>
            </a:lvl3pPr>
            <a:lvl4pPr>
              <a:defRPr sz="1125"/>
            </a:lvl4pPr>
            <a:lvl5pPr>
              <a:defRPr sz="1125"/>
            </a:lvl5pPr>
          </a:lstStyle>
          <a:p>
            <a:pPr lvl="0"/>
            <a:r>
              <a:rPr lang="en-US"/>
              <a:t>Click to edit Master text styles</a:t>
            </a:r>
          </a:p>
        </p:txBody>
      </p:sp>
      <p:sp>
        <p:nvSpPr>
          <p:cNvPr id="212" name="Text Placeholder 5">
            <a:extLst>
              <a:ext uri="{FF2B5EF4-FFF2-40B4-BE49-F238E27FC236}">
                <a16:creationId xmlns:a16="http://schemas.microsoft.com/office/drawing/2014/main" id="{BE4B6B57-1237-7AB3-7574-6A37E89A9F5C}"/>
              </a:ext>
            </a:extLst>
          </p:cNvPr>
          <p:cNvSpPr>
            <a:spLocks noGrp="1"/>
          </p:cNvSpPr>
          <p:nvPr>
            <p:ph type="body" sz="quarter" idx="51" hasCustomPrompt="1"/>
          </p:nvPr>
        </p:nvSpPr>
        <p:spPr>
          <a:xfrm>
            <a:off x="6829847" y="4969020"/>
            <a:ext cx="2095544" cy="228909"/>
          </a:xfrm>
        </p:spPr>
        <p:txBody>
          <a:bodyPr wrap="square">
            <a:normAutofit/>
          </a:bodyPr>
          <a:lstStyle>
            <a:lvl1pPr marL="0" indent="0">
              <a:spcBef>
                <a:spcPts val="0"/>
              </a:spcBef>
              <a:spcAft>
                <a:spcPts val="0"/>
              </a:spcAft>
              <a:buFont typeface="+mj-lt"/>
              <a:buNone/>
              <a:tabLst/>
              <a:defRPr sz="1125" b="0" i="0">
                <a:latin typeface="+mn-lt"/>
              </a:defRPr>
            </a:lvl1pPr>
            <a:lvl2pPr marL="0" indent="0">
              <a:buNone/>
              <a:defRPr sz="1125"/>
            </a:lvl2pPr>
            <a:lvl3pPr>
              <a:defRPr sz="1125"/>
            </a:lvl3pPr>
            <a:lvl4pPr>
              <a:defRPr sz="1125"/>
            </a:lvl4pPr>
            <a:lvl5pPr>
              <a:defRPr sz="1125"/>
            </a:lvl5pPr>
          </a:lstStyle>
          <a:p>
            <a:pPr lvl="0"/>
            <a:r>
              <a:rPr lang="en-GB" err="1"/>
              <a:t>Firstname</a:t>
            </a:r>
            <a:r>
              <a:rPr lang="en-GB"/>
              <a:t> Surname</a:t>
            </a:r>
          </a:p>
        </p:txBody>
      </p:sp>
      <p:sp>
        <p:nvSpPr>
          <p:cNvPr id="213" name="Picture Placeholder 103">
            <a:extLst>
              <a:ext uri="{FF2B5EF4-FFF2-40B4-BE49-F238E27FC236}">
                <a16:creationId xmlns:a16="http://schemas.microsoft.com/office/drawing/2014/main" id="{469187E8-1DE2-B301-6DE0-4B9CEA368C43}"/>
              </a:ext>
            </a:extLst>
          </p:cNvPr>
          <p:cNvSpPr>
            <a:spLocks noGrp="1"/>
          </p:cNvSpPr>
          <p:nvPr>
            <p:ph type="pic" sz="quarter" idx="67" hasCustomPrompt="1"/>
          </p:nvPr>
        </p:nvSpPr>
        <p:spPr>
          <a:xfrm>
            <a:off x="2419350" y="5276530"/>
            <a:ext cx="6505574"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300" b="0" i="0">
                <a:latin typeface="+mn-lt"/>
              </a:defRPr>
            </a:lvl1pPr>
          </a:lstStyle>
          <a:p>
            <a:r>
              <a:rPr lang="en-GB"/>
              <a:t> </a:t>
            </a:r>
          </a:p>
        </p:txBody>
      </p:sp>
      <p:sp>
        <p:nvSpPr>
          <p:cNvPr id="214" name="Text Placeholder 5">
            <a:extLst>
              <a:ext uri="{FF2B5EF4-FFF2-40B4-BE49-F238E27FC236}">
                <a16:creationId xmlns:a16="http://schemas.microsoft.com/office/drawing/2014/main" id="{C07B97CB-6CF8-744C-72E9-403869FF62FA}"/>
              </a:ext>
            </a:extLst>
          </p:cNvPr>
          <p:cNvSpPr>
            <a:spLocks noGrp="1"/>
          </p:cNvSpPr>
          <p:nvPr>
            <p:ph type="body" sz="quarter" idx="52" hasCustomPrompt="1"/>
          </p:nvPr>
        </p:nvSpPr>
        <p:spPr>
          <a:xfrm>
            <a:off x="2419350" y="5359990"/>
            <a:ext cx="954882" cy="228909"/>
          </a:xfrm>
        </p:spPr>
        <p:txBody>
          <a:bodyPr wrap="square">
            <a:normAutofit/>
          </a:bodyPr>
          <a:lstStyle>
            <a:lvl1pPr marL="0" indent="0">
              <a:spcBef>
                <a:spcPts val="0"/>
              </a:spcBef>
              <a:spcAft>
                <a:spcPts val="0"/>
              </a:spcAft>
              <a:buFont typeface="+mj-lt"/>
              <a:buNone/>
              <a:tabLst/>
              <a:defRPr sz="1125" b="0" i="0">
                <a:latin typeface="+mn-lt"/>
              </a:defRPr>
            </a:lvl1pPr>
            <a:lvl2pPr>
              <a:defRPr sz="1125"/>
            </a:lvl2pPr>
            <a:lvl3pPr>
              <a:defRPr sz="1125"/>
            </a:lvl3pPr>
            <a:lvl4pPr>
              <a:defRPr sz="1125"/>
            </a:lvl4pPr>
            <a:lvl5pPr>
              <a:defRPr sz="1125"/>
            </a:lvl5pPr>
          </a:lstStyle>
          <a:p>
            <a:pPr lvl="0"/>
            <a:r>
              <a:rPr lang="en-GB"/>
              <a:t>00:00</a:t>
            </a:r>
          </a:p>
        </p:txBody>
      </p:sp>
      <p:sp>
        <p:nvSpPr>
          <p:cNvPr id="215" name="Text Placeholder 5">
            <a:extLst>
              <a:ext uri="{FF2B5EF4-FFF2-40B4-BE49-F238E27FC236}">
                <a16:creationId xmlns:a16="http://schemas.microsoft.com/office/drawing/2014/main" id="{D7694E3D-9EAE-7860-514C-D3E6A6066D79}"/>
              </a:ext>
            </a:extLst>
          </p:cNvPr>
          <p:cNvSpPr>
            <a:spLocks noGrp="1"/>
          </p:cNvSpPr>
          <p:nvPr>
            <p:ph type="body" sz="quarter" idx="53"/>
          </p:nvPr>
        </p:nvSpPr>
        <p:spPr>
          <a:xfrm>
            <a:off x="3483000" y="5359990"/>
            <a:ext cx="3238079" cy="228909"/>
          </a:xfrm>
        </p:spPr>
        <p:txBody>
          <a:bodyPr wrap="square">
            <a:normAutofit/>
          </a:bodyPr>
          <a:lstStyle>
            <a:lvl1pPr marL="0" indent="0">
              <a:spcBef>
                <a:spcPts val="0"/>
              </a:spcBef>
              <a:spcAft>
                <a:spcPts val="0"/>
              </a:spcAft>
              <a:buFont typeface="+mj-lt"/>
              <a:buNone/>
              <a:tabLst/>
              <a:defRPr sz="1125" b="0" i="0">
                <a:latin typeface="+mn-lt"/>
              </a:defRPr>
            </a:lvl1pPr>
            <a:lvl2pPr marL="0" indent="0">
              <a:buNone/>
              <a:defRPr sz="1125"/>
            </a:lvl2pPr>
            <a:lvl3pPr>
              <a:defRPr sz="1125"/>
            </a:lvl3pPr>
            <a:lvl4pPr>
              <a:defRPr sz="1125"/>
            </a:lvl4pPr>
            <a:lvl5pPr>
              <a:defRPr sz="1125"/>
            </a:lvl5pPr>
          </a:lstStyle>
          <a:p>
            <a:pPr lvl="0"/>
            <a:r>
              <a:rPr lang="en-US"/>
              <a:t>Click to edit Master text styles</a:t>
            </a:r>
          </a:p>
        </p:txBody>
      </p:sp>
      <p:sp>
        <p:nvSpPr>
          <p:cNvPr id="216" name="Text Placeholder 5">
            <a:extLst>
              <a:ext uri="{FF2B5EF4-FFF2-40B4-BE49-F238E27FC236}">
                <a16:creationId xmlns:a16="http://schemas.microsoft.com/office/drawing/2014/main" id="{673631ED-FCF1-AA91-EA4E-8BD53A7ED357}"/>
              </a:ext>
            </a:extLst>
          </p:cNvPr>
          <p:cNvSpPr>
            <a:spLocks noGrp="1"/>
          </p:cNvSpPr>
          <p:nvPr>
            <p:ph type="body" sz="quarter" idx="54" hasCustomPrompt="1"/>
          </p:nvPr>
        </p:nvSpPr>
        <p:spPr>
          <a:xfrm>
            <a:off x="6829847" y="5359990"/>
            <a:ext cx="2095544" cy="228909"/>
          </a:xfrm>
        </p:spPr>
        <p:txBody>
          <a:bodyPr wrap="square">
            <a:normAutofit/>
          </a:bodyPr>
          <a:lstStyle>
            <a:lvl1pPr marL="0" indent="0">
              <a:spcBef>
                <a:spcPts val="0"/>
              </a:spcBef>
              <a:spcAft>
                <a:spcPts val="0"/>
              </a:spcAft>
              <a:buFont typeface="+mj-lt"/>
              <a:buNone/>
              <a:tabLst/>
              <a:defRPr sz="1125" b="0" i="0">
                <a:latin typeface="+mn-lt"/>
              </a:defRPr>
            </a:lvl1pPr>
            <a:lvl2pPr marL="0" indent="0">
              <a:buNone/>
              <a:defRPr sz="1125"/>
            </a:lvl2pPr>
            <a:lvl3pPr>
              <a:defRPr sz="1125"/>
            </a:lvl3pPr>
            <a:lvl4pPr>
              <a:defRPr sz="1125"/>
            </a:lvl4pPr>
            <a:lvl5pPr>
              <a:defRPr sz="1125"/>
            </a:lvl5pPr>
          </a:lstStyle>
          <a:p>
            <a:pPr lvl="0"/>
            <a:r>
              <a:rPr lang="en-GB" err="1"/>
              <a:t>Firstname</a:t>
            </a:r>
            <a:r>
              <a:rPr lang="en-GB"/>
              <a:t> Surname</a:t>
            </a: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3" name="Footer Placeholder 4">
            <a:extLst>
              <a:ext uri="{FF2B5EF4-FFF2-40B4-BE49-F238E27FC236}">
                <a16:creationId xmlns:a16="http://schemas.microsoft.com/office/drawing/2014/main" id="{3BF28211-1086-A258-4B97-2558FD5CBF7B}"/>
              </a:ext>
            </a:extLst>
          </p:cNvPr>
          <p:cNvSpPr>
            <a:spLocks noGrp="1"/>
          </p:cNvSpPr>
          <p:nvPr>
            <p:ph type="ftr" sz="quarter" idx="3"/>
          </p:nvPr>
        </p:nvSpPr>
        <p:spPr>
          <a:xfrm>
            <a:off x="216194" y="6172935"/>
            <a:ext cx="8707887" cy="97655"/>
          </a:xfrm>
          <a:prstGeom prst="rect">
            <a:avLst/>
          </a:prstGeom>
        </p:spPr>
        <p:txBody>
          <a:bodyPr vert="horz" wrap="square" lIns="0" tIns="0" rIns="0" bIns="0" rtlCol="0" anchor="b" anchorCtr="0">
            <a:spAutoFit/>
          </a:bodyPr>
          <a:lstStyle>
            <a:lvl1pPr algn="l">
              <a:lnSpc>
                <a:spcPct val="110000"/>
              </a:lnSpc>
              <a:spcBef>
                <a:spcPts val="450"/>
              </a:spcBef>
              <a:spcAft>
                <a:spcPts val="450"/>
              </a:spcAft>
              <a:defRPr sz="600" b="0" i="0">
                <a:solidFill>
                  <a:schemeClr val="tx1"/>
                </a:solidFill>
                <a:latin typeface="+mn-lt"/>
              </a:defRPr>
            </a:lvl1pPr>
          </a:lstStyle>
          <a:p>
            <a:pPr>
              <a:spcBef>
                <a:spcPts val="0"/>
              </a:spcBef>
              <a:spcAft>
                <a:spcPts val="225"/>
              </a:spcAft>
            </a:pPr>
            <a:endParaRPr lang="en-US"/>
          </a:p>
        </p:txBody>
      </p:sp>
    </p:spTree>
    <p:extLst>
      <p:ext uri="{BB962C8B-B14F-4D97-AF65-F5344CB8AC3E}">
        <p14:creationId xmlns:p14="http://schemas.microsoft.com/office/powerpoint/2010/main" val="334517782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C789E9C-6550-50F6-2FFD-F534146F3D6F}"/>
              </a:ext>
            </a:extLst>
          </p:cNvPr>
          <p:cNvSpPr>
            <a:spLocks noGrp="1"/>
          </p:cNvSpPr>
          <p:nvPr>
            <p:ph type="body" sz="quarter" idx="12"/>
          </p:nvPr>
        </p:nvSpPr>
        <p:spPr>
          <a:xfrm>
            <a:off x="215503" y="269882"/>
            <a:ext cx="8711459" cy="5495918"/>
          </a:xfrm>
        </p:spPr>
        <p:txBody>
          <a:bodyPr/>
          <a:lstStyle>
            <a:lvl1pPr>
              <a:lnSpc>
                <a:spcPct val="80000"/>
              </a:lnSpc>
              <a:defRPr sz="5550" b="0" i="0">
                <a:solidFill>
                  <a:schemeClr val="accent1"/>
                </a:solidFill>
                <a:latin typeface="+mj-lt"/>
              </a:defRPr>
            </a:lvl1pPr>
            <a:lvl2pPr>
              <a:lnSpc>
                <a:spcPct val="80000"/>
              </a:lnSpc>
              <a:defRPr lang="en-GB" dirty="0" smtClean="0"/>
            </a:lvl2pPr>
            <a:lvl3pPr>
              <a:lnSpc>
                <a:spcPct val="80000"/>
              </a:lnSpc>
              <a:defRPr lang="en-GB" dirty="0" smtClean="0"/>
            </a:lvl3pPr>
            <a:lvl4pPr>
              <a:lnSpc>
                <a:spcPct val="80000"/>
              </a:lnSpc>
              <a:defRPr lang="en-GB" dirty="0" smtClean="0"/>
            </a:lvl4pPr>
            <a:lvl5pPr>
              <a:lnSpc>
                <a:spcPct val="80000"/>
              </a:lnSpc>
              <a:defRPr lang="en-GB"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Slide Number Placeholder 3">
            <a:extLst>
              <a:ext uri="{FF2B5EF4-FFF2-40B4-BE49-F238E27FC236}">
                <a16:creationId xmlns:a16="http://schemas.microsoft.com/office/drawing/2014/main" id="{A7336B88-A821-CF31-A937-209EE62E0A19}"/>
              </a:ext>
            </a:extLst>
          </p:cNvPr>
          <p:cNvSpPr>
            <a:spLocks noGrp="1"/>
          </p:cNvSpPr>
          <p:nvPr>
            <p:ph type="sldNum" sz="quarter" idx="11"/>
          </p:nvPr>
        </p:nvSpPr>
        <p:spPr/>
        <p:txBody>
          <a:bodyPr/>
          <a:lstStyle/>
          <a:p>
            <a:fld id="{AEC8D767-5246-2244-A4A3-B8AFB218393C}" type="slidenum">
              <a:rPr lang="en-GB" smtClean="0"/>
              <a:pPr/>
              <a:t>‹#›</a:t>
            </a:fld>
            <a:endParaRPr lang="en-GB"/>
          </a:p>
        </p:txBody>
      </p:sp>
      <p:sp>
        <p:nvSpPr>
          <p:cNvPr id="5" name="Footer Placeholder 4">
            <a:extLst>
              <a:ext uri="{FF2B5EF4-FFF2-40B4-BE49-F238E27FC236}">
                <a16:creationId xmlns:a16="http://schemas.microsoft.com/office/drawing/2014/main" id="{09807596-CD4E-AD17-0A30-209981645369}"/>
              </a:ext>
            </a:extLst>
          </p:cNvPr>
          <p:cNvSpPr>
            <a:spLocks noGrp="1"/>
          </p:cNvSpPr>
          <p:nvPr>
            <p:ph type="ftr" sz="quarter" idx="3"/>
          </p:nvPr>
        </p:nvSpPr>
        <p:spPr>
          <a:xfrm>
            <a:off x="216194" y="6172935"/>
            <a:ext cx="8707887" cy="97655"/>
          </a:xfrm>
          <a:prstGeom prst="rect">
            <a:avLst/>
          </a:prstGeom>
        </p:spPr>
        <p:txBody>
          <a:bodyPr vert="horz" wrap="square" lIns="0" tIns="0" rIns="0" bIns="0" rtlCol="0" anchor="b" anchorCtr="0">
            <a:spAutoFit/>
          </a:bodyPr>
          <a:lstStyle>
            <a:lvl1pPr algn="l">
              <a:lnSpc>
                <a:spcPct val="110000"/>
              </a:lnSpc>
              <a:spcBef>
                <a:spcPts val="450"/>
              </a:spcBef>
              <a:spcAft>
                <a:spcPts val="450"/>
              </a:spcAft>
              <a:defRPr sz="600" b="0" i="0">
                <a:solidFill>
                  <a:schemeClr val="tx1"/>
                </a:solidFill>
                <a:latin typeface="+mn-lt"/>
              </a:defRPr>
            </a:lvl1pPr>
          </a:lstStyle>
          <a:p>
            <a:pPr>
              <a:spcBef>
                <a:spcPts val="0"/>
              </a:spcBef>
              <a:spcAft>
                <a:spcPts val="225"/>
              </a:spcAft>
            </a:pPr>
            <a:endParaRPr lang="en-US"/>
          </a:p>
        </p:txBody>
      </p:sp>
    </p:spTree>
    <p:extLst>
      <p:ext uri="{BB962C8B-B14F-4D97-AF65-F5344CB8AC3E}">
        <p14:creationId xmlns:p14="http://schemas.microsoft.com/office/powerpoint/2010/main" val="39129839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Key Numbers">
    <p:bg>
      <p:bgPr>
        <a:solidFill>
          <a:schemeClr val="accent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429BCB1-0FF2-B8E0-831A-4C2A0BEF189C}"/>
              </a:ext>
            </a:extLst>
          </p:cNvPr>
          <p:cNvSpPr>
            <a:spLocks noGrp="1"/>
          </p:cNvSpPr>
          <p:nvPr>
            <p:ph type="title"/>
          </p:nvPr>
        </p:nvSpPr>
        <p:spPr>
          <a:xfrm>
            <a:off x="216228" y="273601"/>
            <a:ext cx="1358969" cy="297838"/>
          </a:xfrm>
        </p:spPr>
        <p:txBody>
          <a:bodyPr/>
          <a:lstStyle>
            <a:lvl1pPr>
              <a:lnSpc>
                <a:spcPct val="85000"/>
              </a:lnSpc>
              <a:defRPr sz="1125" b="1" i="0">
                <a:solidFill>
                  <a:schemeClr val="bg1"/>
                </a:solidFill>
                <a:latin typeface="+mn-lt"/>
              </a:defRPr>
            </a:lvl1pPr>
          </a:lstStyle>
          <a:p>
            <a:r>
              <a:rPr lang="en-US"/>
              <a:t>Click to edit Master title style</a:t>
            </a:r>
            <a:endParaRPr lang="en-GB"/>
          </a:p>
        </p:txBody>
      </p:sp>
      <p:sp>
        <p:nvSpPr>
          <p:cNvPr id="8" name="Picture Placeholder 91">
            <a:extLst>
              <a:ext uri="{FF2B5EF4-FFF2-40B4-BE49-F238E27FC236}">
                <a16:creationId xmlns:a16="http://schemas.microsoft.com/office/drawing/2014/main" id="{1B8E6F68-BB92-3741-A271-A507454209A8}"/>
              </a:ext>
            </a:extLst>
          </p:cNvPr>
          <p:cNvSpPr>
            <a:spLocks noGrp="1"/>
          </p:cNvSpPr>
          <p:nvPr>
            <p:ph type="pic" sz="quarter" idx="55" hasCustomPrompt="1"/>
          </p:nvPr>
        </p:nvSpPr>
        <p:spPr>
          <a:xfrm>
            <a:off x="2419350" y="291038"/>
            <a:ext cx="6505574"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bg1"/>
            </a:solidFill>
          </a:ln>
        </p:spPr>
        <p:txBody>
          <a:bodyPr wrap="square">
            <a:noAutofit/>
          </a:bodyPr>
          <a:lstStyle>
            <a:lvl1pPr>
              <a:defRPr sz="300"/>
            </a:lvl1pPr>
          </a:lstStyle>
          <a:p>
            <a:pPr lvl="8"/>
            <a:r>
              <a:rPr lang="en-GB"/>
              <a:t> </a:t>
            </a:r>
          </a:p>
        </p:txBody>
      </p:sp>
      <p:sp>
        <p:nvSpPr>
          <p:cNvPr id="15" name="Text Placeholder 14">
            <a:extLst>
              <a:ext uri="{FF2B5EF4-FFF2-40B4-BE49-F238E27FC236}">
                <a16:creationId xmlns:a16="http://schemas.microsoft.com/office/drawing/2014/main" id="{63F40DC3-5F4F-C397-5C6A-8A62BC1F78B1}"/>
              </a:ext>
            </a:extLst>
          </p:cNvPr>
          <p:cNvSpPr>
            <a:spLocks noGrp="1"/>
          </p:cNvSpPr>
          <p:nvPr>
            <p:ph type="body" sz="quarter" idx="60"/>
          </p:nvPr>
        </p:nvSpPr>
        <p:spPr>
          <a:xfrm>
            <a:off x="6093619" y="527050"/>
            <a:ext cx="2831306" cy="14986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4" name="Picture Placeholder 91">
            <a:extLst>
              <a:ext uri="{FF2B5EF4-FFF2-40B4-BE49-F238E27FC236}">
                <a16:creationId xmlns:a16="http://schemas.microsoft.com/office/drawing/2014/main" id="{A11547F3-AA53-B6CF-CC36-9B7EBC562F8C}"/>
              </a:ext>
            </a:extLst>
          </p:cNvPr>
          <p:cNvSpPr>
            <a:spLocks noGrp="1"/>
          </p:cNvSpPr>
          <p:nvPr>
            <p:ph type="pic" sz="quarter" idx="67" hasCustomPrompt="1"/>
          </p:nvPr>
        </p:nvSpPr>
        <p:spPr>
          <a:xfrm>
            <a:off x="2419350" y="2282398"/>
            <a:ext cx="6505574"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bg1"/>
            </a:solidFill>
          </a:ln>
        </p:spPr>
        <p:txBody>
          <a:bodyPr wrap="square">
            <a:noAutofit/>
          </a:bodyPr>
          <a:lstStyle>
            <a:lvl1pPr>
              <a:defRPr sz="300"/>
            </a:lvl1pPr>
          </a:lstStyle>
          <a:p>
            <a:pPr lvl="8"/>
            <a:r>
              <a:rPr lang="en-GB"/>
              <a:t> </a:t>
            </a:r>
          </a:p>
        </p:txBody>
      </p:sp>
      <p:sp>
        <p:nvSpPr>
          <p:cNvPr id="17" name="Text Placeholder 14">
            <a:extLst>
              <a:ext uri="{FF2B5EF4-FFF2-40B4-BE49-F238E27FC236}">
                <a16:creationId xmlns:a16="http://schemas.microsoft.com/office/drawing/2014/main" id="{BBE84450-4088-E9E0-0359-34BD23A3925E}"/>
              </a:ext>
            </a:extLst>
          </p:cNvPr>
          <p:cNvSpPr>
            <a:spLocks noGrp="1"/>
          </p:cNvSpPr>
          <p:nvPr>
            <p:ph type="body" sz="quarter" idx="69"/>
          </p:nvPr>
        </p:nvSpPr>
        <p:spPr>
          <a:xfrm>
            <a:off x="6093619" y="2518410"/>
            <a:ext cx="2831306" cy="14986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8" name="Picture Placeholder 91">
            <a:extLst>
              <a:ext uri="{FF2B5EF4-FFF2-40B4-BE49-F238E27FC236}">
                <a16:creationId xmlns:a16="http://schemas.microsoft.com/office/drawing/2014/main" id="{62C4BF17-AF9C-A4E5-F1BF-718B90E42E20}"/>
              </a:ext>
            </a:extLst>
          </p:cNvPr>
          <p:cNvSpPr>
            <a:spLocks noGrp="1"/>
          </p:cNvSpPr>
          <p:nvPr>
            <p:ph type="pic" sz="quarter" idx="70" hasCustomPrompt="1"/>
          </p:nvPr>
        </p:nvSpPr>
        <p:spPr>
          <a:xfrm>
            <a:off x="2419350" y="4286470"/>
            <a:ext cx="6505574"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bg1"/>
            </a:solidFill>
          </a:ln>
        </p:spPr>
        <p:txBody>
          <a:bodyPr wrap="square">
            <a:noAutofit/>
          </a:bodyPr>
          <a:lstStyle>
            <a:lvl1pPr>
              <a:defRPr sz="300"/>
            </a:lvl1pPr>
          </a:lstStyle>
          <a:p>
            <a:pPr lvl="8"/>
            <a:r>
              <a:rPr lang="en-GB"/>
              <a:t> </a:t>
            </a:r>
          </a:p>
        </p:txBody>
      </p:sp>
      <p:sp>
        <p:nvSpPr>
          <p:cNvPr id="22" name="Text Placeholder 14">
            <a:extLst>
              <a:ext uri="{FF2B5EF4-FFF2-40B4-BE49-F238E27FC236}">
                <a16:creationId xmlns:a16="http://schemas.microsoft.com/office/drawing/2014/main" id="{F33A7DDF-B16D-DE86-59A6-3E4EE10AF950}"/>
              </a:ext>
            </a:extLst>
          </p:cNvPr>
          <p:cNvSpPr>
            <a:spLocks noGrp="1"/>
          </p:cNvSpPr>
          <p:nvPr>
            <p:ph type="body" sz="quarter" idx="72"/>
          </p:nvPr>
        </p:nvSpPr>
        <p:spPr>
          <a:xfrm>
            <a:off x="6093619" y="4522482"/>
            <a:ext cx="2831306" cy="14986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23" name="Picture Placeholder 91">
            <a:extLst>
              <a:ext uri="{FF2B5EF4-FFF2-40B4-BE49-F238E27FC236}">
                <a16:creationId xmlns:a16="http://schemas.microsoft.com/office/drawing/2014/main" id="{485FA38D-16CA-1001-19BE-594DCF6B57AA}"/>
              </a:ext>
            </a:extLst>
          </p:cNvPr>
          <p:cNvSpPr>
            <a:spLocks noGrp="1"/>
          </p:cNvSpPr>
          <p:nvPr>
            <p:ph type="pic" sz="quarter" idx="73" hasCustomPrompt="1"/>
          </p:nvPr>
        </p:nvSpPr>
        <p:spPr>
          <a:xfrm>
            <a:off x="2419350" y="6287990"/>
            <a:ext cx="6505574"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bg1"/>
            </a:solidFill>
          </a:ln>
        </p:spPr>
        <p:txBody>
          <a:bodyPr wrap="square">
            <a:noAutofit/>
          </a:bodyPr>
          <a:lstStyle>
            <a:lvl1pPr>
              <a:defRPr sz="300"/>
            </a:lvl1pPr>
          </a:lstStyle>
          <a:p>
            <a:pPr lvl="8"/>
            <a:r>
              <a:rPr lang="en-GB"/>
              <a:t> </a:t>
            </a:r>
          </a:p>
        </p:txBody>
      </p:sp>
      <p:sp>
        <p:nvSpPr>
          <p:cNvPr id="27" name="Text Placeholder 26">
            <a:extLst>
              <a:ext uri="{FF2B5EF4-FFF2-40B4-BE49-F238E27FC236}">
                <a16:creationId xmlns:a16="http://schemas.microsoft.com/office/drawing/2014/main" id="{8A5E5282-C048-99E1-5F1B-6B9961066184}"/>
              </a:ext>
            </a:extLst>
          </p:cNvPr>
          <p:cNvSpPr>
            <a:spLocks noGrp="1"/>
          </p:cNvSpPr>
          <p:nvPr>
            <p:ph type="body" sz="quarter" idx="74" hasCustomPrompt="1"/>
          </p:nvPr>
        </p:nvSpPr>
        <p:spPr>
          <a:xfrm>
            <a:off x="2419351" y="111126"/>
            <a:ext cx="2832497" cy="1789113"/>
          </a:xfrm>
        </p:spPr>
        <p:txBody>
          <a:bodyPr/>
          <a:lstStyle>
            <a:lvl1pPr>
              <a:defRPr sz="8250">
                <a:solidFill>
                  <a:schemeClr val="bg1"/>
                </a:solidFill>
                <a:latin typeface="+mj-lt"/>
              </a:defRPr>
            </a:lvl1pPr>
          </a:lstStyle>
          <a:p>
            <a:pPr lvl="0"/>
            <a:r>
              <a:rPr lang="en-GB"/>
              <a:t>00</a:t>
            </a:r>
          </a:p>
        </p:txBody>
      </p:sp>
      <p:sp>
        <p:nvSpPr>
          <p:cNvPr id="28" name="Text Placeholder 26">
            <a:extLst>
              <a:ext uri="{FF2B5EF4-FFF2-40B4-BE49-F238E27FC236}">
                <a16:creationId xmlns:a16="http://schemas.microsoft.com/office/drawing/2014/main" id="{CBBE869E-D65F-3F80-8F9D-6DF327B97D4B}"/>
              </a:ext>
            </a:extLst>
          </p:cNvPr>
          <p:cNvSpPr>
            <a:spLocks noGrp="1"/>
          </p:cNvSpPr>
          <p:nvPr>
            <p:ph type="body" sz="quarter" idx="75" hasCustomPrompt="1"/>
          </p:nvPr>
        </p:nvSpPr>
        <p:spPr>
          <a:xfrm>
            <a:off x="2419351" y="2102617"/>
            <a:ext cx="2832497" cy="1789113"/>
          </a:xfrm>
        </p:spPr>
        <p:txBody>
          <a:bodyPr/>
          <a:lstStyle>
            <a:lvl1pPr>
              <a:defRPr sz="8250">
                <a:solidFill>
                  <a:schemeClr val="bg1"/>
                </a:solidFill>
                <a:latin typeface="+mj-lt"/>
              </a:defRPr>
            </a:lvl1pPr>
          </a:lstStyle>
          <a:p>
            <a:pPr lvl="0"/>
            <a:r>
              <a:rPr lang="en-GB"/>
              <a:t>00</a:t>
            </a:r>
          </a:p>
        </p:txBody>
      </p:sp>
      <p:sp>
        <p:nvSpPr>
          <p:cNvPr id="29" name="Text Placeholder 26">
            <a:extLst>
              <a:ext uri="{FF2B5EF4-FFF2-40B4-BE49-F238E27FC236}">
                <a16:creationId xmlns:a16="http://schemas.microsoft.com/office/drawing/2014/main" id="{BAA28741-F83E-3E15-A9FB-99668766D898}"/>
              </a:ext>
            </a:extLst>
          </p:cNvPr>
          <p:cNvSpPr>
            <a:spLocks noGrp="1"/>
          </p:cNvSpPr>
          <p:nvPr>
            <p:ph type="body" sz="quarter" idx="76" hasCustomPrompt="1"/>
          </p:nvPr>
        </p:nvSpPr>
        <p:spPr>
          <a:xfrm>
            <a:off x="2419351" y="4106129"/>
            <a:ext cx="2832497" cy="1789113"/>
          </a:xfrm>
        </p:spPr>
        <p:txBody>
          <a:bodyPr/>
          <a:lstStyle>
            <a:lvl1pPr>
              <a:defRPr sz="8250">
                <a:solidFill>
                  <a:schemeClr val="bg1"/>
                </a:solidFill>
                <a:latin typeface="+mj-lt"/>
              </a:defRPr>
            </a:lvl1pPr>
          </a:lstStyle>
          <a:p>
            <a:pPr lvl="0"/>
            <a:r>
              <a:rPr lang="en-GB"/>
              <a:t>00</a:t>
            </a:r>
          </a:p>
        </p:txBody>
      </p:sp>
      <p:sp>
        <p:nvSpPr>
          <p:cNvPr id="6" name="Footer Placeholder 4">
            <a:extLst>
              <a:ext uri="{FF2B5EF4-FFF2-40B4-BE49-F238E27FC236}">
                <a16:creationId xmlns:a16="http://schemas.microsoft.com/office/drawing/2014/main" id="{043DFA16-4809-A367-8DA1-8599EDC67F50}"/>
              </a:ext>
            </a:extLst>
          </p:cNvPr>
          <p:cNvSpPr>
            <a:spLocks noGrp="1"/>
          </p:cNvSpPr>
          <p:nvPr>
            <p:ph type="ftr" sz="quarter" idx="3"/>
          </p:nvPr>
        </p:nvSpPr>
        <p:spPr>
          <a:xfrm>
            <a:off x="216194" y="6172935"/>
            <a:ext cx="2096000" cy="97655"/>
          </a:xfrm>
          <a:prstGeom prst="rect">
            <a:avLst/>
          </a:prstGeom>
        </p:spPr>
        <p:txBody>
          <a:bodyPr vert="horz" wrap="square" lIns="0" tIns="0" rIns="0" bIns="0" rtlCol="0" anchor="b" anchorCtr="0">
            <a:spAutoFit/>
          </a:bodyPr>
          <a:lstStyle>
            <a:lvl1pPr algn="l">
              <a:lnSpc>
                <a:spcPct val="110000"/>
              </a:lnSpc>
              <a:spcBef>
                <a:spcPts val="450"/>
              </a:spcBef>
              <a:spcAft>
                <a:spcPts val="450"/>
              </a:spcAft>
              <a:defRPr sz="600" b="0" i="0">
                <a:solidFill>
                  <a:schemeClr val="bg1"/>
                </a:solidFill>
                <a:latin typeface="+mn-lt"/>
              </a:defRPr>
            </a:lvl1pPr>
          </a:lstStyle>
          <a:p>
            <a:pPr>
              <a:spcBef>
                <a:spcPts val="0"/>
              </a:spcBef>
              <a:spcAft>
                <a:spcPts val="225"/>
              </a:spcAft>
            </a:pPr>
            <a:endParaRPr lang="en-US"/>
          </a:p>
        </p:txBody>
      </p:sp>
      <p:sp>
        <p:nvSpPr>
          <p:cNvPr id="9" name="Slide Number Placeholder 5">
            <a:extLst>
              <a:ext uri="{FF2B5EF4-FFF2-40B4-BE49-F238E27FC236}">
                <a16:creationId xmlns:a16="http://schemas.microsoft.com/office/drawing/2014/main" id="{86936151-D7F8-B71B-9026-F0DA36E3D848}"/>
              </a:ext>
            </a:extLst>
          </p:cNvPr>
          <p:cNvSpPr>
            <a:spLocks noGrp="1"/>
          </p:cNvSpPr>
          <p:nvPr>
            <p:ph type="sldNum" sz="quarter" idx="4"/>
          </p:nvPr>
        </p:nvSpPr>
        <p:spPr>
          <a:xfrm>
            <a:off x="8686456" y="6422968"/>
            <a:ext cx="240506" cy="153463"/>
          </a:xfrm>
          <a:prstGeom prst="rect">
            <a:avLst/>
          </a:prstGeom>
        </p:spPr>
        <p:txBody>
          <a:bodyPr vert="horz" lIns="0" tIns="0" rIns="0" bIns="0" rtlCol="0" anchor="ctr"/>
          <a:lstStyle>
            <a:lvl1pPr algn="r">
              <a:lnSpc>
                <a:spcPct val="110000"/>
              </a:lnSpc>
              <a:spcBef>
                <a:spcPts val="450"/>
              </a:spcBef>
              <a:spcAft>
                <a:spcPts val="450"/>
              </a:spcAft>
              <a:defRPr sz="675" b="0" i="0">
                <a:solidFill>
                  <a:schemeClr val="bg1"/>
                </a:solidFill>
                <a:latin typeface="+mn-lt"/>
              </a:defRPr>
            </a:lvl1pPr>
          </a:lstStyle>
          <a:p>
            <a:fld id="{AEC8D767-5246-2244-A4A3-B8AFB218393C}" type="slidenum">
              <a:rPr lang="en-GB" smtClean="0"/>
              <a:pPr/>
              <a:t>‹#›</a:t>
            </a:fld>
            <a:endParaRPr lang="en-GB"/>
          </a:p>
        </p:txBody>
      </p:sp>
      <p:sp>
        <p:nvSpPr>
          <p:cNvPr id="3" name="Graphic 8">
            <a:extLst>
              <a:ext uri="{FF2B5EF4-FFF2-40B4-BE49-F238E27FC236}">
                <a16:creationId xmlns:a16="http://schemas.microsoft.com/office/drawing/2014/main" id="{227FDDD5-974C-D4AB-B037-0072522C97B3}"/>
              </a:ext>
            </a:extLst>
          </p:cNvPr>
          <p:cNvSpPr>
            <a:spLocks noChangeAspect="1"/>
          </p:cNvSpPr>
          <p:nvPr userDrawn="1"/>
        </p:nvSpPr>
        <p:spPr>
          <a:xfrm>
            <a:off x="216228" y="6417655"/>
            <a:ext cx="869400" cy="144618"/>
          </a:xfrm>
          <a:custGeom>
            <a:avLst/>
            <a:gdLst>
              <a:gd name="connsiteX0" fmla="*/ 5490245 w 10740954"/>
              <a:gd name="connsiteY0" fmla="*/ 754143 h 1339999"/>
              <a:gd name="connsiteX1" fmla="*/ 5740115 w 10740954"/>
              <a:gd name="connsiteY1" fmla="*/ 501451 h 1339999"/>
              <a:gd name="connsiteX2" fmla="*/ 5964018 w 10740954"/>
              <a:gd name="connsiteY2" fmla="*/ 754143 h 1339999"/>
              <a:gd name="connsiteX3" fmla="*/ 5490245 w 10740954"/>
              <a:gd name="connsiteY3" fmla="*/ 754143 h 1339999"/>
              <a:gd name="connsiteX4" fmla="*/ 5739850 w 10740954"/>
              <a:gd name="connsiteY4" fmla="*/ 377202 h 1339999"/>
              <a:gd name="connsiteX5" fmla="*/ 5325432 w 10740954"/>
              <a:gd name="connsiteY5" fmla="*/ 860567 h 1339999"/>
              <a:gd name="connsiteX6" fmla="*/ 5739850 w 10740954"/>
              <a:gd name="connsiteY6" fmla="*/ 1329252 h 1339999"/>
              <a:gd name="connsiteX7" fmla="*/ 6117437 w 10740954"/>
              <a:gd name="connsiteY7" fmla="*/ 1030950 h 1339999"/>
              <a:gd name="connsiteX8" fmla="*/ 5976736 w 10740954"/>
              <a:gd name="connsiteY8" fmla="*/ 994252 h 1339999"/>
              <a:gd name="connsiteX9" fmla="*/ 5754689 w 10740954"/>
              <a:gd name="connsiteY9" fmla="*/ 1201071 h 1339999"/>
              <a:gd name="connsiteX10" fmla="*/ 5484416 w 10740954"/>
              <a:gd name="connsiteY10" fmla="*/ 862402 h 1339999"/>
              <a:gd name="connsiteX11" fmla="*/ 6119027 w 10740954"/>
              <a:gd name="connsiteY11" fmla="*/ 862402 h 1339999"/>
              <a:gd name="connsiteX12" fmla="*/ 6119027 w 10740954"/>
              <a:gd name="connsiteY12" fmla="*/ 811025 h 1339999"/>
              <a:gd name="connsiteX13" fmla="*/ 5739850 w 10740954"/>
              <a:gd name="connsiteY13" fmla="*/ 377202 h 1339999"/>
              <a:gd name="connsiteX14" fmla="*/ 8274584 w 10740954"/>
              <a:gd name="connsiteY14" fmla="*/ 754143 h 1339999"/>
              <a:gd name="connsiteX15" fmla="*/ 8524454 w 10740954"/>
              <a:gd name="connsiteY15" fmla="*/ 501451 h 1339999"/>
              <a:gd name="connsiteX16" fmla="*/ 8748356 w 10740954"/>
              <a:gd name="connsiteY16" fmla="*/ 754143 h 1339999"/>
              <a:gd name="connsiteX17" fmla="*/ 8274584 w 10740954"/>
              <a:gd name="connsiteY17" fmla="*/ 754143 h 1339999"/>
              <a:gd name="connsiteX18" fmla="*/ 8524454 w 10740954"/>
              <a:gd name="connsiteY18" fmla="*/ 377202 h 1339999"/>
              <a:gd name="connsiteX19" fmla="*/ 8110035 w 10740954"/>
              <a:gd name="connsiteY19" fmla="*/ 860567 h 1339999"/>
              <a:gd name="connsiteX20" fmla="*/ 8524454 w 10740954"/>
              <a:gd name="connsiteY20" fmla="*/ 1329252 h 1339999"/>
              <a:gd name="connsiteX21" fmla="*/ 8902041 w 10740954"/>
              <a:gd name="connsiteY21" fmla="*/ 1030950 h 1339999"/>
              <a:gd name="connsiteX22" fmla="*/ 8761340 w 10740954"/>
              <a:gd name="connsiteY22" fmla="*/ 994252 h 1339999"/>
              <a:gd name="connsiteX23" fmla="*/ 8539292 w 10740954"/>
              <a:gd name="connsiteY23" fmla="*/ 1201071 h 1339999"/>
              <a:gd name="connsiteX24" fmla="*/ 8269019 w 10740954"/>
              <a:gd name="connsiteY24" fmla="*/ 862402 h 1339999"/>
              <a:gd name="connsiteX25" fmla="*/ 8903630 w 10740954"/>
              <a:gd name="connsiteY25" fmla="*/ 862402 h 1339999"/>
              <a:gd name="connsiteX26" fmla="*/ 8903630 w 10740954"/>
              <a:gd name="connsiteY26" fmla="*/ 811025 h 1339999"/>
              <a:gd name="connsiteX27" fmla="*/ 8524454 w 10740954"/>
              <a:gd name="connsiteY27" fmla="*/ 377202 h 1339999"/>
              <a:gd name="connsiteX28" fmla="*/ 9484716 w 10740954"/>
              <a:gd name="connsiteY28" fmla="*/ 377202 h 1339999"/>
              <a:gd name="connsiteX29" fmla="*/ 9059169 w 10740954"/>
              <a:gd name="connsiteY29" fmla="*/ 862402 h 1339999"/>
              <a:gd name="connsiteX30" fmla="*/ 9477297 w 10740954"/>
              <a:gd name="connsiteY30" fmla="*/ 1329252 h 1339999"/>
              <a:gd name="connsiteX31" fmla="*/ 9856739 w 10740954"/>
              <a:gd name="connsiteY31" fmla="*/ 1003427 h 1339999"/>
              <a:gd name="connsiteX32" fmla="*/ 9710473 w 10740954"/>
              <a:gd name="connsiteY32" fmla="*/ 968564 h 1339999"/>
              <a:gd name="connsiteX33" fmla="*/ 9488426 w 10740954"/>
              <a:gd name="connsiteY33" fmla="*/ 1199236 h 1339999"/>
              <a:gd name="connsiteX34" fmla="*/ 9220008 w 10740954"/>
              <a:gd name="connsiteY34" fmla="*/ 851392 h 1339999"/>
              <a:gd name="connsiteX35" fmla="*/ 9481006 w 10740954"/>
              <a:gd name="connsiteY35" fmla="*/ 507218 h 1339999"/>
              <a:gd name="connsiteX36" fmla="*/ 9710473 w 10740954"/>
              <a:gd name="connsiteY36" fmla="*/ 726881 h 1339999"/>
              <a:gd name="connsiteX37" fmla="*/ 9856739 w 10740954"/>
              <a:gd name="connsiteY37" fmla="*/ 692018 h 1339999"/>
              <a:gd name="connsiteX38" fmla="*/ 9484716 w 10740954"/>
              <a:gd name="connsiteY38" fmla="*/ 377202 h 1339999"/>
              <a:gd name="connsiteX39" fmla="*/ 5112923 w 10740954"/>
              <a:gd name="connsiteY39" fmla="*/ 29358 h 1339999"/>
              <a:gd name="connsiteX40" fmla="*/ 4868618 w 10740954"/>
              <a:gd name="connsiteY40" fmla="*/ 29358 h 1339999"/>
              <a:gd name="connsiteX41" fmla="*/ 4485467 w 10740954"/>
              <a:gd name="connsiteY41" fmla="*/ 1061881 h 1339999"/>
              <a:gd name="connsiteX42" fmla="*/ 4100726 w 10740954"/>
              <a:gd name="connsiteY42" fmla="*/ 29358 h 1339999"/>
              <a:gd name="connsiteX43" fmla="*/ 3845291 w 10740954"/>
              <a:gd name="connsiteY43" fmla="*/ 29358 h 1339999"/>
              <a:gd name="connsiteX44" fmla="*/ 3845291 w 10740954"/>
              <a:gd name="connsiteY44" fmla="*/ 1310641 h 1339999"/>
              <a:gd name="connsiteX45" fmla="*/ 4006130 w 10740954"/>
              <a:gd name="connsiteY45" fmla="*/ 1310641 h 1339999"/>
              <a:gd name="connsiteX46" fmla="*/ 4006130 w 10740954"/>
              <a:gd name="connsiteY46" fmla="*/ 206819 h 1339999"/>
              <a:gd name="connsiteX47" fmla="*/ 4418694 w 10740954"/>
              <a:gd name="connsiteY47" fmla="*/ 1310641 h 1339999"/>
              <a:gd name="connsiteX48" fmla="*/ 4542701 w 10740954"/>
              <a:gd name="connsiteY48" fmla="*/ 1310641 h 1339999"/>
              <a:gd name="connsiteX49" fmla="*/ 4951820 w 10740954"/>
              <a:gd name="connsiteY49" fmla="*/ 204984 h 1339999"/>
              <a:gd name="connsiteX50" fmla="*/ 4951820 w 10740954"/>
              <a:gd name="connsiteY50" fmla="*/ 1310641 h 1339999"/>
              <a:gd name="connsiteX51" fmla="*/ 5112923 w 10740954"/>
              <a:gd name="connsiteY51" fmla="*/ 1310641 h 1339999"/>
              <a:gd name="connsiteX52" fmla="*/ 5112923 w 10740954"/>
              <a:gd name="connsiteY52" fmla="*/ 29358 h 1339999"/>
              <a:gd name="connsiteX53" fmla="*/ 6688984 w 10740954"/>
              <a:gd name="connsiteY53" fmla="*/ 1198974 h 1339999"/>
              <a:gd name="connsiteX54" fmla="*/ 6435405 w 10740954"/>
              <a:gd name="connsiteY54" fmla="*/ 852965 h 1339999"/>
              <a:gd name="connsiteX55" fmla="*/ 6688984 w 10740954"/>
              <a:gd name="connsiteY55" fmla="*/ 506956 h 1339999"/>
              <a:gd name="connsiteX56" fmla="*/ 6942564 w 10740954"/>
              <a:gd name="connsiteY56" fmla="*/ 852965 h 1339999"/>
              <a:gd name="connsiteX57" fmla="*/ 6688984 w 10740954"/>
              <a:gd name="connsiteY57" fmla="*/ 1198974 h 1339999"/>
              <a:gd name="connsiteX58" fmla="*/ 7092538 w 10740954"/>
              <a:gd name="connsiteY58" fmla="*/ 29358 h 1339999"/>
              <a:gd name="connsiteX59" fmla="*/ 6938854 w 10740954"/>
              <a:gd name="connsiteY59" fmla="*/ 29358 h 1339999"/>
              <a:gd name="connsiteX60" fmla="*/ 6938854 w 10740954"/>
              <a:gd name="connsiteY60" fmla="*/ 571177 h 1339999"/>
              <a:gd name="connsiteX61" fmla="*/ 6663017 w 10740954"/>
              <a:gd name="connsiteY61" fmla="*/ 377202 h 1339999"/>
              <a:gd name="connsiteX62" fmla="*/ 6274301 w 10740954"/>
              <a:gd name="connsiteY62" fmla="*/ 858732 h 1339999"/>
              <a:gd name="connsiteX63" fmla="*/ 6650033 w 10740954"/>
              <a:gd name="connsiteY63" fmla="*/ 1329252 h 1339999"/>
              <a:gd name="connsiteX64" fmla="*/ 6938854 w 10740954"/>
              <a:gd name="connsiteY64" fmla="*/ 1126103 h 1339999"/>
              <a:gd name="connsiteX65" fmla="*/ 6938854 w 10740954"/>
              <a:gd name="connsiteY65" fmla="*/ 1195567 h 1339999"/>
              <a:gd name="connsiteX66" fmla="*/ 6948128 w 10740954"/>
              <a:gd name="connsiteY66" fmla="*/ 1310903 h 1339999"/>
              <a:gd name="connsiteX67" fmla="*/ 7103667 w 10740954"/>
              <a:gd name="connsiteY67" fmla="*/ 1310903 h 1339999"/>
              <a:gd name="connsiteX68" fmla="*/ 7092538 w 10740954"/>
              <a:gd name="connsiteY68" fmla="*/ 1120598 h 1339999"/>
              <a:gd name="connsiteX69" fmla="*/ 7092538 w 10740954"/>
              <a:gd name="connsiteY69" fmla="*/ 29358 h 1339999"/>
              <a:gd name="connsiteX70" fmla="*/ 8258155 w 10740954"/>
              <a:gd name="connsiteY70" fmla="*/ 29358 h 1339999"/>
              <a:gd name="connsiteX71" fmla="*/ 7258942 w 10740954"/>
              <a:gd name="connsiteY71" fmla="*/ 29358 h 1339999"/>
              <a:gd name="connsiteX72" fmla="*/ 7258942 w 10740954"/>
              <a:gd name="connsiteY72" fmla="*/ 163044 h 1339999"/>
              <a:gd name="connsiteX73" fmla="*/ 7678924 w 10740954"/>
              <a:gd name="connsiteY73" fmla="*/ 163044 h 1339999"/>
              <a:gd name="connsiteX74" fmla="*/ 7678924 w 10740954"/>
              <a:gd name="connsiteY74" fmla="*/ 1310903 h 1339999"/>
              <a:gd name="connsiteX75" fmla="*/ 7840028 w 10740954"/>
              <a:gd name="connsiteY75" fmla="*/ 1310903 h 1339999"/>
              <a:gd name="connsiteX76" fmla="*/ 7840028 w 10740954"/>
              <a:gd name="connsiteY76" fmla="*/ 163044 h 1339999"/>
              <a:gd name="connsiteX77" fmla="*/ 8258155 w 10740954"/>
              <a:gd name="connsiteY77" fmla="*/ 163044 h 1339999"/>
              <a:gd name="connsiteX78" fmla="*/ 8258155 w 10740954"/>
              <a:gd name="connsiteY78" fmla="*/ 29358 h 1339999"/>
              <a:gd name="connsiteX79" fmla="*/ 10185835 w 10740954"/>
              <a:gd name="connsiteY79" fmla="*/ 29358 h 1339999"/>
              <a:gd name="connsiteX80" fmla="*/ 10032151 w 10740954"/>
              <a:gd name="connsiteY80" fmla="*/ 29358 h 1339999"/>
              <a:gd name="connsiteX81" fmla="*/ 10032151 w 10740954"/>
              <a:gd name="connsiteY81" fmla="*/ 1310641 h 1339999"/>
              <a:gd name="connsiteX82" fmla="*/ 10185835 w 10740954"/>
              <a:gd name="connsiteY82" fmla="*/ 1310641 h 1339999"/>
              <a:gd name="connsiteX83" fmla="*/ 10185835 w 10740954"/>
              <a:gd name="connsiteY83" fmla="*/ 708532 h 1339999"/>
              <a:gd name="connsiteX84" fmla="*/ 10387480 w 10740954"/>
              <a:gd name="connsiteY84" fmla="*/ 494374 h 1339999"/>
              <a:gd name="connsiteX85" fmla="*/ 10587270 w 10740954"/>
              <a:gd name="connsiteY85" fmla="*/ 708532 h 1339999"/>
              <a:gd name="connsiteX86" fmla="*/ 10587270 w 10740954"/>
              <a:gd name="connsiteY86" fmla="*/ 1310903 h 1339999"/>
              <a:gd name="connsiteX87" fmla="*/ 10740955 w 10740954"/>
              <a:gd name="connsiteY87" fmla="*/ 1310903 h 1339999"/>
              <a:gd name="connsiteX88" fmla="*/ 10740955 w 10740954"/>
              <a:gd name="connsiteY88" fmla="*/ 677339 h 1339999"/>
              <a:gd name="connsiteX89" fmla="*/ 10443125 w 10740954"/>
              <a:gd name="connsiteY89" fmla="*/ 377202 h 1339999"/>
              <a:gd name="connsiteX90" fmla="*/ 10185835 w 10740954"/>
              <a:gd name="connsiteY90" fmla="*/ 536576 h 1339999"/>
              <a:gd name="connsiteX91" fmla="*/ 10185835 w 10740954"/>
              <a:gd name="connsiteY91" fmla="*/ 29358 h 1339999"/>
              <a:gd name="connsiteX92" fmla="*/ 2759431 w 10740954"/>
              <a:gd name="connsiteY92" fmla="*/ 1339999 h 1339999"/>
              <a:gd name="connsiteX93" fmla="*/ 3188688 w 10740954"/>
              <a:gd name="connsiteY93" fmla="*/ 917186 h 1339999"/>
              <a:gd name="connsiteX94" fmla="*/ 3188688 w 10740954"/>
              <a:gd name="connsiteY94" fmla="*/ 29358 h 1339999"/>
              <a:gd name="connsiteX95" fmla="*/ 2959221 w 10740954"/>
              <a:gd name="connsiteY95" fmla="*/ 29358 h 1339999"/>
              <a:gd name="connsiteX96" fmla="*/ 2959221 w 10740954"/>
              <a:gd name="connsiteY96" fmla="*/ 975903 h 1339999"/>
              <a:gd name="connsiteX97" fmla="*/ 2759431 w 10740954"/>
              <a:gd name="connsiteY97" fmla="*/ 1221255 h 1339999"/>
              <a:gd name="connsiteX98" fmla="*/ 2559641 w 10740954"/>
              <a:gd name="connsiteY98" fmla="*/ 957554 h 1339999"/>
              <a:gd name="connsiteX99" fmla="*/ 2559641 w 10740954"/>
              <a:gd name="connsiteY99" fmla="*/ 781928 h 1339999"/>
              <a:gd name="connsiteX100" fmla="*/ 2330175 w 10740954"/>
              <a:gd name="connsiteY100" fmla="*/ 838548 h 1339999"/>
              <a:gd name="connsiteX101" fmla="*/ 2330175 w 10740954"/>
              <a:gd name="connsiteY101" fmla="*/ 917186 h 1339999"/>
              <a:gd name="connsiteX102" fmla="*/ 2759431 w 10740954"/>
              <a:gd name="connsiteY102" fmla="*/ 1339999 h 1339999"/>
              <a:gd name="connsiteX103" fmla="*/ 1537905 w 10740954"/>
              <a:gd name="connsiteY103" fmla="*/ 1206314 h 1339999"/>
              <a:gd name="connsiteX104" fmla="*/ 1251204 w 10740954"/>
              <a:gd name="connsiteY104" fmla="*/ 911682 h 1339999"/>
              <a:gd name="connsiteX105" fmla="*/ 1364082 w 10740954"/>
              <a:gd name="connsiteY105" fmla="*/ 679174 h 1339999"/>
              <a:gd name="connsiteX106" fmla="*/ 1782210 w 10740954"/>
              <a:gd name="connsiteY106" fmla="*/ 1131345 h 1339999"/>
              <a:gd name="connsiteX107" fmla="*/ 1537905 w 10740954"/>
              <a:gd name="connsiteY107" fmla="*/ 1206314 h 1339999"/>
              <a:gd name="connsiteX108" fmla="*/ 1761807 w 10740954"/>
              <a:gd name="connsiteY108" fmla="*/ 550993 h 1339999"/>
              <a:gd name="connsiteX109" fmla="*/ 2004258 w 10740954"/>
              <a:gd name="connsiteY109" fmla="*/ 785336 h 1339999"/>
              <a:gd name="connsiteX110" fmla="*/ 1945168 w 10740954"/>
              <a:gd name="connsiteY110" fmla="*/ 981146 h 1339999"/>
              <a:gd name="connsiteX111" fmla="*/ 1582420 w 10740954"/>
              <a:gd name="connsiteY111" fmla="*/ 585856 h 1339999"/>
              <a:gd name="connsiteX112" fmla="*/ 1761807 w 10740954"/>
              <a:gd name="connsiteY112" fmla="*/ 550993 h 1339999"/>
              <a:gd name="connsiteX113" fmla="*/ 1537905 w 10740954"/>
              <a:gd name="connsiteY113" fmla="*/ 96987 h 1339999"/>
              <a:gd name="connsiteX114" fmla="*/ 1711727 w 10740954"/>
              <a:gd name="connsiteY114" fmla="*/ 272613 h 1339999"/>
              <a:gd name="connsiteX115" fmla="*/ 1532340 w 10740954"/>
              <a:gd name="connsiteY115" fmla="*/ 532644 h 1339999"/>
              <a:gd name="connsiteX116" fmla="*/ 1452848 w 10740954"/>
              <a:gd name="connsiteY116" fmla="*/ 444831 h 1339999"/>
              <a:gd name="connsiteX117" fmla="*/ 1362227 w 10740954"/>
              <a:gd name="connsiteY117" fmla="*/ 263701 h 1339999"/>
              <a:gd name="connsiteX118" fmla="*/ 1537905 w 10740954"/>
              <a:gd name="connsiteY118" fmla="*/ 96987 h 1339999"/>
              <a:gd name="connsiteX119" fmla="*/ 2002403 w 10740954"/>
              <a:gd name="connsiteY119" fmla="*/ 1043532 h 1339999"/>
              <a:gd name="connsiteX120" fmla="*/ 2159797 w 10740954"/>
              <a:gd name="connsiteY120" fmla="*/ 686514 h 1339999"/>
              <a:gd name="connsiteX121" fmla="*/ 1917346 w 10740954"/>
              <a:gd name="connsiteY121" fmla="*/ 454006 h 1339999"/>
              <a:gd name="connsiteX122" fmla="*/ 1695299 w 10740954"/>
              <a:gd name="connsiteY122" fmla="*/ 498044 h 1339999"/>
              <a:gd name="connsiteX123" fmla="*/ 1691589 w 10740954"/>
              <a:gd name="connsiteY123" fmla="*/ 490704 h 1339999"/>
              <a:gd name="connsiteX124" fmla="*/ 1891379 w 10740954"/>
              <a:gd name="connsiteY124" fmla="*/ 249022 h 1339999"/>
              <a:gd name="connsiteX125" fmla="*/ 1543469 w 10740954"/>
              <a:gd name="connsiteY125" fmla="*/ 0 h 1339999"/>
              <a:gd name="connsiteX126" fmla="*/ 1162173 w 10740954"/>
              <a:gd name="connsiteY126" fmla="*/ 316651 h 1339999"/>
              <a:gd name="connsiteX127" fmla="*/ 1310293 w 10740954"/>
              <a:gd name="connsiteY127" fmla="*/ 622292 h 1339999"/>
              <a:gd name="connsiteX128" fmla="*/ 1312147 w 10740954"/>
              <a:gd name="connsiteY128" fmla="*/ 625962 h 1339999"/>
              <a:gd name="connsiteX129" fmla="*/ 1047439 w 10740954"/>
              <a:gd name="connsiteY129" fmla="*/ 993990 h 1339999"/>
              <a:gd name="connsiteX130" fmla="*/ 1419462 w 10740954"/>
              <a:gd name="connsiteY130" fmla="*/ 1339999 h 1339999"/>
              <a:gd name="connsiteX131" fmla="*/ 1837589 w 10740954"/>
              <a:gd name="connsiteY131" fmla="*/ 1191635 h 1339999"/>
              <a:gd name="connsiteX132" fmla="*/ 1948613 w 10740954"/>
              <a:gd name="connsiteY132" fmla="*/ 1310641 h 1339999"/>
              <a:gd name="connsiteX133" fmla="*/ 2239024 w 10740954"/>
              <a:gd name="connsiteY133" fmla="*/ 1310641 h 1339999"/>
              <a:gd name="connsiteX134" fmla="*/ 2239024 w 10740954"/>
              <a:gd name="connsiteY134" fmla="*/ 1301466 h 1339999"/>
              <a:gd name="connsiteX135" fmla="*/ 2002403 w 10740954"/>
              <a:gd name="connsiteY135" fmla="*/ 1043532 h 1339999"/>
              <a:gd name="connsiteX136" fmla="*/ 429257 w 10740954"/>
              <a:gd name="connsiteY136" fmla="*/ 1339999 h 1339999"/>
              <a:gd name="connsiteX137" fmla="*/ 858513 w 10740954"/>
              <a:gd name="connsiteY137" fmla="*/ 917186 h 1339999"/>
              <a:gd name="connsiteX138" fmla="*/ 858513 w 10740954"/>
              <a:gd name="connsiteY138" fmla="*/ 29358 h 1339999"/>
              <a:gd name="connsiteX139" fmla="*/ 629046 w 10740954"/>
              <a:gd name="connsiteY139" fmla="*/ 29358 h 1339999"/>
              <a:gd name="connsiteX140" fmla="*/ 629046 w 10740954"/>
              <a:gd name="connsiteY140" fmla="*/ 975903 h 1339999"/>
              <a:gd name="connsiteX141" fmla="*/ 429257 w 10740954"/>
              <a:gd name="connsiteY141" fmla="*/ 1221255 h 1339999"/>
              <a:gd name="connsiteX142" fmla="*/ 229467 w 10740954"/>
              <a:gd name="connsiteY142" fmla="*/ 957554 h 1339999"/>
              <a:gd name="connsiteX143" fmla="*/ 229467 w 10740954"/>
              <a:gd name="connsiteY143" fmla="*/ 781928 h 1339999"/>
              <a:gd name="connsiteX144" fmla="*/ 0 w 10740954"/>
              <a:gd name="connsiteY144" fmla="*/ 838548 h 1339999"/>
              <a:gd name="connsiteX145" fmla="*/ 0 w 10740954"/>
              <a:gd name="connsiteY145" fmla="*/ 917186 h 1339999"/>
              <a:gd name="connsiteX146" fmla="*/ 429257 w 10740954"/>
              <a:gd name="connsiteY146" fmla="*/ 1339999 h 1339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10740954" h="1339999">
                <a:moveTo>
                  <a:pt x="5490245" y="754143"/>
                </a:moveTo>
                <a:cubicBezTo>
                  <a:pt x="5510648" y="592934"/>
                  <a:pt x="5593850" y="501451"/>
                  <a:pt x="5740115" y="501451"/>
                </a:cubicBezTo>
                <a:cubicBezTo>
                  <a:pt x="5878961" y="501451"/>
                  <a:pt x="5960308" y="583759"/>
                  <a:pt x="5964018" y="754143"/>
                </a:cubicBezTo>
                <a:lnTo>
                  <a:pt x="5490245" y="754143"/>
                </a:lnTo>
                <a:moveTo>
                  <a:pt x="5739850" y="377202"/>
                </a:moveTo>
                <a:cubicBezTo>
                  <a:pt x="5495545" y="377202"/>
                  <a:pt x="5325432" y="547586"/>
                  <a:pt x="5325432" y="860567"/>
                </a:cubicBezTo>
                <a:cubicBezTo>
                  <a:pt x="5325432" y="1160704"/>
                  <a:pt x="5482826" y="1329252"/>
                  <a:pt x="5739850" y="1329252"/>
                </a:cubicBezTo>
                <a:cubicBezTo>
                  <a:pt x="5950769" y="1329252"/>
                  <a:pt x="6084050" y="1210246"/>
                  <a:pt x="6117437" y="1030950"/>
                </a:cubicBezTo>
                <a:lnTo>
                  <a:pt x="5976736" y="994252"/>
                </a:lnTo>
                <a:cubicBezTo>
                  <a:pt x="5952624" y="1148121"/>
                  <a:pt x="5869422" y="1201071"/>
                  <a:pt x="5754689" y="1201071"/>
                </a:cubicBezTo>
                <a:cubicBezTo>
                  <a:pt x="5571592" y="1201071"/>
                  <a:pt x="5489981" y="1067386"/>
                  <a:pt x="5484416" y="862402"/>
                </a:cubicBezTo>
                <a:lnTo>
                  <a:pt x="6119027" y="862402"/>
                </a:lnTo>
                <a:lnTo>
                  <a:pt x="6119027" y="811025"/>
                </a:lnTo>
                <a:cubicBezTo>
                  <a:pt x="6119292" y="490704"/>
                  <a:pt x="5943615" y="377202"/>
                  <a:pt x="5739850" y="377202"/>
                </a:cubicBezTo>
                <a:moveTo>
                  <a:pt x="8274584" y="754143"/>
                </a:moveTo>
                <a:cubicBezTo>
                  <a:pt x="8294987" y="592934"/>
                  <a:pt x="8378188" y="501451"/>
                  <a:pt x="8524454" y="501451"/>
                </a:cubicBezTo>
                <a:cubicBezTo>
                  <a:pt x="8663299" y="501451"/>
                  <a:pt x="8744646" y="583759"/>
                  <a:pt x="8748356" y="754143"/>
                </a:cubicBezTo>
                <a:lnTo>
                  <a:pt x="8274584" y="754143"/>
                </a:lnTo>
                <a:moveTo>
                  <a:pt x="8524454" y="377202"/>
                </a:moveTo>
                <a:cubicBezTo>
                  <a:pt x="8280149" y="377202"/>
                  <a:pt x="8110035" y="547586"/>
                  <a:pt x="8110035" y="860567"/>
                </a:cubicBezTo>
                <a:cubicBezTo>
                  <a:pt x="8110035" y="1160704"/>
                  <a:pt x="8267430" y="1329252"/>
                  <a:pt x="8524454" y="1329252"/>
                </a:cubicBezTo>
                <a:cubicBezTo>
                  <a:pt x="8735372" y="1329252"/>
                  <a:pt x="8868654" y="1210246"/>
                  <a:pt x="8902041" y="1030950"/>
                </a:cubicBezTo>
                <a:lnTo>
                  <a:pt x="8761340" y="994252"/>
                </a:lnTo>
                <a:cubicBezTo>
                  <a:pt x="8737227" y="1148121"/>
                  <a:pt x="8654025" y="1201071"/>
                  <a:pt x="8539292" y="1201071"/>
                </a:cubicBezTo>
                <a:cubicBezTo>
                  <a:pt x="8356196" y="1201071"/>
                  <a:pt x="8274584" y="1067386"/>
                  <a:pt x="8269019" y="862402"/>
                </a:cubicBezTo>
                <a:lnTo>
                  <a:pt x="8903630" y="862402"/>
                </a:lnTo>
                <a:lnTo>
                  <a:pt x="8903630" y="811025"/>
                </a:lnTo>
                <a:cubicBezTo>
                  <a:pt x="8903895" y="490704"/>
                  <a:pt x="8727953" y="377202"/>
                  <a:pt x="8524454" y="377202"/>
                </a:cubicBezTo>
                <a:moveTo>
                  <a:pt x="9484716" y="377202"/>
                </a:moveTo>
                <a:cubicBezTo>
                  <a:pt x="9231137" y="377202"/>
                  <a:pt x="9059169" y="552828"/>
                  <a:pt x="9059169" y="862402"/>
                </a:cubicBezTo>
                <a:cubicBezTo>
                  <a:pt x="9059169" y="1166208"/>
                  <a:pt x="9227428" y="1329252"/>
                  <a:pt x="9477297" y="1329252"/>
                </a:cubicBezTo>
                <a:cubicBezTo>
                  <a:pt x="9703054" y="1329252"/>
                  <a:pt x="9830771" y="1191897"/>
                  <a:pt x="9856739" y="1003427"/>
                </a:cubicBezTo>
                <a:lnTo>
                  <a:pt x="9710473" y="968564"/>
                </a:lnTo>
                <a:cubicBezTo>
                  <a:pt x="9684506" y="1140520"/>
                  <a:pt x="9610579" y="1199236"/>
                  <a:pt x="9488426" y="1199236"/>
                </a:cubicBezTo>
                <a:cubicBezTo>
                  <a:pt x="9310894" y="1199236"/>
                  <a:pt x="9220008" y="1071056"/>
                  <a:pt x="9220008" y="851392"/>
                </a:cubicBezTo>
                <a:cubicBezTo>
                  <a:pt x="9220008" y="622554"/>
                  <a:pt x="9316193" y="507218"/>
                  <a:pt x="9481006" y="507218"/>
                </a:cubicBezTo>
                <a:cubicBezTo>
                  <a:pt x="9597595" y="507218"/>
                  <a:pt x="9682651" y="564100"/>
                  <a:pt x="9710473" y="726881"/>
                </a:cubicBezTo>
                <a:lnTo>
                  <a:pt x="9856739" y="692018"/>
                </a:lnTo>
                <a:cubicBezTo>
                  <a:pt x="9830771" y="505383"/>
                  <a:pt x="9703054" y="377202"/>
                  <a:pt x="9484716" y="377202"/>
                </a:cubicBezTo>
                <a:moveTo>
                  <a:pt x="5112923" y="29358"/>
                </a:moveTo>
                <a:lnTo>
                  <a:pt x="4868618" y="29358"/>
                </a:lnTo>
                <a:lnTo>
                  <a:pt x="4485467" y="1061881"/>
                </a:lnTo>
                <a:lnTo>
                  <a:pt x="4100726" y="29358"/>
                </a:lnTo>
                <a:lnTo>
                  <a:pt x="3845291" y="29358"/>
                </a:lnTo>
                <a:lnTo>
                  <a:pt x="3845291" y="1310641"/>
                </a:lnTo>
                <a:lnTo>
                  <a:pt x="4006130" y="1310641"/>
                </a:lnTo>
                <a:lnTo>
                  <a:pt x="4006130" y="206819"/>
                </a:lnTo>
                <a:lnTo>
                  <a:pt x="4418694" y="1310641"/>
                </a:lnTo>
                <a:lnTo>
                  <a:pt x="4542701" y="1310641"/>
                </a:lnTo>
                <a:lnTo>
                  <a:pt x="4951820" y="204984"/>
                </a:lnTo>
                <a:lnTo>
                  <a:pt x="4951820" y="1310641"/>
                </a:lnTo>
                <a:lnTo>
                  <a:pt x="5112923" y="1310641"/>
                </a:lnTo>
                <a:lnTo>
                  <a:pt x="5112923" y="29358"/>
                </a:lnTo>
                <a:moveTo>
                  <a:pt x="6688984" y="1198974"/>
                </a:moveTo>
                <a:cubicBezTo>
                  <a:pt x="6537154" y="1198974"/>
                  <a:pt x="6435405" y="1090977"/>
                  <a:pt x="6435405" y="852965"/>
                </a:cubicBezTo>
                <a:cubicBezTo>
                  <a:pt x="6435405" y="613118"/>
                  <a:pt x="6537154" y="506956"/>
                  <a:pt x="6688984" y="506956"/>
                </a:cubicBezTo>
                <a:cubicBezTo>
                  <a:pt x="6840814" y="506956"/>
                  <a:pt x="6942564" y="613118"/>
                  <a:pt x="6942564" y="852965"/>
                </a:cubicBezTo>
                <a:cubicBezTo>
                  <a:pt x="6942564" y="1090977"/>
                  <a:pt x="6840814" y="1198974"/>
                  <a:pt x="6688984" y="1198974"/>
                </a:cubicBezTo>
                <a:moveTo>
                  <a:pt x="7092538" y="29358"/>
                </a:moveTo>
                <a:lnTo>
                  <a:pt x="6938854" y="29358"/>
                </a:lnTo>
                <a:lnTo>
                  <a:pt x="6938854" y="571177"/>
                </a:lnTo>
                <a:cubicBezTo>
                  <a:pt x="6905467" y="470520"/>
                  <a:pt x="6824120" y="377202"/>
                  <a:pt x="6663017" y="377202"/>
                </a:cubicBezTo>
                <a:cubicBezTo>
                  <a:pt x="6455808" y="377202"/>
                  <a:pt x="6274301" y="538411"/>
                  <a:pt x="6274301" y="858732"/>
                </a:cubicBezTo>
                <a:cubicBezTo>
                  <a:pt x="6274301" y="1182722"/>
                  <a:pt x="6455543" y="1329252"/>
                  <a:pt x="6650033" y="1329252"/>
                </a:cubicBezTo>
                <a:cubicBezTo>
                  <a:pt x="6796299" y="1329252"/>
                  <a:pt x="6903612" y="1245109"/>
                  <a:pt x="6938854" y="1126103"/>
                </a:cubicBezTo>
                <a:lnTo>
                  <a:pt x="6938854" y="1195567"/>
                </a:lnTo>
                <a:cubicBezTo>
                  <a:pt x="6938854" y="1237769"/>
                  <a:pt x="6942564" y="1283380"/>
                  <a:pt x="6948128" y="1310903"/>
                </a:cubicBezTo>
                <a:lnTo>
                  <a:pt x="7103667" y="1310903"/>
                </a:lnTo>
                <a:cubicBezTo>
                  <a:pt x="7096248" y="1266865"/>
                  <a:pt x="7092538" y="1202906"/>
                  <a:pt x="7092538" y="1120598"/>
                </a:cubicBezTo>
                <a:lnTo>
                  <a:pt x="7092538" y="29358"/>
                </a:lnTo>
                <a:moveTo>
                  <a:pt x="8258155" y="29358"/>
                </a:moveTo>
                <a:lnTo>
                  <a:pt x="7258942" y="29358"/>
                </a:lnTo>
                <a:lnTo>
                  <a:pt x="7258942" y="163044"/>
                </a:lnTo>
                <a:lnTo>
                  <a:pt x="7678924" y="163044"/>
                </a:lnTo>
                <a:lnTo>
                  <a:pt x="7678924" y="1310903"/>
                </a:lnTo>
                <a:lnTo>
                  <a:pt x="7840028" y="1310903"/>
                </a:lnTo>
                <a:lnTo>
                  <a:pt x="7840028" y="163044"/>
                </a:lnTo>
                <a:lnTo>
                  <a:pt x="8258155" y="163044"/>
                </a:lnTo>
                <a:lnTo>
                  <a:pt x="8258155" y="29358"/>
                </a:lnTo>
                <a:moveTo>
                  <a:pt x="10185835" y="29358"/>
                </a:moveTo>
                <a:lnTo>
                  <a:pt x="10032151" y="29358"/>
                </a:lnTo>
                <a:lnTo>
                  <a:pt x="10032151" y="1310641"/>
                </a:lnTo>
                <a:lnTo>
                  <a:pt x="10185835" y="1310641"/>
                </a:lnTo>
                <a:lnTo>
                  <a:pt x="10185835" y="708532"/>
                </a:lnTo>
                <a:cubicBezTo>
                  <a:pt x="10185835" y="580352"/>
                  <a:pt x="10250489" y="494374"/>
                  <a:pt x="10387480" y="494374"/>
                </a:cubicBezTo>
                <a:cubicBezTo>
                  <a:pt x="10522617" y="494374"/>
                  <a:pt x="10587270" y="580352"/>
                  <a:pt x="10587270" y="708532"/>
                </a:cubicBezTo>
                <a:lnTo>
                  <a:pt x="10587270" y="1310903"/>
                </a:lnTo>
                <a:lnTo>
                  <a:pt x="10740955" y="1310903"/>
                </a:lnTo>
                <a:lnTo>
                  <a:pt x="10740955" y="677339"/>
                </a:lnTo>
                <a:cubicBezTo>
                  <a:pt x="10740955" y="505383"/>
                  <a:pt x="10633640" y="377202"/>
                  <a:pt x="10443125" y="377202"/>
                </a:cubicBezTo>
                <a:cubicBezTo>
                  <a:pt x="10315408" y="377202"/>
                  <a:pt x="10221077" y="434084"/>
                  <a:pt x="10185835" y="536576"/>
                </a:cubicBezTo>
                <a:lnTo>
                  <a:pt x="10185835" y="29358"/>
                </a:lnTo>
                <a:moveTo>
                  <a:pt x="2759431" y="1339999"/>
                </a:moveTo>
                <a:cubicBezTo>
                  <a:pt x="3068390" y="1339999"/>
                  <a:pt x="3188688" y="1157034"/>
                  <a:pt x="3188688" y="917186"/>
                </a:cubicBezTo>
                <a:lnTo>
                  <a:pt x="3188688" y="29358"/>
                </a:lnTo>
                <a:lnTo>
                  <a:pt x="2959221" y="29358"/>
                </a:lnTo>
                <a:lnTo>
                  <a:pt x="2959221" y="975903"/>
                </a:lnTo>
                <a:cubicBezTo>
                  <a:pt x="2959221" y="1129772"/>
                  <a:pt x="2900132" y="1221255"/>
                  <a:pt x="2759431" y="1221255"/>
                </a:cubicBezTo>
                <a:cubicBezTo>
                  <a:pt x="2620585" y="1221255"/>
                  <a:pt x="2559641" y="1124268"/>
                  <a:pt x="2559641" y="957554"/>
                </a:cubicBezTo>
                <a:lnTo>
                  <a:pt x="2559641" y="781928"/>
                </a:lnTo>
                <a:lnTo>
                  <a:pt x="2330175" y="838548"/>
                </a:lnTo>
                <a:lnTo>
                  <a:pt x="2330175" y="917186"/>
                </a:lnTo>
                <a:cubicBezTo>
                  <a:pt x="2329910" y="1157034"/>
                  <a:pt x="2450207" y="1339999"/>
                  <a:pt x="2759431" y="1339999"/>
                </a:cubicBezTo>
                <a:moveTo>
                  <a:pt x="1537905" y="1206314"/>
                </a:moveTo>
                <a:cubicBezTo>
                  <a:pt x="1360373" y="1206314"/>
                  <a:pt x="1251204" y="1063454"/>
                  <a:pt x="1251204" y="911682"/>
                </a:cubicBezTo>
                <a:cubicBezTo>
                  <a:pt x="1251204" y="816529"/>
                  <a:pt x="1293864" y="728716"/>
                  <a:pt x="1364082" y="679174"/>
                </a:cubicBezTo>
                <a:lnTo>
                  <a:pt x="1782210" y="1131345"/>
                </a:lnTo>
                <a:cubicBezTo>
                  <a:pt x="1704573" y="1176955"/>
                  <a:pt x="1617662" y="1206314"/>
                  <a:pt x="1537905" y="1206314"/>
                </a:cubicBezTo>
                <a:moveTo>
                  <a:pt x="1761807" y="550993"/>
                </a:moveTo>
                <a:cubicBezTo>
                  <a:pt x="1911782" y="550993"/>
                  <a:pt x="2004258" y="636971"/>
                  <a:pt x="2004258" y="785336"/>
                </a:cubicBezTo>
                <a:cubicBezTo>
                  <a:pt x="2004258" y="851130"/>
                  <a:pt x="1985709" y="919021"/>
                  <a:pt x="1945168" y="981146"/>
                </a:cubicBezTo>
                <a:lnTo>
                  <a:pt x="1582420" y="585856"/>
                </a:lnTo>
                <a:cubicBezTo>
                  <a:pt x="1647074" y="560168"/>
                  <a:pt x="1710137" y="550993"/>
                  <a:pt x="1761807" y="550993"/>
                </a:cubicBezTo>
                <a:moveTo>
                  <a:pt x="1537905" y="96987"/>
                </a:moveTo>
                <a:cubicBezTo>
                  <a:pt x="1647074" y="96987"/>
                  <a:pt x="1711727" y="159112"/>
                  <a:pt x="1711727" y="272613"/>
                </a:cubicBezTo>
                <a:cubicBezTo>
                  <a:pt x="1711727" y="376940"/>
                  <a:pt x="1659792" y="475763"/>
                  <a:pt x="1532340" y="532644"/>
                </a:cubicBezTo>
                <a:lnTo>
                  <a:pt x="1452848" y="444831"/>
                </a:lnTo>
                <a:cubicBezTo>
                  <a:pt x="1382630" y="368028"/>
                  <a:pt x="1362227" y="320321"/>
                  <a:pt x="1362227" y="263701"/>
                </a:cubicBezTo>
                <a:cubicBezTo>
                  <a:pt x="1362227" y="157539"/>
                  <a:pt x="1430590" y="96987"/>
                  <a:pt x="1537905" y="96987"/>
                </a:cubicBezTo>
                <a:moveTo>
                  <a:pt x="2002403" y="1043532"/>
                </a:moveTo>
                <a:cubicBezTo>
                  <a:pt x="2102298" y="926361"/>
                  <a:pt x="2159797" y="798180"/>
                  <a:pt x="2159797" y="686514"/>
                </a:cubicBezTo>
                <a:cubicBezTo>
                  <a:pt x="2159797" y="547324"/>
                  <a:pt x="2065466" y="454006"/>
                  <a:pt x="1917346" y="454006"/>
                </a:cubicBezTo>
                <a:cubicBezTo>
                  <a:pt x="1839709" y="454006"/>
                  <a:pt x="1752533" y="476025"/>
                  <a:pt x="1695299" y="498044"/>
                </a:cubicBezTo>
                <a:lnTo>
                  <a:pt x="1691589" y="490704"/>
                </a:lnTo>
                <a:cubicBezTo>
                  <a:pt x="1832290" y="415735"/>
                  <a:pt x="1891379" y="346009"/>
                  <a:pt x="1891379" y="249022"/>
                </a:cubicBezTo>
                <a:cubicBezTo>
                  <a:pt x="1891379" y="109832"/>
                  <a:pt x="1765517" y="0"/>
                  <a:pt x="1543469" y="0"/>
                </a:cubicBezTo>
                <a:cubicBezTo>
                  <a:pt x="1288035" y="0"/>
                  <a:pt x="1162173" y="141025"/>
                  <a:pt x="1162173" y="316651"/>
                </a:cubicBezTo>
                <a:cubicBezTo>
                  <a:pt x="1162173" y="411803"/>
                  <a:pt x="1202978" y="506956"/>
                  <a:pt x="1310293" y="622292"/>
                </a:cubicBezTo>
                <a:lnTo>
                  <a:pt x="1312147" y="625962"/>
                </a:lnTo>
                <a:cubicBezTo>
                  <a:pt x="1130906" y="711940"/>
                  <a:pt x="1047439" y="851130"/>
                  <a:pt x="1047439" y="993990"/>
                </a:cubicBezTo>
                <a:cubicBezTo>
                  <a:pt x="1047439" y="1182460"/>
                  <a:pt x="1193704" y="1339999"/>
                  <a:pt x="1419462" y="1339999"/>
                </a:cubicBezTo>
                <a:cubicBezTo>
                  <a:pt x="1549033" y="1339999"/>
                  <a:pt x="1700863" y="1286787"/>
                  <a:pt x="1837589" y="1191635"/>
                </a:cubicBezTo>
                <a:lnTo>
                  <a:pt x="1948613" y="1310641"/>
                </a:lnTo>
                <a:lnTo>
                  <a:pt x="2239024" y="1310641"/>
                </a:lnTo>
                <a:lnTo>
                  <a:pt x="2239024" y="1301466"/>
                </a:lnTo>
                <a:lnTo>
                  <a:pt x="2002403" y="1043532"/>
                </a:lnTo>
                <a:close/>
                <a:moveTo>
                  <a:pt x="429257" y="1339999"/>
                </a:moveTo>
                <a:cubicBezTo>
                  <a:pt x="738215" y="1339999"/>
                  <a:pt x="858513" y="1157034"/>
                  <a:pt x="858513" y="917186"/>
                </a:cubicBezTo>
                <a:lnTo>
                  <a:pt x="858513" y="29358"/>
                </a:lnTo>
                <a:lnTo>
                  <a:pt x="629046" y="29358"/>
                </a:lnTo>
                <a:lnTo>
                  <a:pt x="629046" y="975903"/>
                </a:lnTo>
                <a:cubicBezTo>
                  <a:pt x="629046" y="1129772"/>
                  <a:pt x="569957" y="1221255"/>
                  <a:pt x="429257" y="1221255"/>
                </a:cubicBezTo>
                <a:cubicBezTo>
                  <a:pt x="290411" y="1221255"/>
                  <a:pt x="229467" y="1124268"/>
                  <a:pt x="229467" y="957554"/>
                </a:cubicBezTo>
                <a:lnTo>
                  <a:pt x="229467" y="781928"/>
                </a:lnTo>
                <a:lnTo>
                  <a:pt x="0" y="838548"/>
                </a:lnTo>
                <a:lnTo>
                  <a:pt x="0" y="917186"/>
                </a:lnTo>
                <a:cubicBezTo>
                  <a:pt x="0" y="1157034"/>
                  <a:pt x="120298" y="1339999"/>
                  <a:pt x="429257" y="1339999"/>
                </a:cubicBezTo>
              </a:path>
            </a:pathLst>
          </a:custGeom>
          <a:solidFill>
            <a:schemeClr val="bg1"/>
          </a:solidFill>
          <a:ln w="26484" cap="flat">
            <a:noFill/>
            <a:prstDash val="solid"/>
            <a:miter/>
          </a:ln>
        </p:spPr>
        <p:txBody>
          <a:bodyPr rtlCol="0" anchor="ctr"/>
          <a:lstStyle/>
          <a:p>
            <a:endParaRPr lang="en-GB" sz="1350"/>
          </a:p>
        </p:txBody>
      </p:sp>
      <p:grpSp>
        <p:nvGrpSpPr>
          <p:cNvPr id="10" name="Group 9">
            <a:extLst>
              <a:ext uri="{FF2B5EF4-FFF2-40B4-BE49-F238E27FC236}">
                <a16:creationId xmlns:a16="http://schemas.microsoft.com/office/drawing/2014/main" id="{13A5C068-BEB0-7FBA-5CBF-884D8EFDA159}"/>
              </a:ext>
            </a:extLst>
          </p:cNvPr>
          <p:cNvGrpSpPr/>
          <p:nvPr userDrawn="1"/>
        </p:nvGrpSpPr>
        <p:grpSpPr>
          <a:xfrm>
            <a:off x="7824705" y="6418010"/>
            <a:ext cx="802386" cy="150269"/>
            <a:chOff x="10830507" y="6418009"/>
            <a:chExt cx="1069848" cy="150269"/>
          </a:xfrm>
        </p:grpSpPr>
        <p:sp>
          <p:nvSpPr>
            <p:cNvPr id="11" name="TextBox 10">
              <a:extLst>
                <a:ext uri="{FF2B5EF4-FFF2-40B4-BE49-F238E27FC236}">
                  <a16:creationId xmlns:a16="http://schemas.microsoft.com/office/drawing/2014/main" id="{35371F2B-F306-D0CE-B226-77464B0555B9}"/>
                </a:ext>
              </a:extLst>
            </p:cNvPr>
            <p:cNvSpPr txBox="1"/>
            <p:nvPr userDrawn="1"/>
          </p:nvSpPr>
          <p:spPr>
            <a:xfrm>
              <a:off x="10940235" y="6430164"/>
              <a:ext cx="960120" cy="138114"/>
            </a:xfrm>
            <a:prstGeom prst="rect">
              <a:avLst/>
            </a:prstGeom>
            <a:noFill/>
          </p:spPr>
          <p:txBody>
            <a:bodyPr wrap="square" lIns="0" tIns="0" rIns="0" bIns="0" rtlCol="0" anchor="ctr" anchorCtr="0">
              <a:noAutofit/>
            </a:bodyPr>
            <a:lstStyle/>
            <a:p>
              <a:pPr algn="l"/>
              <a:r>
                <a:rPr lang="en-US" sz="825" kern="1200">
                  <a:solidFill>
                    <a:schemeClr val="bg1"/>
                  </a:solidFill>
                  <a:latin typeface="+mn-lt"/>
                  <a:ea typeface="+mn-ea"/>
                  <a:cs typeface="+mn-cs"/>
                </a:rPr>
                <a:t>Orthopaedics</a:t>
              </a:r>
            </a:p>
          </p:txBody>
        </p:sp>
        <p:sp>
          <p:nvSpPr>
            <p:cNvPr id="12" name="Rectangle 11">
              <a:extLst>
                <a:ext uri="{FF2B5EF4-FFF2-40B4-BE49-F238E27FC236}">
                  <a16:creationId xmlns:a16="http://schemas.microsoft.com/office/drawing/2014/main" id="{A3F99F91-5D4B-AF13-D0A3-73E9DC850D3E}"/>
                </a:ext>
              </a:extLst>
            </p:cNvPr>
            <p:cNvSpPr/>
            <p:nvPr userDrawn="1"/>
          </p:nvSpPr>
          <p:spPr>
            <a:xfrm>
              <a:off x="10830507" y="6418009"/>
              <a:ext cx="18288" cy="146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n-lt"/>
              </a:endParaRPr>
            </a:p>
          </p:txBody>
        </p:sp>
      </p:grpSp>
    </p:spTree>
    <p:extLst>
      <p:ext uri="{BB962C8B-B14F-4D97-AF65-F5344CB8AC3E}">
        <p14:creationId xmlns:p14="http://schemas.microsoft.com/office/powerpoint/2010/main" val="11625512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Key Numbers [Accessible Version]">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429BCB1-0FF2-B8E0-831A-4C2A0BEF189C}"/>
              </a:ext>
            </a:extLst>
          </p:cNvPr>
          <p:cNvSpPr>
            <a:spLocks noGrp="1"/>
          </p:cNvSpPr>
          <p:nvPr>
            <p:ph type="title"/>
          </p:nvPr>
        </p:nvSpPr>
        <p:spPr>
          <a:xfrm>
            <a:off x="216228" y="273600"/>
            <a:ext cx="1358969" cy="297838"/>
          </a:xfrm>
        </p:spPr>
        <p:txBody>
          <a:bodyPr/>
          <a:lstStyle>
            <a:lvl1pPr>
              <a:lnSpc>
                <a:spcPct val="85000"/>
              </a:lnSpc>
              <a:defRPr sz="1125" b="1" i="0">
                <a:solidFill>
                  <a:schemeClr val="tx1"/>
                </a:solidFill>
                <a:latin typeface="Johnson Text" pitchFamily="2" charset="77"/>
              </a:defRPr>
            </a:lvl1pPr>
          </a:lstStyle>
          <a:p>
            <a:r>
              <a:rPr lang="en-US"/>
              <a:t>Click to edit Master title style</a:t>
            </a:r>
            <a:endParaRPr lang="en-GB"/>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lvl1pPr>
              <a:defRPr>
                <a:solidFill>
                  <a:schemeClr val="tx1"/>
                </a:solidFill>
              </a:defRPr>
            </a:lvl1pPr>
          </a:lstStyle>
          <a:p>
            <a:fld id="{AEC8D767-5246-2244-A4A3-B8AFB218393C}" type="slidenum">
              <a:rPr lang="en-GB" smtClean="0"/>
              <a:pPr/>
              <a:t>‹#›</a:t>
            </a:fld>
            <a:endParaRPr lang="en-GB"/>
          </a:p>
        </p:txBody>
      </p:sp>
      <p:sp>
        <p:nvSpPr>
          <p:cNvPr id="2" name="Picture Placeholder 91">
            <a:extLst>
              <a:ext uri="{FF2B5EF4-FFF2-40B4-BE49-F238E27FC236}">
                <a16:creationId xmlns:a16="http://schemas.microsoft.com/office/drawing/2014/main" id="{26B4C449-2487-DF2A-7645-8218B023E592}"/>
              </a:ext>
            </a:extLst>
          </p:cNvPr>
          <p:cNvSpPr>
            <a:spLocks noGrp="1"/>
          </p:cNvSpPr>
          <p:nvPr>
            <p:ph type="pic" sz="quarter" idx="55" hasCustomPrompt="1"/>
          </p:nvPr>
        </p:nvSpPr>
        <p:spPr>
          <a:xfrm>
            <a:off x="2419350" y="291038"/>
            <a:ext cx="6505574"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Autofit/>
          </a:bodyPr>
          <a:lstStyle>
            <a:lvl1pPr>
              <a:defRPr sz="300"/>
            </a:lvl1pPr>
            <a:lvl9pPr>
              <a:defRPr>
                <a:solidFill>
                  <a:schemeClr val="tx1"/>
                </a:solidFill>
              </a:defRPr>
            </a:lvl9pPr>
          </a:lstStyle>
          <a:p>
            <a:pPr lvl="8"/>
            <a:r>
              <a:rPr lang="en-GB"/>
              <a:t> </a:t>
            </a:r>
          </a:p>
        </p:txBody>
      </p:sp>
      <p:sp>
        <p:nvSpPr>
          <p:cNvPr id="6" name="Text Placeholder 14">
            <a:extLst>
              <a:ext uri="{FF2B5EF4-FFF2-40B4-BE49-F238E27FC236}">
                <a16:creationId xmlns:a16="http://schemas.microsoft.com/office/drawing/2014/main" id="{D7090765-328D-D615-6AFB-B0F523075373}"/>
              </a:ext>
            </a:extLst>
          </p:cNvPr>
          <p:cNvSpPr>
            <a:spLocks noGrp="1"/>
          </p:cNvSpPr>
          <p:nvPr>
            <p:ph type="body" sz="quarter" idx="60"/>
          </p:nvPr>
        </p:nvSpPr>
        <p:spPr>
          <a:xfrm>
            <a:off x="6093619" y="527050"/>
            <a:ext cx="2831306" cy="14986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2" name="Picture Placeholder 91">
            <a:extLst>
              <a:ext uri="{FF2B5EF4-FFF2-40B4-BE49-F238E27FC236}">
                <a16:creationId xmlns:a16="http://schemas.microsoft.com/office/drawing/2014/main" id="{04E11CE5-CC63-4DF3-91BC-7D123FA2380B}"/>
              </a:ext>
            </a:extLst>
          </p:cNvPr>
          <p:cNvSpPr>
            <a:spLocks noGrp="1"/>
          </p:cNvSpPr>
          <p:nvPr>
            <p:ph type="pic" sz="quarter" idx="67" hasCustomPrompt="1"/>
          </p:nvPr>
        </p:nvSpPr>
        <p:spPr>
          <a:xfrm>
            <a:off x="2419350" y="2282398"/>
            <a:ext cx="6505574"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Autofit/>
          </a:bodyPr>
          <a:lstStyle>
            <a:lvl1pPr>
              <a:defRPr sz="300"/>
            </a:lvl1pPr>
            <a:lvl9pPr>
              <a:defRPr>
                <a:solidFill>
                  <a:schemeClr val="tx1"/>
                </a:solidFill>
              </a:defRPr>
            </a:lvl9pPr>
          </a:lstStyle>
          <a:p>
            <a:pPr lvl="8"/>
            <a:r>
              <a:rPr lang="en-GB"/>
              <a:t> </a:t>
            </a:r>
          </a:p>
        </p:txBody>
      </p:sp>
      <p:sp>
        <p:nvSpPr>
          <p:cNvPr id="16" name="Text Placeholder 14">
            <a:extLst>
              <a:ext uri="{FF2B5EF4-FFF2-40B4-BE49-F238E27FC236}">
                <a16:creationId xmlns:a16="http://schemas.microsoft.com/office/drawing/2014/main" id="{89F6050B-0591-0406-0A2B-C58DB12244B1}"/>
              </a:ext>
            </a:extLst>
          </p:cNvPr>
          <p:cNvSpPr>
            <a:spLocks noGrp="1"/>
          </p:cNvSpPr>
          <p:nvPr>
            <p:ph type="body" sz="quarter" idx="69"/>
          </p:nvPr>
        </p:nvSpPr>
        <p:spPr>
          <a:xfrm>
            <a:off x="6093619" y="2518410"/>
            <a:ext cx="2831306" cy="14986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7" name="Picture Placeholder 91">
            <a:extLst>
              <a:ext uri="{FF2B5EF4-FFF2-40B4-BE49-F238E27FC236}">
                <a16:creationId xmlns:a16="http://schemas.microsoft.com/office/drawing/2014/main" id="{95D4FFE4-0D64-5F30-AD0F-100BD6D65389}"/>
              </a:ext>
            </a:extLst>
          </p:cNvPr>
          <p:cNvSpPr>
            <a:spLocks noGrp="1"/>
          </p:cNvSpPr>
          <p:nvPr>
            <p:ph type="pic" sz="quarter" idx="70" hasCustomPrompt="1"/>
          </p:nvPr>
        </p:nvSpPr>
        <p:spPr>
          <a:xfrm>
            <a:off x="2419350" y="4286470"/>
            <a:ext cx="6505574"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Autofit/>
          </a:bodyPr>
          <a:lstStyle>
            <a:lvl1pPr>
              <a:defRPr sz="300"/>
            </a:lvl1pPr>
            <a:lvl9pPr>
              <a:defRPr>
                <a:solidFill>
                  <a:schemeClr val="tx1"/>
                </a:solidFill>
              </a:defRPr>
            </a:lvl9pPr>
          </a:lstStyle>
          <a:p>
            <a:pPr lvl="8"/>
            <a:r>
              <a:rPr lang="en-GB"/>
              <a:t> </a:t>
            </a:r>
          </a:p>
        </p:txBody>
      </p:sp>
      <p:sp>
        <p:nvSpPr>
          <p:cNvPr id="21" name="Text Placeholder 14">
            <a:extLst>
              <a:ext uri="{FF2B5EF4-FFF2-40B4-BE49-F238E27FC236}">
                <a16:creationId xmlns:a16="http://schemas.microsoft.com/office/drawing/2014/main" id="{C4F52E6D-F9EF-905D-6975-963F7D958ED5}"/>
              </a:ext>
            </a:extLst>
          </p:cNvPr>
          <p:cNvSpPr>
            <a:spLocks noGrp="1"/>
          </p:cNvSpPr>
          <p:nvPr>
            <p:ph type="body" sz="quarter" idx="72"/>
          </p:nvPr>
        </p:nvSpPr>
        <p:spPr>
          <a:xfrm>
            <a:off x="6093619" y="4522482"/>
            <a:ext cx="2831306" cy="14986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22" name="Picture Placeholder 91">
            <a:extLst>
              <a:ext uri="{FF2B5EF4-FFF2-40B4-BE49-F238E27FC236}">
                <a16:creationId xmlns:a16="http://schemas.microsoft.com/office/drawing/2014/main" id="{02D2CE40-9732-D3AB-4F10-762299122CE1}"/>
              </a:ext>
            </a:extLst>
          </p:cNvPr>
          <p:cNvSpPr>
            <a:spLocks noGrp="1"/>
          </p:cNvSpPr>
          <p:nvPr>
            <p:ph type="pic" sz="quarter" idx="73" hasCustomPrompt="1"/>
          </p:nvPr>
        </p:nvSpPr>
        <p:spPr>
          <a:xfrm>
            <a:off x="2419350" y="6287990"/>
            <a:ext cx="6505574"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Autofit/>
          </a:bodyPr>
          <a:lstStyle>
            <a:lvl1pPr>
              <a:defRPr sz="300"/>
            </a:lvl1pPr>
            <a:lvl9pPr>
              <a:defRPr>
                <a:solidFill>
                  <a:schemeClr val="tx1"/>
                </a:solidFill>
              </a:defRPr>
            </a:lvl9pPr>
          </a:lstStyle>
          <a:p>
            <a:pPr lvl="8"/>
            <a:r>
              <a:rPr lang="en-GB"/>
              <a:t> </a:t>
            </a:r>
          </a:p>
        </p:txBody>
      </p:sp>
      <p:sp>
        <p:nvSpPr>
          <p:cNvPr id="23" name="Text Placeholder 26">
            <a:extLst>
              <a:ext uri="{FF2B5EF4-FFF2-40B4-BE49-F238E27FC236}">
                <a16:creationId xmlns:a16="http://schemas.microsoft.com/office/drawing/2014/main" id="{C4A7D748-90AF-308A-44E9-BE56492932EB}"/>
              </a:ext>
            </a:extLst>
          </p:cNvPr>
          <p:cNvSpPr>
            <a:spLocks noGrp="1"/>
          </p:cNvSpPr>
          <p:nvPr>
            <p:ph type="body" sz="quarter" idx="74" hasCustomPrompt="1"/>
          </p:nvPr>
        </p:nvSpPr>
        <p:spPr>
          <a:xfrm>
            <a:off x="2419351" y="111126"/>
            <a:ext cx="2832497" cy="1789113"/>
          </a:xfrm>
        </p:spPr>
        <p:txBody>
          <a:bodyPr/>
          <a:lstStyle>
            <a:lvl1pPr>
              <a:defRPr sz="8250">
                <a:solidFill>
                  <a:schemeClr val="accent1"/>
                </a:solidFill>
                <a:latin typeface="+mj-lt"/>
              </a:defRPr>
            </a:lvl1pPr>
          </a:lstStyle>
          <a:p>
            <a:pPr lvl="0"/>
            <a:r>
              <a:rPr lang="en-GB"/>
              <a:t>00</a:t>
            </a:r>
          </a:p>
        </p:txBody>
      </p:sp>
      <p:sp>
        <p:nvSpPr>
          <p:cNvPr id="26" name="Text Placeholder 26">
            <a:extLst>
              <a:ext uri="{FF2B5EF4-FFF2-40B4-BE49-F238E27FC236}">
                <a16:creationId xmlns:a16="http://schemas.microsoft.com/office/drawing/2014/main" id="{ED360C76-27A8-44D1-6730-F7FA8D1EC543}"/>
              </a:ext>
            </a:extLst>
          </p:cNvPr>
          <p:cNvSpPr>
            <a:spLocks noGrp="1"/>
          </p:cNvSpPr>
          <p:nvPr>
            <p:ph type="body" sz="quarter" idx="75" hasCustomPrompt="1"/>
          </p:nvPr>
        </p:nvSpPr>
        <p:spPr>
          <a:xfrm>
            <a:off x="2419351" y="2102617"/>
            <a:ext cx="2832497" cy="1789113"/>
          </a:xfrm>
        </p:spPr>
        <p:txBody>
          <a:bodyPr/>
          <a:lstStyle>
            <a:lvl1pPr>
              <a:defRPr sz="8250">
                <a:solidFill>
                  <a:schemeClr val="accent1"/>
                </a:solidFill>
                <a:latin typeface="+mj-lt"/>
              </a:defRPr>
            </a:lvl1pPr>
          </a:lstStyle>
          <a:p>
            <a:pPr lvl="0"/>
            <a:r>
              <a:rPr lang="en-GB"/>
              <a:t>00</a:t>
            </a:r>
          </a:p>
        </p:txBody>
      </p:sp>
      <p:sp>
        <p:nvSpPr>
          <p:cNvPr id="27" name="Text Placeholder 26">
            <a:extLst>
              <a:ext uri="{FF2B5EF4-FFF2-40B4-BE49-F238E27FC236}">
                <a16:creationId xmlns:a16="http://schemas.microsoft.com/office/drawing/2014/main" id="{28863499-99BA-9382-A790-8823B96ABCDE}"/>
              </a:ext>
            </a:extLst>
          </p:cNvPr>
          <p:cNvSpPr>
            <a:spLocks noGrp="1"/>
          </p:cNvSpPr>
          <p:nvPr>
            <p:ph type="body" sz="quarter" idx="76" hasCustomPrompt="1"/>
          </p:nvPr>
        </p:nvSpPr>
        <p:spPr>
          <a:xfrm>
            <a:off x="2419351" y="4106129"/>
            <a:ext cx="2832497" cy="1789113"/>
          </a:xfrm>
        </p:spPr>
        <p:txBody>
          <a:bodyPr/>
          <a:lstStyle>
            <a:lvl1pPr>
              <a:defRPr sz="8250">
                <a:solidFill>
                  <a:schemeClr val="accent1"/>
                </a:solidFill>
                <a:latin typeface="+mj-lt"/>
              </a:defRPr>
            </a:lvl1pPr>
          </a:lstStyle>
          <a:p>
            <a:pPr lvl="0"/>
            <a:r>
              <a:rPr lang="en-GB"/>
              <a:t>00</a:t>
            </a:r>
          </a:p>
        </p:txBody>
      </p:sp>
      <p:sp>
        <p:nvSpPr>
          <p:cNvPr id="8" name="Footer Placeholder 4">
            <a:extLst>
              <a:ext uri="{FF2B5EF4-FFF2-40B4-BE49-F238E27FC236}">
                <a16:creationId xmlns:a16="http://schemas.microsoft.com/office/drawing/2014/main" id="{9FE0DB2D-5681-9C6E-43DA-7FD40833A146}"/>
              </a:ext>
            </a:extLst>
          </p:cNvPr>
          <p:cNvSpPr>
            <a:spLocks noGrp="1"/>
          </p:cNvSpPr>
          <p:nvPr>
            <p:ph type="ftr" sz="quarter" idx="3"/>
          </p:nvPr>
        </p:nvSpPr>
        <p:spPr>
          <a:xfrm>
            <a:off x="216194" y="6172935"/>
            <a:ext cx="2096000" cy="97655"/>
          </a:xfrm>
          <a:prstGeom prst="rect">
            <a:avLst/>
          </a:prstGeom>
        </p:spPr>
        <p:txBody>
          <a:bodyPr vert="horz" wrap="square" lIns="0" tIns="0" rIns="0" bIns="0" rtlCol="0" anchor="b" anchorCtr="0">
            <a:spAutoFit/>
          </a:bodyPr>
          <a:lstStyle>
            <a:lvl1pPr algn="l">
              <a:lnSpc>
                <a:spcPct val="110000"/>
              </a:lnSpc>
              <a:spcBef>
                <a:spcPts val="450"/>
              </a:spcBef>
              <a:spcAft>
                <a:spcPts val="450"/>
              </a:spcAft>
              <a:defRPr sz="600" b="0" i="0">
                <a:solidFill>
                  <a:schemeClr val="tx1"/>
                </a:solidFill>
                <a:latin typeface="+mn-lt"/>
              </a:defRPr>
            </a:lvl1pPr>
          </a:lstStyle>
          <a:p>
            <a:pPr>
              <a:spcBef>
                <a:spcPts val="0"/>
              </a:spcBef>
              <a:spcAft>
                <a:spcPts val="225"/>
              </a:spcAft>
            </a:pPr>
            <a:endParaRPr lang="en-US"/>
          </a:p>
        </p:txBody>
      </p:sp>
    </p:spTree>
    <p:extLst>
      <p:ext uri="{BB962C8B-B14F-4D97-AF65-F5344CB8AC3E}">
        <p14:creationId xmlns:p14="http://schemas.microsoft.com/office/powerpoint/2010/main" val="2281924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368659" y="6433698"/>
            <a:ext cx="2133600" cy="365125"/>
          </a:xfrm>
          <a:prstGeom prst="rect">
            <a:avLst/>
          </a:prstGeom>
        </p:spPr>
        <p:txBody>
          <a:bodyPr/>
          <a:lstStyle/>
          <a:p>
            <a:fld id="{5BCAD085-E8A6-8845-BD4E-CB4CCA059FC4}" type="datetimeFigureOut">
              <a:rPr lang="en-US" smtClean="0"/>
              <a:t>5/27/2025</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88F223-1D7A-707E-10AB-5C41663BE54B}"/>
              </a:ext>
            </a:extLst>
          </p:cNvPr>
          <p:cNvSpPr/>
          <p:nvPr userDrawn="1"/>
        </p:nvSpPr>
        <p:spPr>
          <a:xfrm>
            <a:off x="4937760" y="0"/>
            <a:ext cx="42062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n-lt"/>
            </a:endParaRP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lvl1pPr>
              <a:defRPr>
                <a:solidFill>
                  <a:schemeClr val="bg1"/>
                </a:solidFill>
              </a:defRPr>
            </a:lvl1pPr>
          </a:lstStyle>
          <a:p>
            <a:fld id="{AEC8D767-5246-2244-A4A3-B8AFB218393C}" type="slidenum">
              <a:rPr lang="en-GB" smtClean="0"/>
              <a:pPr/>
              <a:t>‹#›</a:t>
            </a:fld>
            <a:endParaRPr lang="en-GB"/>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217038" y="2338388"/>
            <a:ext cx="4299814" cy="3427413"/>
          </a:xfrm>
        </p:spPr>
        <p:txBody>
          <a:bodyPr/>
          <a:lstStyle/>
          <a:p>
            <a:pPr lvl="0"/>
            <a:r>
              <a:rPr lang="en-GB"/>
              <a:t>Click to add text. Delete if not required.</a:t>
            </a:r>
          </a:p>
          <a:p>
            <a:pPr lvl="1"/>
            <a:r>
              <a:rPr lang="en-GB"/>
              <a:t>Second level</a:t>
            </a:r>
          </a:p>
          <a:p>
            <a:pPr lvl="2"/>
            <a:r>
              <a:rPr lang="en-GB"/>
              <a:t>Third level</a:t>
            </a:r>
          </a:p>
          <a:p>
            <a:pPr lvl="3"/>
            <a:r>
              <a:rPr lang="en-GB"/>
              <a:t>Fourth level</a:t>
            </a:r>
          </a:p>
          <a:p>
            <a:pPr lvl="4"/>
            <a:r>
              <a:rPr lang="en-GB"/>
              <a:t>Fifth level</a:t>
            </a:r>
          </a:p>
        </p:txBody>
      </p:sp>
      <p:sp>
        <p:nvSpPr>
          <p:cNvPr id="8" name="Title 7">
            <a:extLst>
              <a:ext uri="{FF2B5EF4-FFF2-40B4-BE49-F238E27FC236}">
                <a16:creationId xmlns:a16="http://schemas.microsoft.com/office/drawing/2014/main" id="{A4141273-8612-0373-5CE1-A74C8304F40A}"/>
              </a:ext>
            </a:extLst>
          </p:cNvPr>
          <p:cNvSpPr>
            <a:spLocks noGrp="1"/>
          </p:cNvSpPr>
          <p:nvPr>
            <p:ph type="title" hasCustomPrompt="1"/>
          </p:nvPr>
        </p:nvSpPr>
        <p:spPr>
          <a:xfrm>
            <a:off x="216227" y="262801"/>
            <a:ext cx="4299813" cy="351506"/>
          </a:xfrm>
        </p:spPr>
        <p:txBody>
          <a:bodyPr/>
          <a:lstStyle/>
          <a:p>
            <a:r>
              <a:rPr lang="en-US"/>
              <a:t>Master title style</a:t>
            </a:r>
            <a:endParaRPr lang="en-GB"/>
          </a:p>
        </p:txBody>
      </p:sp>
      <p:sp>
        <p:nvSpPr>
          <p:cNvPr id="7" name="Subtitle 2">
            <a:extLst>
              <a:ext uri="{FF2B5EF4-FFF2-40B4-BE49-F238E27FC236}">
                <a16:creationId xmlns:a16="http://schemas.microsoft.com/office/drawing/2014/main" id="{460EC19D-5C44-4557-54CE-FA6CE565E479}"/>
              </a:ext>
            </a:extLst>
          </p:cNvPr>
          <p:cNvSpPr>
            <a:spLocks noGrp="1"/>
          </p:cNvSpPr>
          <p:nvPr>
            <p:ph type="subTitle" idx="19" hasCustomPrompt="1"/>
          </p:nvPr>
        </p:nvSpPr>
        <p:spPr>
          <a:xfrm>
            <a:off x="216227" y="713621"/>
            <a:ext cx="4299813" cy="219676"/>
          </a:xfrm>
        </p:spPr>
        <p:txBody>
          <a:bodyPr vert="horz" wrap="square" lIns="0" tIns="0" rIns="0" bIns="0" rtlCol="0" anchor="t">
            <a:spAutoFit/>
          </a:bodyPr>
          <a:lstStyle>
            <a:lvl1pPr>
              <a:defRPr lang="en-GB" b="1" dirty="0"/>
            </a:lvl1pPr>
          </a:lstStyle>
          <a:p>
            <a:pPr lvl="0"/>
            <a:r>
              <a:rPr lang="en-GB"/>
              <a:t>Subtitle. Delete if not required.</a:t>
            </a:r>
          </a:p>
        </p:txBody>
      </p:sp>
      <p:sp>
        <p:nvSpPr>
          <p:cNvPr id="13" name="Text Placeholder 12">
            <a:extLst>
              <a:ext uri="{FF2B5EF4-FFF2-40B4-BE49-F238E27FC236}">
                <a16:creationId xmlns:a16="http://schemas.microsoft.com/office/drawing/2014/main" id="{2D949BE1-5181-CCD9-89D9-3FDED96843C5}"/>
              </a:ext>
            </a:extLst>
          </p:cNvPr>
          <p:cNvSpPr>
            <a:spLocks noGrp="1"/>
          </p:cNvSpPr>
          <p:nvPr>
            <p:ph type="body" sz="quarter" idx="20" hasCustomPrompt="1"/>
          </p:nvPr>
        </p:nvSpPr>
        <p:spPr>
          <a:xfrm>
            <a:off x="5359003" y="2338388"/>
            <a:ext cx="3568303" cy="3427412"/>
          </a:xfrm>
        </p:spPr>
        <p:txBody>
          <a:bodyPr/>
          <a:lstStyle>
            <a:lvl1pPr>
              <a:lnSpc>
                <a:spcPct val="80000"/>
              </a:lnSpc>
              <a:defRPr sz="4050">
                <a:solidFill>
                  <a:schemeClr val="bg1"/>
                </a:solidFill>
                <a:latin typeface="+mj-lt"/>
              </a:defRPr>
            </a:lvl1pPr>
            <a:lvl2pPr>
              <a:defRPr lang="en-GB" dirty="0" smtClean="0">
                <a:solidFill>
                  <a:schemeClr val="bg1"/>
                </a:solidFill>
              </a:defRPr>
            </a:lvl2pPr>
            <a:lvl3pPr>
              <a:defRPr lang="en-GB" dirty="0" smtClean="0">
                <a:solidFill>
                  <a:schemeClr val="bg1"/>
                </a:solidFill>
              </a:defRPr>
            </a:lvl3pPr>
            <a:lvl4pPr>
              <a:defRPr lang="en-GB" dirty="0" smtClean="0">
                <a:solidFill>
                  <a:schemeClr val="bg1"/>
                </a:solidFill>
              </a:defRPr>
            </a:lvl4pPr>
            <a:lvl5pPr>
              <a:defRPr lang="en-US" dirty="0">
                <a:solidFill>
                  <a:schemeClr val="bg1"/>
                </a:solidFill>
              </a:defRPr>
            </a:lvl5pPr>
          </a:lstStyle>
          <a:p>
            <a:pPr lvl="0"/>
            <a:r>
              <a:rPr lang="en-GB"/>
              <a:t>“Quote goes here. Delete speech marks if not required.”</a:t>
            </a:r>
          </a:p>
          <a:p>
            <a:pPr lvl="1"/>
            <a:r>
              <a:rPr lang="en-US"/>
              <a:t>Second level</a:t>
            </a:r>
          </a:p>
          <a:p>
            <a:pPr lvl="2"/>
            <a:r>
              <a:rPr lang="en-US"/>
              <a:t>Third level</a:t>
            </a:r>
          </a:p>
          <a:p>
            <a:pPr lvl="3"/>
            <a:r>
              <a:rPr lang="en-US"/>
              <a:t>Fourth level</a:t>
            </a:r>
          </a:p>
          <a:p>
            <a:pPr lvl="4"/>
            <a:r>
              <a:rPr lang="en-US"/>
              <a:t>Fifth level</a:t>
            </a:r>
          </a:p>
        </p:txBody>
      </p:sp>
      <p:sp>
        <p:nvSpPr>
          <p:cNvPr id="14" name="Text Placeholder 7">
            <a:extLst>
              <a:ext uri="{FF2B5EF4-FFF2-40B4-BE49-F238E27FC236}">
                <a16:creationId xmlns:a16="http://schemas.microsoft.com/office/drawing/2014/main" id="{9616647F-6551-5C71-EECF-7BC298E933EF}"/>
              </a:ext>
            </a:extLst>
          </p:cNvPr>
          <p:cNvSpPr>
            <a:spLocks noGrp="1"/>
          </p:cNvSpPr>
          <p:nvPr>
            <p:ph type="body" sz="quarter" idx="14" hasCustomPrompt="1"/>
          </p:nvPr>
        </p:nvSpPr>
        <p:spPr>
          <a:xfrm>
            <a:off x="6093619" y="295201"/>
            <a:ext cx="2833688" cy="876375"/>
          </a:xfrm>
        </p:spPr>
        <p:txBody>
          <a:bodyPr/>
          <a:lstStyle>
            <a:lvl1pPr>
              <a:defRPr sz="1050">
                <a:solidFill>
                  <a:schemeClr val="bg1"/>
                </a:solidFill>
              </a:defRPr>
            </a:lvl1pPr>
            <a:lvl2pPr>
              <a:defRPr sz="1050">
                <a:solidFill>
                  <a:schemeClr val="bg1"/>
                </a:solidFill>
              </a:defRPr>
            </a:lvl2pPr>
            <a:lvl3pPr>
              <a:defRPr sz="900">
                <a:solidFill>
                  <a:schemeClr val="bg1"/>
                </a:solidFill>
              </a:defRPr>
            </a:lvl3pPr>
          </a:lstStyle>
          <a:p>
            <a:pPr lvl="0"/>
            <a:r>
              <a:rPr lang="en-GB"/>
              <a:t>Click to add text. Delete if not required. </a:t>
            </a:r>
          </a:p>
          <a:p>
            <a:pPr lvl="1"/>
            <a:r>
              <a:rPr lang="en-GB"/>
              <a:t>Second level</a:t>
            </a:r>
          </a:p>
          <a:p>
            <a:pPr lvl="2"/>
            <a:r>
              <a:rPr lang="en-GB"/>
              <a:t>Third level</a:t>
            </a:r>
          </a:p>
        </p:txBody>
      </p:sp>
      <p:sp>
        <p:nvSpPr>
          <p:cNvPr id="6" name="Footer Placeholder 4">
            <a:extLst>
              <a:ext uri="{FF2B5EF4-FFF2-40B4-BE49-F238E27FC236}">
                <a16:creationId xmlns:a16="http://schemas.microsoft.com/office/drawing/2014/main" id="{6BEC8F6E-46BB-F39D-C0DC-751CB89132B6}"/>
              </a:ext>
            </a:extLst>
          </p:cNvPr>
          <p:cNvSpPr>
            <a:spLocks noGrp="1"/>
          </p:cNvSpPr>
          <p:nvPr>
            <p:ph type="ftr" sz="quarter" idx="3"/>
          </p:nvPr>
        </p:nvSpPr>
        <p:spPr>
          <a:xfrm>
            <a:off x="216195" y="6172935"/>
            <a:ext cx="4299847" cy="97655"/>
          </a:xfrm>
          <a:prstGeom prst="rect">
            <a:avLst/>
          </a:prstGeom>
        </p:spPr>
        <p:txBody>
          <a:bodyPr vert="horz" wrap="square" lIns="0" tIns="0" rIns="0" bIns="0" rtlCol="0" anchor="b" anchorCtr="0">
            <a:spAutoFit/>
          </a:bodyPr>
          <a:lstStyle>
            <a:lvl1pPr algn="l">
              <a:lnSpc>
                <a:spcPct val="110000"/>
              </a:lnSpc>
              <a:spcBef>
                <a:spcPts val="450"/>
              </a:spcBef>
              <a:spcAft>
                <a:spcPts val="450"/>
              </a:spcAft>
              <a:defRPr sz="600" b="0" i="0">
                <a:solidFill>
                  <a:schemeClr val="tx1"/>
                </a:solidFill>
                <a:latin typeface="+mn-lt"/>
              </a:defRPr>
            </a:lvl1pPr>
          </a:lstStyle>
          <a:p>
            <a:pPr>
              <a:spcBef>
                <a:spcPts val="0"/>
              </a:spcBef>
              <a:spcAft>
                <a:spcPts val="225"/>
              </a:spcAft>
            </a:pPr>
            <a:endParaRPr lang="en-US"/>
          </a:p>
        </p:txBody>
      </p:sp>
    </p:spTree>
    <p:extLst>
      <p:ext uri="{BB962C8B-B14F-4D97-AF65-F5344CB8AC3E}">
        <p14:creationId xmlns:p14="http://schemas.microsoft.com/office/powerpoint/2010/main" val="16093320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Accessible Version]">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lvl1pPr>
              <a:defRPr>
                <a:solidFill>
                  <a:schemeClr val="tx1"/>
                </a:solidFill>
              </a:defRPr>
            </a:lvl1pPr>
          </a:lstStyle>
          <a:p>
            <a:fld id="{AEC8D767-5246-2244-A4A3-B8AFB218393C}" type="slidenum">
              <a:rPr lang="en-GB" smtClean="0"/>
              <a:pPr/>
              <a:t>‹#›</a:t>
            </a:fld>
            <a:endParaRPr lang="en-GB"/>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217038" y="2338388"/>
            <a:ext cx="4299814" cy="3427412"/>
          </a:xfrm>
        </p:spPr>
        <p:txBody>
          <a:bodyPr/>
          <a:lstStyle/>
          <a:p>
            <a:pPr lvl="0"/>
            <a:r>
              <a:rPr lang="en-GB"/>
              <a:t>Click to add text. Delete if not required.</a:t>
            </a:r>
          </a:p>
          <a:p>
            <a:pPr lvl="1"/>
            <a:r>
              <a:rPr lang="en-GB"/>
              <a:t>Second level</a:t>
            </a:r>
          </a:p>
          <a:p>
            <a:pPr lvl="2"/>
            <a:r>
              <a:rPr lang="en-GB"/>
              <a:t>Third level</a:t>
            </a:r>
          </a:p>
          <a:p>
            <a:pPr lvl="3"/>
            <a:r>
              <a:rPr lang="en-GB"/>
              <a:t>Fourth level</a:t>
            </a:r>
          </a:p>
          <a:p>
            <a:pPr lvl="4"/>
            <a:r>
              <a:rPr lang="en-GB"/>
              <a:t>Fifth level</a:t>
            </a:r>
          </a:p>
        </p:txBody>
      </p:sp>
      <p:sp>
        <p:nvSpPr>
          <p:cNvPr id="8" name="Title 7">
            <a:extLst>
              <a:ext uri="{FF2B5EF4-FFF2-40B4-BE49-F238E27FC236}">
                <a16:creationId xmlns:a16="http://schemas.microsoft.com/office/drawing/2014/main" id="{A4141273-8612-0373-5CE1-A74C8304F40A}"/>
              </a:ext>
            </a:extLst>
          </p:cNvPr>
          <p:cNvSpPr>
            <a:spLocks noGrp="1"/>
          </p:cNvSpPr>
          <p:nvPr>
            <p:ph type="title" hasCustomPrompt="1"/>
          </p:nvPr>
        </p:nvSpPr>
        <p:spPr>
          <a:xfrm>
            <a:off x="216227" y="262801"/>
            <a:ext cx="4299813" cy="351506"/>
          </a:xfrm>
        </p:spPr>
        <p:txBody>
          <a:bodyPr/>
          <a:lstStyle/>
          <a:p>
            <a:r>
              <a:rPr lang="en-US"/>
              <a:t>Master title style</a:t>
            </a:r>
            <a:endParaRPr lang="en-GB"/>
          </a:p>
        </p:txBody>
      </p:sp>
      <p:sp>
        <p:nvSpPr>
          <p:cNvPr id="7" name="Subtitle 2">
            <a:extLst>
              <a:ext uri="{FF2B5EF4-FFF2-40B4-BE49-F238E27FC236}">
                <a16:creationId xmlns:a16="http://schemas.microsoft.com/office/drawing/2014/main" id="{460EC19D-5C44-4557-54CE-FA6CE565E479}"/>
              </a:ext>
            </a:extLst>
          </p:cNvPr>
          <p:cNvSpPr>
            <a:spLocks noGrp="1"/>
          </p:cNvSpPr>
          <p:nvPr>
            <p:ph type="subTitle" idx="19" hasCustomPrompt="1"/>
          </p:nvPr>
        </p:nvSpPr>
        <p:spPr>
          <a:xfrm>
            <a:off x="216227" y="713621"/>
            <a:ext cx="4299813" cy="219676"/>
          </a:xfrm>
        </p:spPr>
        <p:txBody>
          <a:bodyPr vert="horz" wrap="square" lIns="0" tIns="0" rIns="0" bIns="0" rtlCol="0" anchor="t">
            <a:spAutoFit/>
          </a:bodyPr>
          <a:lstStyle>
            <a:lvl1pPr>
              <a:defRPr lang="en-GB" b="1" dirty="0"/>
            </a:lvl1pPr>
          </a:lstStyle>
          <a:p>
            <a:pPr lvl="0"/>
            <a:r>
              <a:rPr lang="en-GB"/>
              <a:t>Subtitle. Delete if not required.</a:t>
            </a:r>
          </a:p>
        </p:txBody>
      </p:sp>
      <p:sp>
        <p:nvSpPr>
          <p:cNvPr id="13" name="Text Placeholder 12">
            <a:extLst>
              <a:ext uri="{FF2B5EF4-FFF2-40B4-BE49-F238E27FC236}">
                <a16:creationId xmlns:a16="http://schemas.microsoft.com/office/drawing/2014/main" id="{2D949BE1-5181-CCD9-89D9-3FDED96843C5}"/>
              </a:ext>
            </a:extLst>
          </p:cNvPr>
          <p:cNvSpPr>
            <a:spLocks noGrp="1"/>
          </p:cNvSpPr>
          <p:nvPr>
            <p:ph type="body" sz="quarter" idx="20" hasCustomPrompt="1"/>
          </p:nvPr>
        </p:nvSpPr>
        <p:spPr>
          <a:xfrm>
            <a:off x="5359003" y="2338388"/>
            <a:ext cx="3568303" cy="3427412"/>
          </a:xfrm>
        </p:spPr>
        <p:txBody>
          <a:bodyPr/>
          <a:lstStyle>
            <a:lvl1pPr>
              <a:lnSpc>
                <a:spcPct val="80000"/>
              </a:lnSpc>
              <a:defRPr sz="4050" i="0">
                <a:solidFill>
                  <a:schemeClr val="accent1"/>
                </a:solidFill>
                <a:latin typeface="+mj-lt"/>
              </a:defRPr>
            </a:lvl1pPr>
            <a:lvl2pPr>
              <a:defRPr lang="en-GB" dirty="0" smtClean="0">
                <a:solidFill>
                  <a:schemeClr val="tx1"/>
                </a:solidFill>
              </a:defRPr>
            </a:lvl2pPr>
            <a:lvl3pPr>
              <a:defRPr lang="en-GB" dirty="0" smtClean="0">
                <a:solidFill>
                  <a:schemeClr val="tx1"/>
                </a:solidFill>
              </a:defRPr>
            </a:lvl3pPr>
            <a:lvl4pPr>
              <a:defRPr lang="en-GB" dirty="0" smtClean="0">
                <a:solidFill>
                  <a:schemeClr val="tx1"/>
                </a:solidFill>
              </a:defRPr>
            </a:lvl4pPr>
            <a:lvl5pPr>
              <a:defRPr lang="en-US" dirty="0">
                <a:solidFill>
                  <a:schemeClr val="tx1"/>
                </a:solidFill>
              </a:defRPr>
            </a:lvl5pPr>
          </a:lstStyle>
          <a:p>
            <a:pPr lvl="0"/>
            <a:r>
              <a:rPr lang="en-GB"/>
              <a:t>“Quote goes here. Delete speech marks if not required.”</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Text Placeholder 7">
            <a:extLst>
              <a:ext uri="{FF2B5EF4-FFF2-40B4-BE49-F238E27FC236}">
                <a16:creationId xmlns:a16="http://schemas.microsoft.com/office/drawing/2014/main" id="{262EBE26-5504-780B-C8F1-AFCE93039485}"/>
              </a:ext>
            </a:extLst>
          </p:cNvPr>
          <p:cNvSpPr>
            <a:spLocks noGrp="1"/>
          </p:cNvSpPr>
          <p:nvPr>
            <p:ph type="body" sz="quarter" idx="14" hasCustomPrompt="1"/>
          </p:nvPr>
        </p:nvSpPr>
        <p:spPr>
          <a:xfrm>
            <a:off x="6093619" y="295201"/>
            <a:ext cx="2833688" cy="876375"/>
          </a:xfrm>
        </p:spPr>
        <p:txBody>
          <a:bodyPr/>
          <a:lstStyle>
            <a:lvl1pPr>
              <a:defRPr sz="1050"/>
            </a:lvl1pPr>
            <a:lvl2pPr>
              <a:defRPr sz="1050"/>
            </a:lvl2pPr>
            <a:lvl3pPr>
              <a:defRPr sz="900"/>
            </a:lvl3pPr>
          </a:lstStyle>
          <a:p>
            <a:pPr lvl="0"/>
            <a:r>
              <a:rPr lang="en-GB"/>
              <a:t>Click to add text. Delete if not required.</a:t>
            </a:r>
          </a:p>
          <a:p>
            <a:pPr lvl="1"/>
            <a:r>
              <a:rPr lang="en-GB"/>
              <a:t>Second level</a:t>
            </a:r>
          </a:p>
          <a:p>
            <a:pPr lvl="2"/>
            <a:r>
              <a:rPr lang="en-GB"/>
              <a:t>Third level</a:t>
            </a:r>
          </a:p>
        </p:txBody>
      </p:sp>
      <p:sp>
        <p:nvSpPr>
          <p:cNvPr id="6" name="Footer Placeholder 4">
            <a:extLst>
              <a:ext uri="{FF2B5EF4-FFF2-40B4-BE49-F238E27FC236}">
                <a16:creationId xmlns:a16="http://schemas.microsoft.com/office/drawing/2014/main" id="{FF5227C2-8D93-ABD3-A0D2-E4BD40BC778D}"/>
              </a:ext>
            </a:extLst>
          </p:cNvPr>
          <p:cNvSpPr>
            <a:spLocks noGrp="1"/>
          </p:cNvSpPr>
          <p:nvPr>
            <p:ph type="ftr" sz="quarter" idx="3"/>
          </p:nvPr>
        </p:nvSpPr>
        <p:spPr>
          <a:xfrm>
            <a:off x="216194" y="6172935"/>
            <a:ext cx="4299813" cy="97655"/>
          </a:xfrm>
          <a:prstGeom prst="rect">
            <a:avLst/>
          </a:prstGeom>
        </p:spPr>
        <p:txBody>
          <a:bodyPr vert="horz" wrap="square" lIns="0" tIns="0" rIns="0" bIns="0" rtlCol="0" anchor="b" anchorCtr="0">
            <a:spAutoFit/>
          </a:bodyPr>
          <a:lstStyle>
            <a:lvl1pPr algn="l">
              <a:lnSpc>
                <a:spcPct val="110000"/>
              </a:lnSpc>
              <a:spcBef>
                <a:spcPts val="450"/>
              </a:spcBef>
              <a:spcAft>
                <a:spcPts val="450"/>
              </a:spcAft>
              <a:defRPr sz="600" b="0" i="0">
                <a:solidFill>
                  <a:schemeClr val="tx1"/>
                </a:solidFill>
                <a:latin typeface="+mn-lt"/>
              </a:defRPr>
            </a:lvl1pPr>
          </a:lstStyle>
          <a:p>
            <a:pPr>
              <a:spcBef>
                <a:spcPts val="0"/>
              </a:spcBef>
              <a:spcAft>
                <a:spcPts val="225"/>
              </a:spcAft>
            </a:pPr>
            <a:endParaRPr lang="en-US"/>
          </a:p>
        </p:txBody>
      </p:sp>
    </p:spTree>
    <p:extLst>
      <p:ext uri="{BB962C8B-B14F-4D97-AF65-F5344CB8AC3E}">
        <p14:creationId xmlns:p14="http://schemas.microsoft.com/office/powerpoint/2010/main" val="300828691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Right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6F6140-34D9-F6B3-6BCD-3A50DD37FE45}"/>
              </a:ext>
            </a:extLst>
          </p:cNvPr>
          <p:cNvSpPr>
            <a:spLocks noGrp="1"/>
          </p:cNvSpPr>
          <p:nvPr>
            <p:ph type="title" hasCustomPrompt="1"/>
          </p:nvPr>
        </p:nvSpPr>
        <p:spPr>
          <a:xfrm>
            <a:off x="216227" y="262267"/>
            <a:ext cx="4299813" cy="351506"/>
          </a:xfrm>
        </p:spPr>
        <p:txBody>
          <a:bodyPr/>
          <a:lstStyle/>
          <a:p>
            <a:r>
              <a:rPr lang="en-GB"/>
              <a:t>Master title style</a:t>
            </a:r>
          </a:p>
        </p:txBody>
      </p:sp>
      <p:sp>
        <p:nvSpPr>
          <p:cNvPr id="7" name="Content Placeholder 6">
            <a:extLst>
              <a:ext uri="{FF2B5EF4-FFF2-40B4-BE49-F238E27FC236}">
                <a16:creationId xmlns:a16="http://schemas.microsoft.com/office/drawing/2014/main" id="{BA7EE611-EA9F-2CB5-2ACF-EF4D756FF28C}"/>
              </a:ext>
            </a:extLst>
          </p:cNvPr>
          <p:cNvSpPr>
            <a:spLocks noGrp="1"/>
          </p:cNvSpPr>
          <p:nvPr>
            <p:ph sz="quarter" idx="14"/>
          </p:nvPr>
        </p:nvSpPr>
        <p:spPr>
          <a:xfrm>
            <a:off x="4625100" y="270000"/>
            <a:ext cx="4302919" cy="5495800"/>
          </a:xfrm>
        </p:spPr>
        <p:txBody>
          <a:bodyPr/>
          <a:lstStyle>
            <a:lvl1pPr>
              <a:defRPr sz="1350"/>
            </a:lvl1pPr>
            <a:lvl2pPr>
              <a:defRPr sz="1350"/>
            </a:lvl2pPr>
            <a:lvl3pPr>
              <a:defRPr sz="12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7">
            <a:extLst>
              <a:ext uri="{FF2B5EF4-FFF2-40B4-BE49-F238E27FC236}">
                <a16:creationId xmlns:a16="http://schemas.microsoft.com/office/drawing/2014/main" id="{9781BB63-AF6A-9F70-47D8-BF333C16188A}"/>
              </a:ext>
            </a:extLst>
          </p:cNvPr>
          <p:cNvSpPr>
            <a:spLocks noGrp="1"/>
          </p:cNvSpPr>
          <p:nvPr>
            <p:ph type="body" sz="quarter" idx="15" hasCustomPrompt="1"/>
          </p:nvPr>
        </p:nvSpPr>
        <p:spPr>
          <a:xfrm>
            <a:off x="216694" y="3867150"/>
            <a:ext cx="2833688" cy="1816002"/>
          </a:xfrm>
        </p:spPr>
        <p:txBody>
          <a:bodyPr/>
          <a:lstStyle/>
          <a:p>
            <a:pPr lvl="0"/>
            <a:r>
              <a:rPr lang="en-GB"/>
              <a:t>Click to add text. Delete if not required.</a:t>
            </a:r>
          </a:p>
          <a:p>
            <a:pPr lvl="1"/>
            <a:r>
              <a:rPr lang="en-GB"/>
              <a:t>Second level</a:t>
            </a:r>
          </a:p>
          <a:p>
            <a:pPr lvl="2"/>
            <a:r>
              <a:rPr lang="en-GB"/>
              <a:t>Third level</a:t>
            </a:r>
          </a:p>
        </p:txBody>
      </p:sp>
      <p:sp>
        <p:nvSpPr>
          <p:cNvPr id="6" name="Slide Number Placeholder 5">
            <a:extLst>
              <a:ext uri="{FF2B5EF4-FFF2-40B4-BE49-F238E27FC236}">
                <a16:creationId xmlns:a16="http://schemas.microsoft.com/office/drawing/2014/main" id="{3FB68AB9-3222-3CF5-BF4D-DB291E974D21}"/>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8" name="Subtitle 2">
            <a:extLst>
              <a:ext uri="{FF2B5EF4-FFF2-40B4-BE49-F238E27FC236}">
                <a16:creationId xmlns:a16="http://schemas.microsoft.com/office/drawing/2014/main" id="{7093E36D-AA36-08D5-DD80-6469123BEA1A}"/>
              </a:ext>
            </a:extLst>
          </p:cNvPr>
          <p:cNvSpPr>
            <a:spLocks noGrp="1"/>
          </p:cNvSpPr>
          <p:nvPr>
            <p:ph type="subTitle" idx="1" hasCustomPrompt="1"/>
          </p:nvPr>
        </p:nvSpPr>
        <p:spPr>
          <a:xfrm>
            <a:off x="216227" y="713621"/>
            <a:ext cx="4299812" cy="219676"/>
          </a:xfrm>
        </p:spPr>
        <p:txBody>
          <a:bodyPr wrap="square" anchor="t">
            <a:spAutoFit/>
          </a:bodyPr>
          <a:lstStyle>
            <a:lvl1pPr marL="0" indent="0" algn="l">
              <a:lnSpc>
                <a:spcPct val="110000"/>
              </a:lnSpc>
              <a:spcBef>
                <a:spcPts val="0"/>
              </a:spcBef>
              <a:spcAft>
                <a:spcPts val="0"/>
              </a:spcAft>
              <a:buNone/>
              <a:tabLst/>
              <a:defRPr lang="en-GB" sz="1350" b="1" dirty="0" smtClean="0">
                <a:solidFill>
                  <a:schemeClr val="tx1"/>
                </a:solidFill>
                <a:latin typeface="+mn-lt"/>
              </a:defRPr>
            </a:lvl1pPr>
            <a:lvl2pPr marL="0" indent="0" algn="l">
              <a:lnSpc>
                <a:spcPct val="110000"/>
              </a:lnSpc>
              <a:spcBef>
                <a:spcPts val="0"/>
              </a:spcBef>
              <a:spcAft>
                <a:spcPts val="0"/>
              </a:spcAft>
              <a:buNone/>
              <a:tabLst/>
              <a:defRPr lang="en-GB" sz="1350" dirty="0" smtClean="0">
                <a:solidFill>
                  <a:schemeClr val="tx1"/>
                </a:solidFill>
                <a:latin typeface="+mn-lt"/>
              </a:defRPr>
            </a:lvl2pPr>
            <a:lvl3pPr marL="0" indent="0" algn="l">
              <a:lnSpc>
                <a:spcPct val="110000"/>
              </a:lnSpc>
              <a:spcBef>
                <a:spcPts val="0"/>
              </a:spcBef>
              <a:spcAft>
                <a:spcPts val="0"/>
              </a:spcAft>
              <a:buNone/>
              <a:tabLst/>
              <a:defRPr lang="en-GB" sz="1350" dirty="0" smtClean="0">
                <a:solidFill>
                  <a:schemeClr val="tx1"/>
                </a:solidFill>
                <a:latin typeface="+mn-lt"/>
              </a:defRPr>
            </a:lvl3pPr>
            <a:lvl4pPr marL="0" indent="0" algn="l">
              <a:lnSpc>
                <a:spcPct val="110000"/>
              </a:lnSpc>
              <a:spcBef>
                <a:spcPts val="0"/>
              </a:spcBef>
              <a:spcAft>
                <a:spcPts val="0"/>
              </a:spcAft>
              <a:buNone/>
              <a:tabLst/>
              <a:defRPr lang="en-GB" sz="1350" dirty="0" smtClean="0">
                <a:solidFill>
                  <a:schemeClr val="tx1"/>
                </a:solidFill>
                <a:latin typeface="+mn-lt"/>
              </a:defRPr>
            </a:lvl4pPr>
            <a:lvl5pPr marL="0" indent="0" algn="l">
              <a:lnSpc>
                <a:spcPct val="110000"/>
              </a:lnSpc>
              <a:spcBef>
                <a:spcPts val="0"/>
              </a:spcBef>
              <a:spcAft>
                <a:spcPts val="0"/>
              </a:spcAft>
              <a:buNone/>
              <a:tabLst/>
              <a:defRPr lang="en-GB" sz="1350" dirty="0" smtClean="0">
                <a:solidFill>
                  <a:schemeClr val="tx1"/>
                </a:solidFill>
                <a:latin typeface="+mn-lt"/>
              </a:defRPr>
            </a:lvl5pPr>
            <a:lvl6pPr marL="0" indent="0" algn="l">
              <a:lnSpc>
                <a:spcPct val="110000"/>
              </a:lnSpc>
              <a:spcBef>
                <a:spcPts val="0"/>
              </a:spcBef>
              <a:spcAft>
                <a:spcPts val="0"/>
              </a:spcAft>
              <a:buNone/>
              <a:tabLst/>
              <a:defRPr lang="en-GB" sz="1350" dirty="0" smtClean="0">
                <a:solidFill>
                  <a:schemeClr val="tx1"/>
                </a:solidFill>
                <a:latin typeface="+mn-lt"/>
              </a:defRPr>
            </a:lvl6pPr>
            <a:lvl7pPr marL="0" indent="0" algn="l">
              <a:lnSpc>
                <a:spcPct val="110000"/>
              </a:lnSpc>
              <a:spcBef>
                <a:spcPts val="0"/>
              </a:spcBef>
              <a:spcAft>
                <a:spcPts val="0"/>
              </a:spcAft>
              <a:buNone/>
              <a:tabLst/>
              <a:defRPr lang="en-GB" sz="1350" dirty="0" smtClean="0">
                <a:solidFill>
                  <a:schemeClr val="tx1"/>
                </a:solidFill>
                <a:latin typeface="+mn-lt"/>
              </a:defRPr>
            </a:lvl7pPr>
            <a:lvl8pPr marL="0" indent="0" algn="l">
              <a:lnSpc>
                <a:spcPct val="110000"/>
              </a:lnSpc>
              <a:spcBef>
                <a:spcPts val="0"/>
              </a:spcBef>
              <a:spcAft>
                <a:spcPts val="0"/>
              </a:spcAft>
              <a:buNone/>
              <a:tabLst/>
              <a:defRPr lang="en-GB" sz="1350" dirty="0" smtClean="0">
                <a:solidFill>
                  <a:schemeClr val="tx1"/>
                </a:solidFill>
                <a:latin typeface="+mn-lt"/>
              </a:defRPr>
            </a:lvl8pPr>
            <a:lvl9pPr marL="0" indent="0" algn="l">
              <a:lnSpc>
                <a:spcPct val="110000"/>
              </a:lnSpc>
              <a:spcBef>
                <a:spcPts val="0"/>
              </a:spcBef>
              <a:spcAft>
                <a:spcPts val="0"/>
              </a:spcAft>
              <a:buNone/>
              <a:tabLst/>
              <a:defRPr lang="en-GB" sz="1350" dirty="0">
                <a:solidFill>
                  <a:schemeClr val="tx1"/>
                </a:solidFill>
                <a:latin typeface="+mn-lt"/>
              </a:defRPr>
            </a:lvl9pPr>
          </a:lstStyle>
          <a:p>
            <a:pPr lvl="0"/>
            <a:r>
              <a:rPr lang="en-GB"/>
              <a:t>Subtitle. Delete if not required.</a:t>
            </a:r>
          </a:p>
        </p:txBody>
      </p:sp>
      <p:sp>
        <p:nvSpPr>
          <p:cNvPr id="4" name="Footer Placeholder 4">
            <a:extLst>
              <a:ext uri="{FF2B5EF4-FFF2-40B4-BE49-F238E27FC236}">
                <a16:creationId xmlns:a16="http://schemas.microsoft.com/office/drawing/2014/main" id="{09011399-EA78-1501-D5C3-39F7E534C30C}"/>
              </a:ext>
            </a:extLst>
          </p:cNvPr>
          <p:cNvSpPr>
            <a:spLocks noGrp="1"/>
          </p:cNvSpPr>
          <p:nvPr>
            <p:ph type="ftr" sz="quarter" idx="3"/>
          </p:nvPr>
        </p:nvSpPr>
        <p:spPr>
          <a:xfrm>
            <a:off x="216194" y="6172935"/>
            <a:ext cx="8707887" cy="97655"/>
          </a:xfrm>
          <a:prstGeom prst="rect">
            <a:avLst/>
          </a:prstGeom>
        </p:spPr>
        <p:txBody>
          <a:bodyPr vert="horz" wrap="square" lIns="0" tIns="0" rIns="0" bIns="0" rtlCol="0" anchor="b" anchorCtr="0">
            <a:spAutoFit/>
          </a:bodyPr>
          <a:lstStyle>
            <a:lvl1pPr algn="l">
              <a:lnSpc>
                <a:spcPct val="110000"/>
              </a:lnSpc>
              <a:spcBef>
                <a:spcPts val="450"/>
              </a:spcBef>
              <a:spcAft>
                <a:spcPts val="450"/>
              </a:spcAft>
              <a:defRPr sz="600" b="0" i="0">
                <a:solidFill>
                  <a:schemeClr val="tx1"/>
                </a:solidFill>
                <a:latin typeface="+mn-lt"/>
              </a:defRPr>
            </a:lvl1pPr>
          </a:lstStyle>
          <a:p>
            <a:pPr>
              <a:spcBef>
                <a:spcPts val="0"/>
              </a:spcBef>
              <a:spcAft>
                <a:spcPts val="225"/>
              </a:spcAft>
            </a:pPr>
            <a:endParaRPr lang="en-US"/>
          </a:p>
        </p:txBody>
      </p:sp>
    </p:spTree>
    <p:extLst>
      <p:ext uri="{BB962C8B-B14F-4D97-AF65-F5344CB8AC3E}">
        <p14:creationId xmlns:p14="http://schemas.microsoft.com/office/powerpoint/2010/main" val="5311432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AC08568-CB34-FA3A-354B-5E34EE1B1FD2}"/>
              </a:ext>
            </a:extLst>
          </p:cNvPr>
          <p:cNvSpPr>
            <a:spLocks noGrp="1"/>
          </p:cNvSpPr>
          <p:nvPr>
            <p:ph type="title"/>
          </p:nvPr>
        </p:nvSpPr>
        <p:spPr>
          <a:xfrm>
            <a:off x="216227" y="262267"/>
            <a:ext cx="5035154" cy="351506"/>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80450DE-2BB5-2901-3769-3BBFA07946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Text Placeholder 7">
            <a:extLst>
              <a:ext uri="{FF2B5EF4-FFF2-40B4-BE49-F238E27FC236}">
                <a16:creationId xmlns:a16="http://schemas.microsoft.com/office/drawing/2014/main" id="{65B587F7-0E47-48EC-A5BC-5623F62D615C}"/>
              </a:ext>
            </a:extLst>
          </p:cNvPr>
          <p:cNvSpPr>
            <a:spLocks noGrp="1"/>
          </p:cNvSpPr>
          <p:nvPr>
            <p:ph type="body" sz="quarter" idx="14" hasCustomPrompt="1"/>
          </p:nvPr>
        </p:nvSpPr>
        <p:spPr>
          <a:xfrm>
            <a:off x="6093619" y="295201"/>
            <a:ext cx="2833688" cy="876375"/>
          </a:xfrm>
        </p:spPr>
        <p:txBody>
          <a:bodyPr/>
          <a:lstStyle>
            <a:lvl1pPr>
              <a:defRPr sz="1050"/>
            </a:lvl1pPr>
            <a:lvl2pPr>
              <a:defRPr sz="1050"/>
            </a:lvl2pPr>
            <a:lvl3pPr>
              <a:defRPr sz="900"/>
            </a:lvl3pPr>
          </a:lstStyle>
          <a:p>
            <a:pPr lvl="0"/>
            <a:r>
              <a:rPr lang="en-GB"/>
              <a:t>Click to add text. Delete if not required.</a:t>
            </a:r>
          </a:p>
          <a:p>
            <a:pPr lvl="1"/>
            <a:r>
              <a:rPr lang="en-GB"/>
              <a:t>Second level</a:t>
            </a:r>
          </a:p>
          <a:p>
            <a:pPr lvl="2"/>
            <a:r>
              <a:rPr lang="en-GB"/>
              <a:t>Third level</a:t>
            </a:r>
          </a:p>
        </p:txBody>
      </p:sp>
      <p:sp>
        <p:nvSpPr>
          <p:cNvPr id="6" name="Slide Number Placeholder 5">
            <a:extLst>
              <a:ext uri="{FF2B5EF4-FFF2-40B4-BE49-F238E27FC236}">
                <a16:creationId xmlns:a16="http://schemas.microsoft.com/office/drawing/2014/main" id="{3FB68AB9-3222-3CF5-BF4D-DB291E974D21}"/>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4" name="Subtitle 2">
            <a:extLst>
              <a:ext uri="{FF2B5EF4-FFF2-40B4-BE49-F238E27FC236}">
                <a16:creationId xmlns:a16="http://schemas.microsoft.com/office/drawing/2014/main" id="{443DEE11-107C-6B66-46B9-BE5E88B65B71}"/>
              </a:ext>
            </a:extLst>
          </p:cNvPr>
          <p:cNvSpPr>
            <a:spLocks noGrp="1"/>
          </p:cNvSpPr>
          <p:nvPr>
            <p:ph type="subTitle" idx="15" hasCustomPrompt="1"/>
          </p:nvPr>
        </p:nvSpPr>
        <p:spPr>
          <a:xfrm>
            <a:off x="216227" y="713621"/>
            <a:ext cx="4299812" cy="219676"/>
          </a:xfrm>
        </p:spPr>
        <p:txBody>
          <a:bodyPr wrap="square" anchor="t">
            <a:spAutoFit/>
          </a:bodyPr>
          <a:lstStyle>
            <a:lvl1pPr marL="0" indent="0" algn="l">
              <a:lnSpc>
                <a:spcPct val="110000"/>
              </a:lnSpc>
              <a:spcBef>
                <a:spcPts val="0"/>
              </a:spcBef>
              <a:spcAft>
                <a:spcPts val="0"/>
              </a:spcAft>
              <a:buNone/>
              <a:tabLst/>
              <a:defRPr lang="en-GB" sz="1350" b="1" dirty="0" smtClean="0">
                <a:solidFill>
                  <a:schemeClr val="tx1"/>
                </a:solidFill>
                <a:latin typeface="+mn-lt"/>
              </a:defRPr>
            </a:lvl1pPr>
            <a:lvl2pPr marL="0" indent="0" algn="l">
              <a:lnSpc>
                <a:spcPct val="110000"/>
              </a:lnSpc>
              <a:spcBef>
                <a:spcPts val="0"/>
              </a:spcBef>
              <a:spcAft>
                <a:spcPts val="0"/>
              </a:spcAft>
              <a:buNone/>
              <a:tabLst/>
              <a:defRPr lang="en-GB" sz="1350" dirty="0" smtClean="0">
                <a:solidFill>
                  <a:schemeClr val="tx1"/>
                </a:solidFill>
                <a:latin typeface="+mn-lt"/>
              </a:defRPr>
            </a:lvl2pPr>
            <a:lvl3pPr marL="0" indent="0" algn="l">
              <a:lnSpc>
                <a:spcPct val="110000"/>
              </a:lnSpc>
              <a:spcBef>
                <a:spcPts val="0"/>
              </a:spcBef>
              <a:spcAft>
                <a:spcPts val="0"/>
              </a:spcAft>
              <a:buNone/>
              <a:tabLst/>
              <a:defRPr lang="en-GB" sz="1350" dirty="0" smtClean="0">
                <a:solidFill>
                  <a:schemeClr val="tx1"/>
                </a:solidFill>
                <a:latin typeface="+mn-lt"/>
              </a:defRPr>
            </a:lvl3pPr>
            <a:lvl4pPr marL="0" indent="0" algn="l">
              <a:lnSpc>
                <a:spcPct val="110000"/>
              </a:lnSpc>
              <a:spcBef>
                <a:spcPts val="0"/>
              </a:spcBef>
              <a:spcAft>
                <a:spcPts val="0"/>
              </a:spcAft>
              <a:buNone/>
              <a:tabLst/>
              <a:defRPr lang="en-GB" sz="1350" dirty="0" smtClean="0">
                <a:solidFill>
                  <a:schemeClr val="tx1"/>
                </a:solidFill>
                <a:latin typeface="+mn-lt"/>
              </a:defRPr>
            </a:lvl4pPr>
            <a:lvl5pPr marL="0" indent="0" algn="l">
              <a:lnSpc>
                <a:spcPct val="110000"/>
              </a:lnSpc>
              <a:spcBef>
                <a:spcPts val="0"/>
              </a:spcBef>
              <a:spcAft>
                <a:spcPts val="0"/>
              </a:spcAft>
              <a:buNone/>
              <a:tabLst/>
              <a:defRPr lang="en-GB" sz="1350" dirty="0" smtClean="0">
                <a:solidFill>
                  <a:schemeClr val="tx1"/>
                </a:solidFill>
                <a:latin typeface="+mn-lt"/>
              </a:defRPr>
            </a:lvl5pPr>
            <a:lvl6pPr marL="0" indent="0" algn="l">
              <a:lnSpc>
                <a:spcPct val="110000"/>
              </a:lnSpc>
              <a:spcBef>
                <a:spcPts val="0"/>
              </a:spcBef>
              <a:spcAft>
                <a:spcPts val="0"/>
              </a:spcAft>
              <a:buNone/>
              <a:tabLst/>
              <a:defRPr lang="en-GB" sz="1350" dirty="0" smtClean="0">
                <a:solidFill>
                  <a:schemeClr val="tx1"/>
                </a:solidFill>
                <a:latin typeface="+mn-lt"/>
              </a:defRPr>
            </a:lvl6pPr>
            <a:lvl7pPr marL="0" indent="0" algn="l">
              <a:lnSpc>
                <a:spcPct val="110000"/>
              </a:lnSpc>
              <a:spcBef>
                <a:spcPts val="0"/>
              </a:spcBef>
              <a:spcAft>
                <a:spcPts val="0"/>
              </a:spcAft>
              <a:buNone/>
              <a:tabLst/>
              <a:defRPr lang="en-GB" sz="1350" dirty="0" smtClean="0">
                <a:solidFill>
                  <a:schemeClr val="tx1"/>
                </a:solidFill>
                <a:latin typeface="+mn-lt"/>
              </a:defRPr>
            </a:lvl7pPr>
            <a:lvl8pPr marL="0" indent="0" algn="l">
              <a:lnSpc>
                <a:spcPct val="110000"/>
              </a:lnSpc>
              <a:spcBef>
                <a:spcPts val="0"/>
              </a:spcBef>
              <a:spcAft>
                <a:spcPts val="0"/>
              </a:spcAft>
              <a:buNone/>
              <a:tabLst/>
              <a:defRPr lang="en-GB" sz="1350" dirty="0" smtClean="0">
                <a:solidFill>
                  <a:schemeClr val="tx1"/>
                </a:solidFill>
                <a:latin typeface="+mn-lt"/>
              </a:defRPr>
            </a:lvl8pPr>
            <a:lvl9pPr marL="0" indent="0" algn="l">
              <a:lnSpc>
                <a:spcPct val="110000"/>
              </a:lnSpc>
              <a:spcBef>
                <a:spcPts val="0"/>
              </a:spcBef>
              <a:spcAft>
                <a:spcPts val="0"/>
              </a:spcAft>
              <a:buNone/>
              <a:tabLst/>
              <a:defRPr lang="en-GB" sz="1350" dirty="0">
                <a:solidFill>
                  <a:schemeClr val="tx1"/>
                </a:solidFill>
                <a:latin typeface="+mn-lt"/>
              </a:defRPr>
            </a:lvl9pPr>
          </a:lstStyle>
          <a:p>
            <a:pPr lvl="0"/>
            <a:r>
              <a:rPr lang="en-GB"/>
              <a:t>Subtitle. Delete if not required.</a:t>
            </a:r>
          </a:p>
        </p:txBody>
      </p:sp>
      <p:sp>
        <p:nvSpPr>
          <p:cNvPr id="8" name="Footer Placeholder 4">
            <a:extLst>
              <a:ext uri="{FF2B5EF4-FFF2-40B4-BE49-F238E27FC236}">
                <a16:creationId xmlns:a16="http://schemas.microsoft.com/office/drawing/2014/main" id="{7234E43D-E2A8-6090-A515-BA67D1DC031F}"/>
              </a:ext>
            </a:extLst>
          </p:cNvPr>
          <p:cNvSpPr>
            <a:spLocks noGrp="1"/>
          </p:cNvSpPr>
          <p:nvPr>
            <p:ph type="ftr" sz="quarter" idx="3"/>
          </p:nvPr>
        </p:nvSpPr>
        <p:spPr>
          <a:xfrm>
            <a:off x="216194" y="6172935"/>
            <a:ext cx="8707887" cy="97655"/>
          </a:xfrm>
          <a:prstGeom prst="rect">
            <a:avLst/>
          </a:prstGeom>
        </p:spPr>
        <p:txBody>
          <a:bodyPr vert="horz" wrap="square" lIns="0" tIns="0" rIns="0" bIns="0" rtlCol="0" anchor="b" anchorCtr="0">
            <a:spAutoFit/>
          </a:bodyPr>
          <a:lstStyle>
            <a:lvl1pPr algn="l">
              <a:lnSpc>
                <a:spcPct val="110000"/>
              </a:lnSpc>
              <a:spcBef>
                <a:spcPts val="450"/>
              </a:spcBef>
              <a:spcAft>
                <a:spcPts val="450"/>
              </a:spcAft>
              <a:defRPr sz="600" b="0" i="0">
                <a:solidFill>
                  <a:schemeClr val="tx1"/>
                </a:solidFill>
                <a:latin typeface="+mn-lt"/>
              </a:defRPr>
            </a:lvl1pPr>
          </a:lstStyle>
          <a:p>
            <a:pPr>
              <a:spcBef>
                <a:spcPts val="0"/>
              </a:spcBef>
              <a:spcAft>
                <a:spcPts val="225"/>
              </a:spcAft>
            </a:pPr>
            <a:endParaRPr lang="en-US"/>
          </a:p>
        </p:txBody>
      </p:sp>
    </p:spTree>
    <p:extLst>
      <p:ext uri="{BB962C8B-B14F-4D97-AF65-F5344CB8AC3E}">
        <p14:creationId xmlns:p14="http://schemas.microsoft.com/office/powerpoint/2010/main" val="85919438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4D7FB2-B0CA-4C96-0E9E-CB4BA9057AF8}"/>
              </a:ext>
            </a:extLst>
          </p:cNvPr>
          <p:cNvSpPr>
            <a:spLocks noGrp="1"/>
          </p:cNvSpPr>
          <p:nvPr>
            <p:ph type="title"/>
          </p:nvPr>
        </p:nvSpPr>
        <p:spPr>
          <a:xfrm>
            <a:off x="216227" y="262267"/>
            <a:ext cx="5035154" cy="351506"/>
          </a:xfrm>
        </p:spPr>
        <p:txBody>
          <a:bodyPr/>
          <a:lstStyle/>
          <a:p>
            <a:r>
              <a:rPr lang="en-US"/>
              <a:t>Click to edit Master title style</a:t>
            </a:r>
            <a:endParaRPr lang="en-GB"/>
          </a:p>
        </p:txBody>
      </p:sp>
      <p:sp>
        <p:nvSpPr>
          <p:cNvPr id="8" name="Content Placeholder 2">
            <a:extLst>
              <a:ext uri="{FF2B5EF4-FFF2-40B4-BE49-F238E27FC236}">
                <a16:creationId xmlns:a16="http://schemas.microsoft.com/office/drawing/2014/main" id="{56A9A479-5865-E7E2-91F8-228379565FE9}"/>
              </a:ext>
            </a:extLst>
          </p:cNvPr>
          <p:cNvSpPr>
            <a:spLocks noGrp="1"/>
          </p:cNvSpPr>
          <p:nvPr>
            <p:ph idx="1"/>
          </p:nvPr>
        </p:nvSpPr>
        <p:spPr>
          <a:xfrm>
            <a:off x="217039" y="1822449"/>
            <a:ext cx="4299002" cy="3943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2">
            <a:extLst>
              <a:ext uri="{FF2B5EF4-FFF2-40B4-BE49-F238E27FC236}">
                <a16:creationId xmlns:a16="http://schemas.microsoft.com/office/drawing/2014/main" id="{C843A736-3CCC-0374-4B82-29356E6E54DC}"/>
              </a:ext>
            </a:extLst>
          </p:cNvPr>
          <p:cNvSpPr>
            <a:spLocks noGrp="1"/>
          </p:cNvSpPr>
          <p:nvPr>
            <p:ph idx="13"/>
          </p:nvPr>
        </p:nvSpPr>
        <p:spPr>
          <a:xfrm>
            <a:off x="4624389" y="1822450"/>
            <a:ext cx="4300537"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7">
            <a:extLst>
              <a:ext uri="{FF2B5EF4-FFF2-40B4-BE49-F238E27FC236}">
                <a16:creationId xmlns:a16="http://schemas.microsoft.com/office/drawing/2014/main" id="{F80BC13B-177D-A0D3-7A97-8F3C3A8E7391}"/>
              </a:ext>
            </a:extLst>
          </p:cNvPr>
          <p:cNvSpPr>
            <a:spLocks noGrp="1"/>
          </p:cNvSpPr>
          <p:nvPr>
            <p:ph type="body" sz="quarter" idx="14" hasCustomPrompt="1"/>
          </p:nvPr>
        </p:nvSpPr>
        <p:spPr>
          <a:xfrm>
            <a:off x="6093619" y="295201"/>
            <a:ext cx="2833688" cy="876375"/>
          </a:xfrm>
        </p:spPr>
        <p:txBody>
          <a:bodyPr/>
          <a:lstStyle>
            <a:lvl1pPr>
              <a:defRPr sz="1050"/>
            </a:lvl1pPr>
            <a:lvl2pPr>
              <a:defRPr sz="1050"/>
            </a:lvl2pPr>
            <a:lvl3pPr>
              <a:defRPr sz="900"/>
            </a:lvl3pPr>
          </a:lstStyle>
          <a:p>
            <a:pPr lvl="0"/>
            <a:r>
              <a:rPr lang="en-GB"/>
              <a:t>Click to add text. Delete if not required.</a:t>
            </a:r>
          </a:p>
          <a:p>
            <a:pPr lvl="1"/>
            <a:r>
              <a:rPr lang="en-GB"/>
              <a:t>Second level</a:t>
            </a:r>
          </a:p>
          <a:p>
            <a:pPr lvl="2"/>
            <a:r>
              <a:rPr lang="en-GB"/>
              <a:t>Third level</a:t>
            </a:r>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2" name="Subtitle 2">
            <a:extLst>
              <a:ext uri="{FF2B5EF4-FFF2-40B4-BE49-F238E27FC236}">
                <a16:creationId xmlns:a16="http://schemas.microsoft.com/office/drawing/2014/main" id="{56361D27-85D4-45EB-31D3-6D805D2E106E}"/>
              </a:ext>
            </a:extLst>
          </p:cNvPr>
          <p:cNvSpPr>
            <a:spLocks noGrp="1"/>
          </p:cNvSpPr>
          <p:nvPr>
            <p:ph type="subTitle" idx="15" hasCustomPrompt="1"/>
          </p:nvPr>
        </p:nvSpPr>
        <p:spPr>
          <a:xfrm>
            <a:off x="216226" y="713621"/>
            <a:ext cx="5035154" cy="219676"/>
          </a:xfrm>
        </p:spPr>
        <p:txBody>
          <a:bodyPr vert="horz" wrap="square" lIns="0" tIns="0" rIns="0" bIns="0" rtlCol="0" anchor="t">
            <a:spAutoFit/>
          </a:bodyPr>
          <a:lstStyle>
            <a:lvl1pPr>
              <a:defRPr lang="en-GB" b="1" dirty="0"/>
            </a:lvl1pPr>
          </a:lstStyle>
          <a:p>
            <a:pPr lvl="0"/>
            <a:r>
              <a:rPr lang="en-GB"/>
              <a:t>Subtitle. Delete if not required.</a:t>
            </a:r>
          </a:p>
        </p:txBody>
      </p:sp>
      <p:sp>
        <p:nvSpPr>
          <p:cNvPr id="5" name="Footer Placeholder 4">
            <a:extLst>
              <a:ext uri="{FF2B5EF4-FFF2-40B4-BE49-F238E27FC236}">
                <a16:creationId xmlns:a16="http://schemas.microsoft.com/office/drawing/2014/main" id="{22BA91C6-E980-9240-DC55-BBA4867CB9FE}"/>
              </a:ext>
            </a:extLst>
          </p:cNvPr>
          <p:cNvSpPr>
            <a:spLocks noGrp="1"/>
          </p:cNvSpPr>
          <p:nvPr>
            <p:ph type="ftr" sz="quarter" idx="3"/>
          </p:nvPr>
        </p:nvSpPr>
        <p:spPr>
          <a:xfrm>
            <a:off x="216194" y="6172935"/>
            <a:ext cx="8707887" cy="97655"/>
          </a:xfrm>
          <a:prstGeom prst="rect">
            <a:avLst/>
          </a:prstGeom>
        </p:spPr>
        <p:txBody>
          <a:bodyPr vert="horz" wrap="square" lIns="0" tIns="0" rIns="0" bIns="0" rtlCol="0" anchor="b" anchorCtr="0">
            <a:spAutoFit/>
          </a:bodyPr>
          <a:lstStyle>
            <a:lvl1pPr algn="l">
              <a:lnSpc>
                <a:spcPct val="110000"/>
              </a:lnSpc>
              <a:spcBef>
                <a:spcPts val="450"/>
              </a:spcBef>
              <a:spcAft>
                <a:spcPts val="450"/>
              </a:spcAft>
              <a:defRPr sz="600" b="0" i="0">
                <a:solidFill>
                  <a:schemeClr val="tx1"/>
                </a:solidFill>
                <a:latin typeface="+mn-lt"/>
              </a:defRPr>
            </a:lvl1pPr>
          </a:lstStyle>
          <a:p>
            <a:pPr>
              <a:spcBef>
                <a:spcPts val="0"/>
              </a:spcBef>
              <a:spcAft>
                <a:spcPts val="225"/>
              </a:spcAft>
            </a:pPr>
            <a:endParaRPr lang="en-US"/>
          </a:p>
        </p:txBody>
      </p:sp>
    </p:spTree>
    <p:extLst>
      <p:ext uri="{BB962C8B-B14F-4D97-AF65-F5344CB8AC3E}">
        <p14:creationId xmlns:p14="http://schemas.microsoft.com/office/powerpoint/2010/main" val="249135041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C8828CA-7D5C-3E61-D35B-06A376A834B0}"/>
              </a:ext>
            </a:extLst>
          </p:cNvPr>
          <p:cNvSpPr>
            <a:spLocks noGrp="1"/>
          </p:cNvSpPr>
          <p:nvPr>
            <p:ph type="title"/>
          </p:nvPr>
        </p:nvSpPr>
        <p:spPr>
          <a:xfrm>
            <a:off x="216227" y="262267"/>
            <a:ext cx="5035154" cy="351506"/>
          </a:xfrm>
        </p:spPr>
        <p:txBody>
          <a:bodyPr/>
          <a:lstStyle/>
          <a:p>
            <a:r>
              <a:rPr lang="en-US"/>
              <a:t>Click to edit Master title style</a:t>
            </a:r>
            <a:endParaRPr lang="en-GB"/>
          </a:p>
        </p:txBody>
      </p:sp>
      <p:sp>
        <p:nvSpPr>
          <p:cNvPr id="8" name="Content Placeholder 2">
            <a:extLst>
              <a:ext uri="{FF2B5EF4-FFF2-40B4-BE49-F238E27FC236}">
                <a16:creationId xmlns:a16="http://schemas.microsoft.com/office/drawing/2014/main" id="{56A9A479-5865-E7E2-91F8-228379565FE9}"/>
              </a:ext>
            </a:extLst>
          </p:cNvPr>
          <p:cNvSpPr>
            <a:spLocks noGrp="1"/>
          </p:cNvSpPr>
          <p:nvPr>
            <p:ph idx="1"/>
          </p:nvPr>
        </p:nvSpPr>
        <p:spPr>
          <a:xfrm>
            <a:off x="217038" y="1822451"/>
            <a:ext cx="2829772" cy="39433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2">
            <a:extLst>
              <a:ext uri="{FF2B5EF4-FFF2-40B4-BE49-F238E27FC236}">
                <a16:creationId xmlns:a16="http://schemas.microsoft.com/office/drawing/2014/main" id="{C843A736-3CCC-0374-4B82-29356E6E54DC}"/>
              </a:ext>
            </a:extLst>
          </p:cNvPr>
          <p:cNvSpPr>
            <a:spLocks noGrp="1"/>
          </p:cNvSpPr>
          <p:nvPr>
            <p:ph idx="13"/>
          </p:nvPr>
        </p:nvSpPr>
        <p:spPr>
          <a:xfrm>
            <a:off x="3156692" y="1822451"/>
            <a:ext cx="2829771" cy="39433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Content Placeholder 2">
            <a:extLst>
              <a:ext uri="{FF2B5EF4-FFF2-40B4-BE49-F238E27FC236}">
                <a16:creationId xmlns:a16="http://schemas.microsoft.com/office/drawing/2014/main" id="{2D07DFA4-9148-416B-352F-29E5676A6A00}"/>
              </a:ext>
            </a:extLst>
          </p:cNvPr>
          <p:cNvSpPr>
            <a:spLocks noGrp="1"/>
          </p:cNvSpPr>
          <p:nvPr>
            <p:ph idx="14"/>
          </p:nvPr>
        </p:nvSpPr>
        <p:spPr>
          <a:xfrm>
            <a:off x="6097190" y="1822451"/>
            <a:ext cx="2829771" cy="39433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7">
            <a:extLst>
              <a:ext uri="{FF2B5EF4-FFF2-40B4-BE49-F238E27FC236}">
                <a16:creationId xmlns:a16="http://schemas.microsoft.com/office/drawing/2014/main" id="{66A26018-CD47-11D0-838D-A1A2D71C4DE9}"/>
              </a:ext>
            </a:extLst>
          </p:cNvPr>
          <p:cNvSpPr>
            <a:spLocks noGrp="1"/>
          </p:cNvSpPr>
          <p:nvPr>
            <p:ph type="body" sz="quarter" idx="15" hasCustomPrompt="1"/>
          </p:nvPr>
        </p:nvSpPr>
        <p:spPr>
          <a:xfrm>
            <a:off x="6093900" y="295201"/>
            <a:ext cx="2830116" cy="876375"/>
          </a:xfrm>
        </p:spPr>
        <p:txBody>
          <a:bodyPr/>
          <a:lstStyle>
            <a:lvl1pPr>
              <a:defRPr sz="1050"/>
            </a:lvl1pPr>
            <a:lvl2pPr>
              <a:defRPr sz="1050"/>
            </a:lvl2pPr>
            <a:lvl3pPr>
              <a:defRPr sz="900"/>
            </a:lvl3pPr>
          </a:lstStyle>
          <a:p>
            <a:pPr lvl="0"/>
            <a:r>
              <a:rPr lang="en-GB"/>
              <a:t>Click to add text. Delete if not required.</a:t>
            </a:r>
          </a:p>
          <a:p>
            <a:pPr lvl="1"/>
            <a:r>
              <a:rPr lang="en-GB"/>
              <a:t>Second level</a:t>
            </a:r>
          </a:p>
          <a:p>
            <a:pPr lvl="2"/>
            <a:r>
              <a:rPr lang="en-GB"/>
              <a:t>Third level</a:t>
            </a:r>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5" name="Subtitle 2">
            <a:extLst>
              <a:ext uri="{FF2B5EF4-FFF2-40B4-BE49-F238E27FC236}">
                <a16:creationId xmlns:a16="http://schemas.microsoft.com/office/drawing/2014/main" id="{D960C6BF-F9C7-01C8-7601-5B209FAE017D}"/>
              </a:ext>
            </a:extLst>
          </p:cNvPr>
          <p:cNvSpPr>
            <a:spLocks noGrp="1"/>
          </p:cNvSpPr>
          <p:nvPr>
            <p:ph type="subTitle" idx="16" hasCustomPrompt="1"/>
          </p:nvPr>
        </p:nvSpPr>
        <p:spPr>
          <a:xfrm>
            <a:off x="216226" y="713621"/>
            <a:ext cx="5035154" cy="219676"/>
          </a:xfrm>
        </p:spPr>
        <p:txBody>
          <a:bodyPr vert="horz" wrap="square" lIns="0" tIns="0" rIns="0" bIns="0" rtlCol="0" anchor="t">
            <a:spAutoFit/>
          </a:bodyPr>
          <a:lstStyle>
            <a:lvl1pPr>
              <a:defRPr lang="en-GB" b="1" dirty="0"/>
            </a:lvl1pPr>
          </a:lstStyle>
          <a:p>
            <a:pPr lvl="0"/>
            <a:r>
              <a:rPr lang="en-GB"/>
              <a:t>Subtitle. Delete if not required.</a:t>
            </a:r>
          </a:p>
        </p:txBody>
      </p:sp>
      <p:sp>
        <p:nvSpPr>
          <p:cNvPr id="2" name="Footer Placeholder 4">
            <a:extLst>
              <a:ext uri="{FF2B5EF4-FFF2-40B4-BE49-F238E27FC236}">
                <a16:creationId xmlns:a16="http://schemas.microsoft.com/office/drawing/2014/main" id="{67699C8C-E675-503A-24B2-BFCC24CE49A7}"/>
              </a:ext>
            </a:extLst>
          </p:cNvPr>
          <p:cNvSpPr>
            <a:spLocks noGrp="1"/>
          </p:cNvSpPr>
          <p:nvPr>
            <p:ph type="ftr" sz="quarter" idx="3"/>
          </p:nvPr>
        </p:nvSpPr>
        <p:spPr>
          <a:xfrm>
            <a:off x="216194" y="6172935"/>
            <a:ext cx="8707887" cy="97655"/>
          </a:xfrm>
          <a:prstGeom prst="rect">
            <a:avLst/>
          </a:prstGeom>
        </p:spPr>
        <p:txBody>
          <a:bodyPr vert="horz" wrap="square" lIns="0" tIns="0" rIns="0" bIns="0" rtlCol="0" anchor="b" anchorCtr="0">
            <a:spAutoFit/>
          </a:bodyPr>
          <a:lstStyle>
            <a:lvl1pPr algn="l">
              <a:lnSpc>
                <a:spcPct val="110000"/>
              </a:lnSpc>
              <a:spcBef>
                <a:spcPts val="450"/>
              </a:spcBef>
              <a:spcAft>
                <a:spcPts val="450"/>
              </a:spcAft>
              <a:defRPr sz="600" b="0" i="0">
                <a:solidFill>
                  <a:schemeClr val="tx1"/>
                </a:solidFill>
                <a:latin typeface="+mn-lt"/>
              </a:defRPr>
            </a:lvl1pPr>
          </a:lstStyle>
          <a:p>
            <a:pPr>
              <a:spcBef>
                <a:spcPts val="0"/>
              </a:spcBef>
              <a:spcAft>
                <a:spcPts val="225"/>
              </a:spcAft>
            </a:pPr>
            <a:endParaRPr lang="en-US"/>
          </a:p>
        </p:txBody>
      </p:sp>
    </p:spTree>
    <p:extLst>
      <p:ext uri="{BB962C8B-B14F-4D97-AF65-F5344CB8AC3E}">
        <p14:creationId xmlns:p14="http://schemas.microsoft.com/office/powerpoint/2010/main" val="21876893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Images and Text">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D914B4A-06B9-EB7A-743E-14A6560485EF}"/>
              </a:ext>
            </a:extLst>
          </p:cNvPr>
          <p:cNvSpPr>
            <a:spLocks noGrp="1"/>
          </p:cNvSpPr>
          <p:nvPr>
            <p:ph type="title"/>
          </p:nvPr>
        </p:nvSpPr>
        <p:spPr>
          <a:xfrm>
            <a:off x="216227" y="262267"/>
            <a:ext cx="5035154" cy="351506"/>
          </a:xfrm>
        </p:spPr>
        <p:txBody>
          <a:bodyPr/>
          <a:lstStyle/>
          <a:p>
            <a:r>
              <a:rPr lang="en-US"/>
              <a:t>Click to edit Master title style</a:t>
            </a:r>
            <a:endParaRPr lang="en-GB"/>
          </a:p>
        </p:txBody>
      </p:sp>
      <p:sp>
        <p:nvSpPr>
          <p:cNvPr id="4" name="Picture Placeholder 3">
            <a:extLst>
              <a:ext uri="{FF2B5EF4-FFF2-40B4-BE49-F238E27FC236}">
                <a16:creationId xmlns:a16="http://schemas.microsoft.com/office/drawing/2014/main" id="{A2903A13-6903-3CAB-953B-86997724B440}"/>
              </a:ext>
            </a:extLst>
          </p:cNvPr>
          <p:cNvSpPr>
            <a:spLocks noGrp="1"/>
          </p:cNvSpPr>
          <p:nvPr>
            <p:ph type="pic" sz="quarter" idx="15" hasCustomPrompt="1"/>
          </p:nvPr>
        </p:nvSpPr>
        <p:spPr>
          <a:xfrm>
            <a:off x="219074" y="1306514"/>
            <a:ext cx="2827736" cy="1908174"/>
          </a:xfrm>
          <a:solidFill>
            <a:schemeClr val="tx2"/>
          </a:solidFill>
        </p:spPr>
        <p:txBody>
          <a:bodyPr vert="horz" lIns="0" tIns="0" rIns="0" bIns="0" rtlCol="0">
            <a:noAutofit/>
          </a:bodyPr>
          <a:lstStyle>
            <a:lvl1pPr>
              <a:defRPr lang="en-GB" dirty="0">
                <a:solidFill>
                  <a:schemeClr val="tx1"/>
                </a:solidFill>
              </a:defRPr>
            </a:lvl1pPr>
          </a:lstStyle>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r>
              <a:rPr lang="en-US"/>
              <a:t>Click the icon to add a photo or illustration.</a:t>
            </a:r>
          </a:p>
        </p:txBody>
      </p:sp>
      <p:sp>
        <p:nvSpPr>
          <p:cNvPr id="10" name="Picture Placeholder 3">
            <a:extLst>
              <a:ext uri="{FF2B5EF4-FFF2-40B4-BE49-F238E27FC236}">
                <a16:creationId xmlns:a16="http://schemas.microsoft.com/office/drawing/2014/main" id="{1B5E5492-00A8-B509-4464-956D8959E92C}"/>
              </a:ext>
            </a:extLst>
          </p:cNvPr>
          <p:cNvSpPr>
            <a:spLocks noGrp="1"/>
          </p:cNvSpPr>
          <p:nvPr>
            <p:ph type="pic" sz="quarter" idx="16" hasCustomPrompt="1"/>
          </p:nvPr>
        </p:nvSpPr>
        <p:spPr>
          <a:xfrm>
            <a:off x="3155157" y="1306514"/>
            <a:ext cx="2831307" cy="1908174"/>
          </a:xfrm>
          <a:solidFill>
            <a:schemeClr val="tx2"/>
          </a:solidFill>
        </p:spPr>
        <p:txBody>
          <a:bodyPr vert="horz" lIns="0" tIns="0" rIns="0" bIns="0" rtlCol="0">
            <a:noAutofit/>
          </a:bodyPr>
          <a:lstStyle>
            <a:lvl1pPr>
              <a:defRPr lang="en-GB" dirty="0"/>
            </a:lvl1pPr>
          </a:lstStyle>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r>
              <a:rPr lang="en-US"/>
              <a:t>Click the icon to add a photo or illustration.</a:t>
            </a:r>
          </a:p>
        </p:txBody>
      </p:sp>
      <p:sp>
        <p:nvSpPr>
          <p:cNvPr id="11" name="Picture Placeholder 3">
            <a:extLst>
              <a:ext uri="{FF2B5EF4-FFF2-40B4-BE49-F238E27FC236}">
                <a16:creationId xmlns:a16="http://schemas.microsoft.com/office/drawing/2014/main" id="{5230A832-8B14-0097-7902-DB48A4A889E3}"/>
              </a:ext>
            </a:extLst>
          </p:cNvPr>
          <p:cNvSpPr>
            <a:spLocks noGrp="1"/>
          </p:cNvSpPr>
          <p:nvPr>
            <p:ph type="pic" sz="quarter" idx="17" hasCustomPrompt="1"/>
          </p:nvPr>
        </p:nvSpPr>
        <p:spPr>
          <a:xfrm>
            <a:off x="6093619" y="1306514"/>
            <a:ext cx="2831306" cy="1908174"/>
          </a:xfrm>
          <a:solidFill>
            <a:schemeClr val="tx2"/>
          </a:solidFill>
        </p:spPr>
        <p:txBody>
          <a:bodyPr vert="horz" lIns="0" tIns="0" rIns="0" bIns="0" rtlCol="0">
            <a:noAutofit/>
          </a:bodyPr>
          <a:lstStyle>
            <a:lvl1pPr>
              <a:defRPr lang="en-GB" dirty="0"/>
            </a:lvl1pPr>
          </a:lstStyle>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r>
              <a:rPr lang="en-US"/>
              <a:t>Click the icon to add a photo or illustration.</a:t>
            </a:r>
          </a:p>
        </p:txBody>
      </p:sp>
      <p:sp>
        <p:nvSpPr>
          <p:cNvPr id="13" name="Text Placeholder 7">
            <a:extLst>
              <a:ext uri="{FF2B5EF4-FFF2-40B4-BE49-F238E27FC236}">
                <a16:creationId xmlns:a16="http://schemas.microsoft.com/office/drawing/2014/main" id="{8C00D127-E34B-E7AD-7F27-D3CB55135083}"/>
              </a:ext>
            </a:extLst>
          </p:cNvPr>
          <p:cNvSpPr>
            <a:spLocks noGrp="1"/>
          </p:cNvSpPr>
          <p:nvPr>
            <p:ph type="body" sz="quarter" idx="18" hasCustomPrompt="1"/>
          </p:nvPr>
        </p:nvSpPr>
        <p:spPr>
          <a:xfrm>
            <a:off x="6093154" y="295201"/>
            <a:ext cx="2834153" cy="876375"/>
          </a:xfrm>
        </p:spPr>
        <p:txBody>
          <a:bodyPr/>
          <a:lstStyle>
            <a:lvl1pPr>
              <a:defRPr sz="1050"/>
            </a:lvl1pPr>
            <a:lvl2pPr>
              <a:defRPr sz="1050"/>
            </a:lvl2pPr>
            <a:lvl3pPr>
              <a:defRPr sz="900"/>
            </a:lvl3pPr>
          </a:lstStyle>
          <a:p>
            <a:pPr lvl="0"/>
            <a:r>
              <a:rPr lang="en-GB"/>
              <a:t>Click to add text. Delete if not required.</a:t>
            </a:r>
          </a:p>
          <a:p>
            <a:pPr lvl="1"/>
            <a:r>
              <a:rPr lang="en-GB"/>
              <a:t>Second level</a:t>
            </a:r>
          </a:p>
          <a:p>
            <a:pPr lvl="2"/>
            <a:r>
              <a:rPr lang="en-GB"/>
              <a:t>Third level</a:t>
            </a:r>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2" name="Subtitle 2">
            <a:extLst>
              <a:ext uri="{FF2B5EF4-FFF2-40B4-BE49-F238E27FC236}">
                <a16:creationId xmlns:a16="http://schemas.microsoft.com/office/drawing/2014/main" id="{A957F58C-3461-45A3-5C7B-FEC0AE9787AA}"/>
              </a:ext>
            </a:extLst>
          </p:cNvPr>
          <p:cNvSpPr>
            <a:spLocks noGrp="1"/>
          </p:cNvSpPr>
          <p:nvPr>
            <p:ph type="subTitle" idx="19" hasCustomPrompt="1"/>
          </p:nvPr>
        </p:nvSpPr>
        <p:spPr>
          <a:xfrm>
            <a:off x="216226" y="713621"/>
            <a:ext cx="5035154" cy="219676"/>
          </a:xfrm>
        </p:spPr>
        <p:txBody>
          <a:bodyPr vert="horz" wrap="square" lIns="0" tIns="0" rIns="0" bIns="0" rtlCol="0" anchor="t">
            <a:spAutoFit/>
          </a:bodyPr>
          <a:lstStyle>
            <a:lvl1pPr>
              <a:defRPr lang="en-GB" b="1" dirty="0"/>
            </a:lvl1pPr>
          </a:lstStyle>
          <a:p>
            <a:pPr lvl="0"/>
            <a:r>
              <a:rPr lang="en-GB"/>
              <a:t>Subtitle. Delete if not required.</a:t>
            </a:r>
          </a:p>
        </p:txBody>
      </p:sp>
      <p:sp>
        <p:nvSpPr>
          <p:cNvPr id="12" name="Text Placeholder 11">
            <a:extLst>
              <a:ext uri="{FF2B5EF4-FFF2-40B4-BE49-F238E27FC236}">
                <a16:creationId xmlns:a16="http://schemas.microsoft.com/office/drawing/2014/main" id="{C0E54879-16D3-D32C-7096-C2022A52D2DF}"/>
              </a:ext>
            </a:extLst>
          </p:cNvPr>
          <p:cNvSpPr>
            <a:spLocks noGrp="1"/>
          </p:cNvSpPr>
          <p:nvPr>
            <p:ph type="body" sz="quarter" idx="20"/>
          </p:nvPr>
        </p:nvSpPr>
        <p:spPr>
          <a:xfrm>
            <a:off x="216694" y="3357564"/>
            <a:ext cx="2826900" cy="2408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1">
            <a:extLst>
              <a:ext uri="{FF2B5EF4-FFF2-40B4-BE49-F238E27FC236}">
                <a16:creationId xmlns:a16="http://schemas.microsoft.com/office/drawing/2014/main" id="{111B2AEB-EC1B-D6B6-2A0C-C42A73F419DD}"/>
              </a:ext>
            </a:extLst>
          </p:cNvPr>
          <p:cNvSpPr>
            <a:spLocks noGrp="1"/>
          </p:cNvSpPr>
          <p:nvPr>
            <p:ph type="body" sz="quarter" idx="21"/>
          </p:nvPr>
        </p:nvSpPr>
        <p:spPr>
          <a:xfrm>
            <a:off x="3155157" y="3357564"/>
            <a:ext cx="2832300" cy="2408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11">
            <a:extLst>
              <a:ext uri="{FF2B5EF4-FFF2-40B4-BE49-F238E27FC236}">
                <a16:creationId xmlns:a16="http://schemas.microsoft.com/office/drawing/2014/main" id="{604DF7D6-F323-CF70-9E5E-634416CD4FA3}"/>
              </a:ext>
            </a:extLst>
          </p:cNvPr>
          <p:cNvSpPr>
            <a:spLocks noGrp="1"/>
          </p:cNvSpPr>
          <p:nvPr>
            <p:ph type="body" sz="quarter" idx="22"/>
          </p:nvPr>
        </p:nvSpPr>
        <p:spPr>
          <a:xfrm>
            <a:off x="6093618" y="3357564"/>
            <a:ext cx="2832300" cy="2408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Footer Placeholder 4">
            <a:extLst>
              <a:ext uri="{FF2B5EF4-FFF2-40B4-BE49-F238E27FC236}">
                <a16:creationId xmlns:a16="http://schemas.microsoft.com/office/drawing/2014/main" id="{A50A90C1-8224-5C16-1EC9-D3E24C8CF223}"/>
              </a:ext>
            </a:extLst>
          </p:cNvPr>
          <p:cNvSpPr>
            <a:spLocks noGrp="1"/>
          </p:cNvSpPr>
          <p:nvPr>
            <p:ph type="ftr" sz="quarter" idx="3"/>
          </p:nvPr>
        </p:nvSpPr>
        <p:spPr>
          <a:xfrm>
            <a:off x="216194" y="6172935"/>
            <a:ext cx="8707887" cy="97655"/>
          </a:xfrm>
          <a:prstGeom prst="rect">
            <a:avLst/>
          </a:prstGeom>
        </p:spPr>
        <p:txBody>
          <a:bodyPr vert="horz" wrap="square" lIns="0" tIns="0" rIns="0" bIns="0" rtlCol="0" anchor="b" anchorCtr="0">
            <a:spAutoFit/>
          </a:bodyPr>
          <a:lstStyle>
            <a:lvl1pPr algn="l">
              <a:lnSpc>
                <a:spcPct val="110000"/>
              </a:lnSpc>
              <a:spcBef>
                <a:spcPts val="450"/>
              </a:spcBef>
              <a:spcAft>
                <a:spcPts val="450"/>
              </a:spcAft>
              <a:defRPr sz="600" b="0" i="0">
                <a:solidFill>
                  <a:schemeClr val="tx1"/>
                </a:solidFill>
                <a:latin typeface="+mn-lt"/>
              </a:defRPr>
            </a:lvl1pPr>
          </a:lstStyle>
          <a:p>
            <a:pPr>
              <a:spcBef>
                <a:spcPts val="0"/>
              </a:spcBef>
              <a:spcAft>
                <a:spcPts val="225"/>
              </a:spcAft>
            </a:pPr>
            <a:endParaRPr lang="en-US"/>
          </a:p>
        </p:txBody>
      </p:sp>
    </p:spTree>
    <p:extLst>
      <p:ext uri="{BB962C8B-B14F-4D97-AF65-F5344CB8AC3E}">
        <p14:creationId xmlns:p14="http://schemas.microsoft.com/office/powerpoint/2010/main" val="5564585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7510D54-8AF6-FB56-756F-08A956F574D9}"/>
              </a:ext>
            </a:extLst>
          </p:cNvPr>
          <p:cNvSpPr>
            <a:spLocks noGrp="1"/>
          </p:cNvSpPr>
          <p:nvPr>
            <p:ph type="title"/>
          </p:nvPr>
        </p:nvSpPr>
        <p:spPr>
          <a:xfrm>
            <a:off x="216227" y="262267"/>
            <a:ext cx="5035154" cy="351506"/>
          </a:xfrm>
        </p:spPr>
        <p:txBody>
          <a:bodyPr/>
          <a:lstStyle/>
          <a:p>
            <a:r>
              <a:rPr lang="en-US"/>
              <a:t>Click to edit Master title style</a:t>
            </a:r>
            <a:endParaRPr lang="en-GB"/>
          </a:p>
        </p:txBody>
      </p:sp>
      <p:sp>
        <p:nvSpPr>
          <p:cNvPr id="8" name="Content Placeholder 2">
            <a:extLst>
              <a:ext uri="{FF2B5EF4-FFF2-40B4-BE49-F238E27FC236}">
                <a16:creationId xmlns:a16="http://schemas.microsoft.com/office/drawing/2014/main" id="{56A9A479-5865-E7E2-91F8-228379565FE9}"/>
              </a:ext>
            </a:extLst>
          </p:cNvPr>
          <p:cNvSpPr>
            <a:spLocks noGrp="1"/>
          </p:cNvSpPr>
          <p:nvPr>
            <p:ph idx="1"/>
          </p:nvPr>
        </p:nvSpPr>
        <p:spPr>
          <a:xfrm>
            <a:off x="217038" y="1822449"/>
            <a:ext cx="2095156" cy="3943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2">
            <a:extLst>
              <a:ext uri="{FF2B5EF4-FFF2-40B4-BE49-F238E27FC236}">
                <a16:creationId xmlns:a16="http://schemas.microsoft.com/office/drawing/2014/main" id="{C843A736-3CCC-0374-4B82-29356E6E54DC}"/>
              </a:ext>
            </a:extLst>
          </p:cNvPr>
          <p:cNvSpPr>
            <a:spLocks noGrp="1"/>
          </p:cNvSpPr>
          <p:nvPr>
            <p:ph idx="13"/>
          </p:nvPr>
        </p:nvSpPr>
        <p:spPr>
          <a:xfrm>
            <a:off x="4624390" y="1822450"/>
            <a:ext cx="2096690"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Content Placeholder 2">
            <a:extLst>
              <a:ext uri="{FF2B5EF4-FFF2-40B4-BE49-F238E27FC236}">
                <a16:creationId xmlns:a16="http://schemas.microsoft.com/office/drawing/2014/main" id="{73E966BC-48D6-0237-3D83-9F8CB77DC975}"/>
              </a:ext>
            </a:extLst>
          </p:cNvPr>
          <p:cNvSpPr>
            <a:spLocks noGrp="1"/>
          </p:cNvSpPr>
          <p:nvPr>
            <p:ph idx="14"/>
          </p:nvPr>
        </p:nvSpPr>
        <p:spPr>
          <a:xfrm>
            <a:off x="2419351" y="1822450"/>
            <a:ext cx="2095157"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2">
            <a:extLst>
              <a:ext uri="{FF2B5EF4-FFF2-40B4-BE49-F238E27FC236}">
                <a16:creationId xmlns:a16="http://schemas.microsoft.com/office/drawing/2014/main" id="{48B10B95-D320-4FA6-98CE-883417C5DC22}"/>
              </a:ext>
            </a:extLst>
          </p:cNvPr>
          <p:cNvSpPr>
            <a:spLocks noGrp="1"/>
          </p:cNvSpPr>
          <p:nvPr>
            <p:ph idx="15"/>
          </p:nvPr>
        </p:nvSpPr>
        <p:spPr>
          <a:xfrm>
            <a:off x="6828235" y="1822450"/>
            <a:ext cx="2096690"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7">
            <a:extLst>
              <a:ext uri="{FF2B5EF4-FFF2-40B4-BE49-F238E27FC236}">
                <a16:creationId xmlns:a16="http://schemas.microsoft.com/office/drawing/2014/main" id="{E3C7D5F1-8B5D-5312-7A0B-9754F64800D3}"/>
              </a:ext>
            </a:extLst>
          </p:cNvPr>
          <p:cNvSpPr>
            <a:spLocks noGrp="1"/>
          </p:cNvSpPr>
          <p:nvPr>
            <p:ph type="body" sz="quarter" idx="16" hasCustomPrompt="1"/>
          </p:nvPr>
        </p:nvSpPr>
        <p:spPr>
          <a:xfrm>
            <a:off x="6093154" y="295201"/>
            <a:ext cx="2834153" cy="876375"/>
          </a:xfrm>
        </p:spPr>
        <p:txBody>
          <a:bodyPr/>
          <a:lstStyle>
            <a:lvl1pPr>
              <a:defRPr sz="1050"/>
            </a:lvl1pPr>
            <a:lvl2pPr>
              <a:defRPr sz="1050"/>
            </a:lvl2pPr>
            <a:lvl3pPr>
              <a:defRPr sz="900"/>
            </a:lvl3pPr>
          </a:lstStyle>
          <a:p>
            <a:pPr lvl="0"/>
            <a:r>
              <a:rPr lang="en-GB"/>
              <a:t>Click to add text. Delete if not required.</a:t>
            </a:r>
          </a:p>
          <a:p>
            <a:pPr lvl="1"/>
            <a:r>
              <a:rPr lang="en-GB"/>
              <a:t>Second level</a:t>
            </a:r>
          </a:p>
          <a:p>
            <a:pPr lvl="2"/>
            <a:r>
              <a:rPr lang="en-GB"/>
              <a:t>Third level</a:t>
            </a:r>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2" name="Subtitle 2">
            <a:extLst>
              <a:ext uri="{FF2B5EF4-FFF2-40B4-BE49-F238E27FC236}">
                <a16:creationId xmlns:a16="http://schemas.microsoft.com/office/drawing/2014/main" id="{722B44CB-D9B7-ACB7-EC09-74A55C85B1AA}"/>
              </a:ext>
            </a:extLst>
          </p:cNvPr>
          <p:cNvSpPr>
            <a:spLocks noGrp="1"/>
          </p:cNvSpPr>
          <p:nvPr>
            <p:ph type="subTitle" idx="17" hasCustomPrompt="1"/>
          </p:nvPr>
        </p:nvSpPr>
        <p:spPr>
          <a:xfrm>
            <a:off x="216226" y="713621"/>
            <a:ext cx="5035154" cy="219676"/>
          </a:xfrm>
        </p:spPr>
        <p:txBody>
          <a:bodyPr vert="horz" wrap="square" lIns="0" tIns="0" rIns="0" bIns="0" rtlCol="0" anchor="t">
            <a:spAutoFit/>
          </a:bodyPr>
          <a:lstStyle>
            <a:lvl1pPr>
              <a:defRPr lang="en-GB" b="1" dirty="0"/>
            </a:lvl1pPr>
          </a:lstStyle>
          <a:p>
            <a:pPr lvl="0"/>
            <a:r>
              <a:rPr lang="en-GB"/>
              <a:t>Subtitle. Delete if not required.</a:t>
            </a:r>
          </a:p>
        </p:txBody>
      </p:sp>
      <p:sp>
        <p:nvSpPr>
          <p:cNvPr id="10" name="Footer Placeholder 4">
            <a:extLst>
              <a:ext uri="{FF2B5EF4-FFF2-40B4-BE49-F238E27FC236}">
                <a16:creationId xmlns:a16="http://schemas.microsoft.com/office/drawing/2014/main" id="{2FD518FF-79D2-C6D5-01D5-64DFE231209A}"/>
              </a:ext>
            </a:extLst>
          </p:cNvPr>
          <p:cNvSpPr>
            <a:spLocks noGrp="1"/>
          </p:cNvSpPr>
          <p:nvPr>
            <p:ph type="ftr" sz="quarter" idx="3"/>
          </p:nvPr>
        </p:nvSpPr>
        <p:spPr>
          <a:xfrm>
            <a:off x="216194" y="6172935"/>
            <a:ext cx="8707887" cy="97655"/>
          </a:xfrm>
          <a:prstGeom prst="rect">
            <a:avLst/>
          </a:prstGeom>
        </p:spPr>
        <p:txBody>
          <a:bodyPr vert="horz" wrap="square" lIns="0" tIns="0" rIns="0" bIns="0" rtlCol="0" anchor="b" anchorCtr="0">
            <a:spAutoFit/>
          </a:bodyPr>
          <a:lstStyle>
            <a:lvl1pPr algn="l">
              <a:lnSpc>
                <a:spcPct val="110000"/>
              </a:lnSpc>
              <a:spcBef>
                <a:spcPts val="450"/>
              </a:spcBef>
              <a:spcAft>
                <a:spcPts val="450"/>
              </a:spcAft>
              <a:defRPr sz="600" b="0" i="0">
                <a:solidFill>
                  <a:schemeClr val="tx1"/>
                </a:solidFill>
                <a:latin typeface="+mn-lt"/>
              </a:defRPr>
            </a:lvl1pPr>
          </a:lstStyle>
          <a:p>
            <a:pPr>
              <a:spcBef>
                <a:spcPts val="0"/>
              </a:spcBef>
              <a:spcAft>
                <a:spcPts val="225"/>
              </a:spcAft>
            </a:pPr>
            <a:endParaRPr lang="en-US"/>
          </a:p>
        </p:txBody>
      </p:sp>
    </p:spTree>
    <p:extLst>
      <p:ext uri="{BB962C8B-B14F-4D97-AF65-F5344CB8AC3E}">
        <p14:creationId xmlns:p14="http://schemas.microsoft.com/office/powerpoint/2010/main" val="425064487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 Content with Images">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5EFD4EAF-3D60-DC5D-9020-CF7FB8FB51D2}"/>
              </a:ext>
            </a:extLst>
          </p:cNvPr>
          <p:cNvSpPr>
            <a:spLocks noGrp="1"/>
          </p:cNvSpPr>
          <p:nvPr>
            <p:ph type="title"/>
          </p:nvPr>
        </p:nvSpPr>
        <p:spPr>
          <a:xfrm>
            <a:off x="216227" y="262267"/>
            <a:ext cx="5035154" cy="351506"/>
          </a:xfrm>
        </p:spPr>
        <p:txBody>
          <a:bodyPr/>
          <a:lstStyle/>
          <a:p>
            <a:r>
              <a:rPr lang="en-US"/>
              <a:t>Click to edit Master title style</a:t>
            </a:r>
            <a:endParaRPr lang="en-GB"/>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10" name="Picture Placeholder 3">
            <a:extLst>
              <a:ext uri="{FF2B5EF4-FFF2-40B4-BE49-F238E27FC236}">
                <a16:creationId xmlns:a16="http://schemas.microsoft.com/office/drawing/2014/main" id="{4E9C5E07-6992-3F19-1B3D-971FA4CAA6E9}"/>
              </a:ext>
            </a:extLst>
          </p:cNvPr>
          <p:cNvSpPr>
            <a:spLocks noGrp="1"/>
          </p:cNvSpPr>
          <p:nvPr>
            <p:ph type="pic" sz="quarter" idx="16" hasCustomPrompt="1"/>
          </p:nvPr>
        </p:nvSpPr>
        <p:spPr>
          <a:xfrm>
            <a:off x="219075" y="1306514"/>
            <a:ext cx="2093119" cy="1908174"/>
          </a:xfrm>
          <a:solidFill>
            <a:schemeClr val="tx2"/>
          </a:solidFill>
        </p:spPr>
        <p:txBody>
          <a:bodyPr vert="horz" lIns="0" tIns="0" rIns="0" bIns="0" rtlCol="0">
            <a:noAutofit/>
          </a:bodyPr>
          <a:lstStyle>
            <a:lvl1pPr>
              <a:defRPr lang="en-GB">
                <a:solidFill>
                  <a:schemeClr val="tx1"/>
                </a:solidFill>
                <a:latin typeface="+mn-lt"/>
              </a:defRPr>
            </a:lvl1pPr>
          </a:lstStyle>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r>
              <a:rPr lang="en-US"/>
              <a:t>Click the icon to add a photo or illustration.</a:t>
            </a:r>
            <a:r>
              <a:rPr lang="en-GB"/>
              <a:t> Delete if not required.</a:t>
            </a:r>
            <a:endParaRPr lang="en-US"/>
          </a:p>
        </p:txBody>
      </p:sp>
      <p:sp>
        <p:nvSpPr>
          <p:cNvPr id="11" name="Picture Placeholder 3">
            <a:extLst>
              <a:ext uri="{FF2B5EF4-FFF2-40B4-BE49-F238E27FC236}">
                <a16:creationId xmlns:a16="http://schemas.microsoft.com/office/drawing/2014/main" id="{1DFC9CD2-F9F0-5542-03DE-0F1FE57839DE}"/>
              </a:ext>
            </a:extLst>
          </p:cNvPr>
          <p:cNvSpPr>
            <a:spLocks noGrp="1"/>
          </p:cNvSpPr>
          <p:nvPr>
            <p:ph type="pic" sz="quarter" idx="17" hasCustomPrompt="1"/>
          </p:nvPr>
        </p:nvSpPr>
        <p:spPr>
          <a:xfrm>
            <a:off x="2419350" y="1306515"/>
            <a:ext cx="2096691" cy="1906586"/>
          </a:xfrm>
          <a:solidFill>
            <a:schemeClr val="tx2"/>
          </a:solidFill>
        </p:spPr>
        <p:txBody>
          <a:bodyPr vert="horz" lIns="0" tIns="0" rIns="0" bIns="0" rtlCol="0">
            <a:noAutofit/>
          </a:bodyPr>
          <a:lstStyle>
            <a:lvl1pPr>
              <a:defRPr lang="en-GB" dirty="0">
                <a:solidFill>
                  <a:schemeClr val="tx1"/>
                </a:solidFill>
                <a:latin typeface="+mn-lt"/>
              </a:defRPr>
            </a:lvl1pPr>
          </a:lstStyle>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r>
              <a:rPr lang="en-US"/>
              <a:t>Click the icon to add a photo or illustration.</a:t>
            </a:r>
            <a:r>
              <a:rPr lang="en-GB"/>
              <a:t> Delete if not required.</a:t>
            </a:r>
            <a:endParaRPr lang="en-US"/>
          </a:p>
        </p:txBody>
      </p:sp>
      <p:sp>
        <p:nvSpPr>
          <p:cNvPr id="12" name="Picture Placeholder 3">
            <a:extLst>
              <a:ext uri="{FF2B5EF4-FFF2-40B4-BE49-F238E27FC236}">
                <a16:creationId xmlns:a16="http://schemas.microsoft.com/office/drawing/2014/main" id="{D5E872F4-C139-6D56-50F9-7D21C3B1C8C0}"/>
              </a:ext>
            </a:extLst>
          </p:cNvPr>
          <p:cNvSpPr>
            <a:spLocks noGrp="1"/>
          </p:cNvSpPr>
          <p:nvPr>
            <p:ph type="pic" sz="quarter" idx="18" hasCustomPrompt="1"/>
          </p:nvPr>
        </p:nvSpPr>
        <p:spPr>
          <a:xfrm>
            <a:off x="4624388" y="1306514"/>
            <a:ext cx="2096691" cy="1908175"/>
          </a:xfrm>
          <a:solidFill>
            <a:schemeClr val="tx2"/>
          </a:solidFill>
        </p:spPr>
        <p:txBody>
          <a:bodyPr vert="horz" lIns="0" tIns="0" rIns="0" bIns="0" rtlCol="0">
            <a:noAutofit/>
          </a:bodyPr>
          <a:lstStyle>
            <a:lvl1pPr>
              <a:defRPr lang="en-GB">
                <a:solidFill>
                  <a:schemeClr val="tx1"/>
                </a:solidFill>
                <a:latin typeface="+mn-lt"/>
              </a:defRPr>
            </a:lvl1pPr>
          </a:lstStyle>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r>
              <a:rPr lang="en-US"/>
              <a:t>Click the icon to add a photo or illustration.</a:t>
            </a:r>
            <a:r>
              <a:rPr lang="en-GB"/>
              <a:t> Delete if not required.</a:t>
            </a:r>
            <a:endParaRPr lang="en-US"/>
          </a:p>
        </p:txBody>
      </p:sp>
      <p:sp>
        <p:nvSpPr>
          <p:cNvPr id="13" name="Picture Placeholder 3">
            <a:extLst>
              <a:ext uri="{FF2B5EF4-FFF2-40B4-BE49-F238E27FC236}">
                <a16:creationId xmlns:a16="http://schemas.microsoft.com/office/drawing/2014/main" id="{84712E5D-D603-F9AE-3C3A-D37795F75238}"/>
              </a:ext>
            </a:extLst>
          </p:cNvPr>
          <p:cNvSpPr>
            <a:spLocks noGrp="1"/>
          </p:cNvSpPr>
          <p:nvPr>
            <p:ph type="pic" sz="quarter" idx="19" hasCustomPrompt="1"/>
          </p:nvPr>
        </p:nvSpPr>
        <p:spPr>
          <a:xfrm>
            <a:off x="6828235" y="1306513"/>
            <a:ext cx="2099918" cy="1906588"/>
          </a:xfrm>
          <a:solidFill>
            <a:schemeClr val="tx2"/>
          </a:solidFill>
        </p:spPr>
        <p:txBody>
          <a:bodyPr vert="horz" lIns="0" tIns="0" rIns="0" bIns="0" rtlCol="0">
            <a:noAutofit/>
          </a:bodyPr>
          <a:lstStyle>
            <a:lvl1pPr>
              <a:defRPr lang="en-GB" dirty="0">
                <a:solidFill>
                  <a:schemeClr val="tx1"/>
                </a:solidFill>
                <a:latin typeface="+mn-lt"/>
              </a:defRPr>
            </a:lvl1pPr>
          </a:lstStyle>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r>
              <a:rPr lang="en-US"/>
              <a:t>Click the icon to add a photo or illustration.</a:t>
            </a:r>
            <a:r>
              <a:rPr lang="en-GB"/>
              <a:t> Delete if not required.</a:t>
            </a:r>
            <a:endParaRPr lang="en-US"/>
          </a:p>
        </p:txBody>
      </p:sp>
      <p:sp>
        <p:nvSpPr>
          <p:cNvPr id="5" name="Text Placeholder 7">
            <a:extLst>
              <a:ext uri="{FF2B5EF4-FFF2-40B4-BE49-F238E27FC236}">
                <a16:creationId xmlns:a16="http://schemas.microsoft.com/office/drawing/2014/main" id="{19D9921F-F7C4-B7B7-7BFB-FFFA54F89ACB}"/>
              </a:ext>
            </a:extLst>
          </p:cNvPr>
          <p:cNvSpPr>
            <a:spLocks noGrp="1"/>
          </p:cNvSpPr>
          <p:nvPr>
            <p:ph type="body" sz="quarter" idx="20" hasCustomPrompt="1"/>
          </p:nvPr>
        </p:nvSpPr>
        <p:spPr>
          <a:xfrm>
            <a:off x="6093154" y="295201"/>
            <a:ext cx="2834153" cy="876375"/>
          </a:xfrm>
        </p:spPr>
        <p:txBody>
          <a:bodyPr/>
          <a:lstStyle>
            <a:lvl1pPr>
              <a:defRPr sz="1050"/>
            </a:lvl1pPr>
            <a:lvl2pPr>
              <a:defRPr sz="1050"/>
            </a:lvl2pPr>
            <a:lvl3pPr>
              <a:defRPr sz="900"/>
            </a:lvl3pPr>
          </a:lstStyle>
          <a:p>
            <a:pPr lvl="0"/>
            <a:r>
              <a:rPr lang="en-GB"/>
              <a:t>Click to add text. Delete if not required.</a:t>
            </a:r>
          </a:p>
          <a:p>
            <a:pPr lvl="1"/>
            <a:r>
              <a:rPr lang="en-GB"/>
              <a:t>Second level</a:t>
            </a:r>
          </a:p>
          <a:p>
            <a:pPr lvl="2"/>
            <a:r>
              <a:rPr lang="en-GB"/>
              <a:t>Third level</a:t>
            </a:r>
          </a:p>
        </p:txBody>
      </p:sp>
      <p:sp>
        <p:nvSpPr>
          <p:cNvPr id="2" name="Subtitle 2">
            <a:extLst>
              <a:ext uri="{FF2B5EF4-FFF2-40B4-BE49-F238E27FC236}">
                <a16:creationId xmlns:a16="http://schemas.microsoft.com/office/drawing/2014/main" id="{A6811233-C261-B7A8-9BF5-E6DBD474B2D8}"/>
              </a:ext>
            </a:extLst>
          </p:cNvPr>
          <p:cNvSpPr>
            <a:spLocks noGrp="1"/>
          </p:cNvSpPr>
          <p:nvPr>
            <p:ph type="subTitle" idx="21" hasCustomPrompt="1"/>
          </p:nvPr>
        </p:nvSpPr>
        <p:spPr>
          <a:xfrm>
            <a:off x="216226" y="713621"/>
            <a:ext cx="5035154" cy="219676"/>
          </a:xfrm>
        </p:spPr>
        <p:txBody>
          <a:bodyPr vert="horz" wrap="square" lIns="0" tIns="0" rIns="0" bIns="0" rtlCol="0" anchor="t">
            <a:spAutoFit/>
          </a:bodyPr>
          <a:lstStyle>
            <a:lvl1pPr>
              <a:defRPr lang="en-GB" b="1" dirty="0"/>
            </a:lvl1pPr>
          </a:lstStyle>
          <a:p>
            <a:pPr lvl="0"/>
            <a:r>
              <a:rPr lang="en-GB"/>
              <a:t>Subtitle. Delete if not required.</a:t>
            </a:r>
          </a:p>
        </p:txBody>
      </p:sp>
      <p:sp>
        <p:nvSpPr>
          <p:cNvPr id="14" name="Text Placeholder 11">
            <a:extLst>
              <a:ext uri="{FF2B5EF4-FFF2-40B4-BE49-F238E27FC236}">
                <a16:creationId xmlns:a16="http://schemas.microsoft.com/office/drawing/2014/main" id="{AB473CBC-7605-D3E8-783C-F925B286C464}"/>
              </a:ext>
            </a:extLst>
          </p:cNvPr>
          <p:cNvSpPr>
            <a:spLocks noGrp="1"/>
          </p:cNvSpPr>
          <p:nvPr>
            <p:ph type="body" sz="quarter" idx="22"/>
          </p:nvPr>
        </p:nvSpPr>
        <p:spPr>
          <a:xfrm>
            <a:off x="216694" y="3357564"/>
            <a:ext cx="2093119" cy="2408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11">
            <a:extLst>
              <a:ext uri="{FF2B5EF4-FFF2-40B4-BE49-F238E27FC236}">
                <a16:creationId xmlns:a16="http://schemas.microsoft.com/office/drawing/2014/main" id="{D5F5363E-BC98-62D0-50C8-BB47491FC9D2}"/>
              </a:ext>
            </a:extLst>
          </p:cNvPr>
          <p:cNvSpPr>
            <a:spLocks noGrp="1"/>
          </p:cNvSpPr>
          <p:nvPr>
            <p:ph type="body" sz="quarter" idx="23"/>
          </p:nvPr>
        </p:nvSpPr>
        <p:spPr>
          <a:xfrm>
            <a:off x="2424836" y="3357564"/>
            <a:ext cx="2097117" cy="2408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11">
            <a:extLst>
              <a:ext uri="{FF2B5EF4-FFF2-40B4-BE49-F238E27FC236}">
                <a16:creationId xmlns:a16="http://schemas.microsoft.com/office/drawing/2014/main" id="{2CFDC76E-CB6A-2A48-41EF-35223633C7FE}"/>
              </a:ext>
            </a:extLst>
          </p:cNvPr>
          <p:cNvSpPr>
            <a:spLocks noGrp="1"/>
          </p:cNvSpPr>
          <p:nvPr>
            <p:ph type="body" sz="quarter" idx="24"/>
          </p:nvPr>
        </p:nvSpPr>
        <p:spPr>
          <a:xfrm>
            <a:off x="4631491" y="3357564"/>
            <a:ext cx="2097117" cy="2408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11">
            <a:extLst>
              <a:ext uri="{FF2B5EF4-FFF2-40B4-BE49-F238E27FC236}">
                <a16:creationId xmlns:a16="http://schemas.microsoft.com/office/drawing/2014/main" id="{12E56C66-93E1-5486-DC8D-DDF4C1E184CC}"/>
              </a:ext>
            </a:extLst>
          </p:cNvPr>
          <p:cNvSpPr>
            <a:spLocks noGrp="1"/>
          </p:cNvSpPr>
          <p:nvPr>
            <p:ph type="body" sz="quarter" idx="25"/>
          </p:nvPr>
        </p:nvSpPr>
        <p:spPr>
          <a:xfrm>
            <a:off x="6828235" y="3357564"/>
            <a:ext cx="2100600" cy="2408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Footer Placeholder 4">
            <a:extLst>
              <a:ext uri="{FF2B5EF4-FFF2-40B4-BE49-F238E27FC236}">
                <a16:creationId xmlns:a16="http://schemas.microsoft.com/office/drawing/2014/main" id="{9DCAB8AB-4C0B-7253-B5CE-B910AD2A2752}"/>
              </a:ext>
            </a:extLst>
          </p:cNvPr>
          <p:cNvSpPr>
            <a:spLocks noGrp="1"/>
          </p:cNvSpPr>
          <p:nvPr>
            <p:ph type="ftr" sz="quarter" idx="3"/>
          </p:nvPr>
        </p:nvSpPr>
        <p:spPr>
          <a:xfrm>
            <a:off x="216194" y="6172935"/>
            <a:ext cx="8707887" cy="97655"/>
          </a:xfrm>
          <a:prstGeom prst="rect">
            <a:avLst/>
          </a:prstGeom>
        </p:spPr>
        <p:txBody>
          <a:bodyPr vert="horz" wrap="square" lIns="0" tIns="0" rIns="0" bIns="0" rtlCol="0" anchor="b" anchorCtr="0">
            <a:spAutoFit/>
          </a:bodyPr>
          <a:lstStyle>
            <a:lvl1pPr algn="l">
              <a:lnSpc>
                <a:spcPct val="110000"/>
              </a:lnSpc>
              <a:spcBef>
                <a:spcPts val="450"/>
              </a:spcBef>
              <a:spcAft>
                <a:spcPts val="450"/>
              </a:spcAft>
              <a:defRPr sz="600" b="0" i="0">
                <a:solidFill>
                  <a:schemeClr val="tx1"/>
                </a:solidFill>
                <a:latin typeface="+mn-lt"/>
              </a:defRPr>
            </a:lvl1pPr>
          </a:lstStyle>
          <a:p>
            <a:pPr>
              <a:spcBef>
                <a:spcPts val="0"/>
              </a:spcBef>
              <a:spcAft>
                <a:spcPts val="225"/>
              </a:spcAft>
            </a:pPr>
            <a:endParaRPr lang="en-US"/>
          </a:p>
        </p:txBody>
      </p:sp>
    </p:spTree>
    <p:extLst>
      <p:ext uri="{BB962C8B-B14F-4D97-AF65-F5344CB8AC3E}">
        <p14:creationId xmlns:p14="http://schemas.microsoft.com/office/powerpoint/2010/main" val="194673766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Eight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8" name="Content Placeholder 2">
            <a:extLst>
              <a:ext uri="{FF2B5EF4-FFF2-40B4-BE49-F238E27FC236}">
                <a16:creationId xmlns:a16="http://schemas.microsoft.com/office/drawing/2014/main" id="{56A9A479-5865-E7E2-91F8-228379565FE9}"/>
              </a:ext>
            </a:extLst>
          </p:cNvPr>
          <p:cNvSpPr>
            <a:spLocks noGrp="1"/>
          </p:cNvSpPr>
          <p:nvPr>
            <p:ph idx="1"/>
          </p:nvPr>
        </p:nvSpPr>
        <p:spPr>
          <a:xfrm>
            <a:off x="217038" y="1821600"/>
            <a:ext cx="2095156" cy="1902675"/>
          </a:xfrm>
        </p:spPr>
        <p:txBody>
          <a:bodyPr/>
          <a:lstStyle>
            <a:lvl1pPr>
              <a:defRPr lang="en-GB" sz="1050" dirty="0" smtClean="0"/>
            </a:lvl1pPr>
            <a:lvl2pPr>
              <a:defRPr lang="en-GB" sz="1050" dirty="0" smtClean="0"/>
            </a:lvl2pPr>
            <a:lvl3pPr>
              <a:defRPr lang="en-GB" sz="900" dirty="0" smtClean="0"/>
            </a:lvl3pPr>
            <a:lvl4pPr>
              <a:defRPr lang="en-GB" sz="900" dirty="0" smtClean="0"/>
            </a:lvl4pPr>
            <a:lvl5pPr>
              <a:defRPr lang="en-GB" sz="6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2">
            <a:extLst>
              <a:ext uri="{FF2B5EF4-FFF2-40B4-BE49-F238E27FC236}">
                <a16:creationId xmlns:a16="http://schemas.microsoft.com/office/drawing/2014/main" id="{C843A736-3CCC-0374-4B82-29356E6E54DC}"/>
              </a:ext>
            </a:extLst>
          </p:cNvPr>
          <p:cNvSpPr>
            <a:spLocks noGrp="1"/>
          </p:cNvSpPr>
          <p:nvPr>
            <p:ph idx="13"/>
          </p:nvPr>
        </p:nvSpPr>
        <p:spPr>
          <a:xfrm>
            <a:off x="4624389" y="1821600"/>
            <a:ext cx="2095157" cy="1902675"/>
          </a:xfrm>
        </p:spPr>
        <p:txBody>
          <a:bodyPr/>
          <a:lstStyle>
            <a:lvl1pPr>
              <a:defRPr lang="en-GB" sz="1050" smtClean="0"/>
            </a:lvl1pPr>
            <a:lvl2pPr>
              <a:defRPr lang="en-GB" sz="1050" smtClean="0"/>
            </a:lvl2pPr>
            <a:lvl3pPr>
              <a:defRPr lang="en-GB" sz="900" smtClean="0"/>
            </a:lvl3pPr>
            <a:lvl4pPr>
              <a:defRPr lang="en-GB" sz="900" smtClean="0"/>
            </a:lvl4pPr>
            <a:lvl5pPr>
              <a:defRPr lang="en-GB" sz="600" b="0" i="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Content Placeholder 2">
            <a:extLst>
              <a:ext uri="{FF2B5EF4-FFF2-40B4-BE49-F238E27FC236}">
                <a16:creationId xmlns:a16="http://schemas.microsoft.com/office/drawing/2014/main" id="{73E966BC-48D6-0237-3D83-9F8CB77DC975}"/>
              </a:ext>
            </a:extLst>
          </p:cNvPr>
          <p:cNvSpPr>
            <a:spLocks noGrp="1"/>
          </p:cNvSpPr>
          <p:nvPr>
            <p:ph idx="14"/>
          </p:nvPr>
        </p:nvSpPr>
        <p:spPr>
          <a:xfrm>
            <a:off x="2419350" y="1821600"/>
            <a:ext cx="2102644" cy="1902675"/>
          </a:xfrm>
        </p:spPr>
        <p:txBody>
          <a:bodyPr/>
          <a:lstStyle>
            <a:lvl1pPr>
              <a:defRPr lang="en-GB" sz="1050" smtClean="0"/>
            </a:lvl1pPr>
            <a:lvl2pPr>
              <a:defRPr lang="en-GB" sz="1050" smtClean="0"/>
            </a:lvl2pPr>
            <a:lvl3pPr>
              <a:defRPr lang="en-GB" sz="900" smtClean="0"/>
            </a:lvl3pPr>
            <a:lvl4pPr>
              <a:defRPr lang="en-GB" sz="900" smtClean="0"/>
            </a:lvl4pPr>
            <a:lvl5pPr>
              <a:defRPr lang="en-GB" sz="600" b="0" i="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2">
            <a:extLst>
              <a:ext uri="{FF2B5EF4-FFF2-40B4-BE49-F238E27FC236}">
                <a16:creationId xmlns:a16="http://schemas.microsoft.com/office/drawing/2014/main" id="{48B10B95-D320-4FA6-98CE-883417C5DC22}"/>
              </a:ext>
            </a:extLst>
          </p:cNvPr>
          <p:cNvSpPr>
            <a:spLocks noGrp="1"/>
          </p:cNvSpPr>
          <p:nvPr>
            <p:ph idx="15"/>
          </p:nvPr>
        </p:nvSpPr>
        <p:spPr>
          <a:xfrm>
            <a:off x="6829428" y="1821600"/>
            <a:ext cx="2095498" cy="1902675"/>
          </a:xfrm>
        </p:spPr>
        <p:txBody>
          <a:bodyPr/>
          <a:lstStyle>
            <a:lvl1pPr>
              <a:defRPr lang="en-GB" sz="1050" smtClean="0"/>
            </a:lvl1pPr>
            <a:lvl2pPr>
              <a:defRPr lang="en-GB" sz="1050" smtClean="0"/>
            </a:lvl2pPr>
            <a:lvl3pPr>
              <a:defRPr lang="en-GB" sz="900" smtClean="0"/>
            </a:lvl3pPr>
            <a:lvl4pPr>
              <a:defRPr lang="en-GB" sz="900" smtClean="0"/>
            </a:lvl4pPr>
            <a:lvl5pPr>
              <a:defRPr lang="en-GB" sz="600" b="0" i="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2">
            <a:extLst>
              <a:ext uri="{FF2B5EF4-FFF2-40B4-BE49-F238E27FC236}">
                <a16:creationId xmlns:a16="http://schemas.microsoft.com/office/drawing/2014/main" id="{F837F62A-0DBC-5C4E-10B1-0A4CD4ADF81F}"/>
              </a:ext>
            </a:extLst>
          </p:cNvPr>
          <p:cNvSpPr>
            <a:spLocks noGrp="1"/>
          </p:cNvSpPr>
          <p:nvPr>
            <p:ph idx="16"/>
          </p:nvPr>
        </p:nvSpPr>
        <p:spPr>
          <a:xfrm>
            <a:off x="217038" y="3871913"/>
            <a:ext cx="2095156" cy="1902673"/>
          </a:xfrm>
        </p:spPr>
        <p:txBody>
          <a:bodyPr/>
          <a:lstStyle>
            <a:lvl1pPr>
              <a:defRPr lang="en-GB" sz="1050" smtClean="0"/>
            </a:lvl1pPr>
            <a:lvl2pPr>
              <a:defRPr lang="en-GB" sz="1050" smtClean="0"/>
            </a:lvl2pPr>
            <a:lvl3pPr>
              <a:defRPr lang="en-GB" sz="900" smtClean="0"/>
            </a:lvl3pPr>
            <a:lvl4pPr>
              <a:defRPr lang="en-GB" sz="900" smtClean="0"/>
            </a:lvl4pPr>
            <a:lvl5pPr>
              <a:defRPr lang="en-GB" sz="600" b="0" i="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Content Placeholder 2">
            <a:extLst>
              <a:ext uri="{FF2B5EF4-FFF2-40B4-BE49-F238E27FC236}">
                <a16:creationId xmlns:a16="http://schemas.microsoft.com/office/drawing/2014/main" id="{D19C36C2-D521-FEE7-A6AC-5710B0CDB350}"/>
              </a:ext>
            </a:extLst>
          </p:cNvPr>
          <p:cNvSpPr>
            <a:spLocks noGrp="1"/>
          </p:cNvSpPr>
          <p:nvPr>
            <p:ph idx="17"/>
          </p:nvPr>
        </p:nvSpPr>
        <p:spPr>
          <a:xfrm>
            <a:off x="4624388" y="3871912"/>
            <a:ext cx="2096691" cy="1902674"/>
          </a:xfrm>
        </p:spPr>
        <p:txBody>
          <a:bodyPr/>
          <a:lstStyle>
            <a:lvl1pPr>
              <a:defRPr lang="en-GB" sz="1050" smtClean="0"/>
            </a:lvl1pPr>
            <a:lvl2pPr>
              <a:defRPr lang="en-GB" sz="1050" smtClean="0"/>
            </a:lvl2pPr>
            <a:lvl3pPr>
              <a:defRPr lang="en-GB" sz="900" smtClean="0"/>
            </a:lvl3pPr>
            <a:lvl4pPr>
              <a:defRPr lang="en-GB" sz="900" smtClean="0"/>
            </a:lvl4pPr>
            <a:lvl5pPr>
              <a:defRPr lang="en-GB" sz="600" b="0" i="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2">
            <a:extLst>
              <a:ext uri="{FF2B5EF4-FFF2-40B4-BE49-F238E27FC236}">
                <a16:creationId xmlns:a16="http://schemas.microsoft.com/office/drawing/2014/main" id="{FB6994DE-2295-D9C1-5B16-D2099A816416}"/>
              </a:ext>
            </a:extLst>
          </p:cNvPr>
          <p:cNvSpPr>
            <a:spLocks noGrp="1"/>
          </p:cNvSpPr>
          <p:nvPr>
            <p:ph idx="18"/>
          </p:nvPr>
        </p:nvSpPr>
        <p:spPr>
          <a:xfrm>
            <a:off x="2419351" y="3871913"/>
            <a:ext cx="2096691" cy="1902673"/>
          </a:xfrm>
        </p:spPr>
        <p:txBody>
          <a:bodyPr/>
          <a:lstStyle>
            <a:lvl1pPr>
              <a:defRPr lang="en-GB" sz="1050" smtClean="0"/>
            </a:lvl1pPr>
            <a:lvl2pPr>
              <a:defRPr lang="en-GB" sz="1050" smtClean="0"/>
            </a:lvl2pPr>
            <a:lvl3pPr>
              <a:defRPr lang="en-GB" sz="900" smtClean="0"/>
            </a:lvl3pPr>
            <a:lvl4pPr>
              <a:defRPr lang="en-GB" sz="900" smtClean="0"/>
            </a:lvl4pPr>
            <a:lvl5pPr>
              <a:defRPr lang="en-GB" sz="600" b="0" i="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Content Placeholder 2">
            <a:extLst>
              <a:ext uri="{FF2B5EF4-FFF2-40B4-BE49-F238E27FC236}">
                <a16:creationId xmlns:a16="http://schemas.microsoft.com/office/drawing/2014/main" id="{35D14BC0-5573-6189-1430-BDA9443B2652}"/>
              </a:ext>
            </a:extLst>
          </p:cNvPr>
          <p:cNvSpPr>
            <a:spLocks noGrp="1"/>
          </p:cNvSpPr>
          <p:nvPr>
            <p:ph idx="19"/>
          </p:nvPr>
        </p:nvSpPr>
        <p:spPr>
          <a:xfrm>
            <a:off x="6828235" y="3871912"/>
            <a:ext cx="2096690" cy="1902674"/>
          </a:xfrm>
        </p:spPr>
        <p:txBody>
          <a:bodyPr/>
          <a:lstStyle>
            <a:lvl1pPr>
              <a:defRPr lang="en-GB" sz="1050" smtClean="0"/>
            </a:lvl1pPr>
            <a:lvl2pPr>
              <a:defRPr lang="en-GB" sz="1050" smtClean="0"/>
            </a:lvl2pPr>
            <a:lvl3pPr>
              <a:defRPr lang="en-GB" sz="900" smtClean="0"/>
            </a:lvl3pPr>
            <a:lvl4pPr>
              <a:defRPr lang="en-GB" sz="900" smtClean="0"/>
            </a:lvl4pPr>
            <a:lvl5pPr>
              <a:defRPr lang="en-GB" sz="600" b="0" i="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7">
            <a:extLst>
              <a:ext uri="{FF2B5EF4-FFF2-40B4-BE49-F238E27FC236}">
                <a16:creationId xmlns:a16="http://schemas.microsoft.com/office/drawing/2014/main" id="{18166EB3-B625-A7A5-5E35-6D81B2C4EAAA}"/>
              </a:ext>
            </a:extLst>
          </p:cNvPr>
          <p:cNvSpPr>
            <a:spLocks noGrp="1"/>
          </p:cNvSpPr>
          <p:nvPr>
            <p:ph type="body" sz="quarter" idx="20" hasCustomPrompt="1"/>
          </p:nvPr>
        </p:nvSpPr>
        <p:spPr>
          <a:xfrm>
            <a:off x="6093154" y="295201"/>
            <a:ext cx="2834153" cy="876375"/>
          </a:xfrm>
        </p:spPr>
        <p:txBody>
          <a:bodyPr/>
          <a:lstStyle>
            <a:lvl1pPr>
              <a:defRPr sz="1050"/>
            </a:lvl1pPr>
            <a:lvl2pPr>
              <a:defRPr sz="1050"/>
            </a:lvl2pPr>
            <a:lvl3pPr>
              <a:defRPr sz="900"/>
            </a:lvl3pPr>
          </a:lstStyle>
          <a:p>
            <a:pPr lvl="0"/>
            <a:r>
              <a:rPr lang="en-GB"/>
              <a:t>Click to add text. Delete if not required.</a:t>
            </a:r>
          </a:p>
          <a:p>
            <a:pPr lvl="1"/>
            <a:r>
              <a:rPr lang="en-GB"/>
              <a:t>Second level</a:t>
            </a:r>
          </a:p>
          <a:p>
            <a:pPr lvl="2"/>
            <a:r>
              <a:rPr lang="en-GB"/>
              <a:t>Third level</a:t>
            </a:r>
          </a:p>
        </p:txBody>
      </p:sp>
      <p:sp>
        <p:nvSpPr>
          <p:cNvPr id="15" name="Title 14">
            <a:extLst>
              <a:ext uri="{FF2B5EF4-FFF2-40B4-BE49-F238E27FC236}">
                <a16:creationId xmlns:a16="http://schemas.microsoft.com/office/drawing/2014/main" id="{EC560DE3-3204-EFCC-1AF1-2D91CA826E4F}"/>
              </a:ext>
            </a:extLst>
          </p:cNvPr>
          <p:cNvSpPr>
            <a:spLocks noGrp="1"/>
          </p:cNvSpPr>
          <p:nvPr>
            <p:ph type="title"/>
          </p:nvPr>
        </p:nvSpPr>
        <p:spPr>
          <a:xfrm>
            <a:off x="216227" y="262267"/>
            <a:ext cx="5035154" cy="351506"/>
          </a:xfrm>
        </p:spPr>
        <p:txBody>
          <a:bodyPr/>
          <a:lstStyle/>
          <a:p>
            <a:r>
              <a:rPr lang="en-US"/>
              <a:t>Click to edit Master title style</a:t>
            </a:r>
            <a:endParaRPr lang="en-GB"/>
          </a:p>
        </p:txBody>
      </p:sp>
      <p:sp>
        <p:nvSpPr>
          <p:cNvPr id="2" name="Subtitle 2">
            <a:extLst>
              <a:ext uri="{FF2B5EF4-FFF2-40B4-BE49-F238E27FC236}">
                <a16:creationId xmlns:a16="http://schemas.microsoft.com/office/drawing/2014/main" id="{09115CA6-F35D-BB63-6BE4-D7293F65797E}"/>
              </a:ext>
            </a:extLst>
          </p:cNvPr>
          <p:cNvSpPr>
            <a:spLocks noGrp="1"/>
          </p:cNvSpPr>
          <p:nvPr>
            <p:ph type="subTitle" idx="21" hasCustomPrompt="1"/>
          </p:nvPr>
        </p:nvSpPr>
        <p:spPr>
          <a:xfrm>
            <a:off x="216226" y="713621"/>
            <a:ext cx="5035154" cy="219676"/>
          </a:xfrm>
        </p:spPr>
        <p:txBody>
          <a:bodyPr vert="horz" wrap="square" lIns="0" tIns="0" rIns="0" bIns="0" rtlCol="0" anchor="t">
            <a:spAutoFit/>
          </a:bodyPr>
          <a:lstStyle>
            <a:lvl1pPr>
              <a:defRPr lang="en-GB" b="1" dirty="0"/>
            </a:lvl1pPr>
          </a:lstStyle>
          <a:p>
            <a:pPr lvl="0"/>
            <a:r>
              <a:rPr lang="en-GB"/>
              <a:t>Subtitle. Delete if not required.</a:t>
            </a:r>
          </a:p>
        </p:txBody>
      </p:sp>
      <p:sp>
        <p:nvSpPr>
          <p:cNvPr id="14" name="Footer Placeholder 4">
            <a:extLst>
              <a:ext uri="{FF2B5EF4-FFF2-40B4-BE49-F238E27FC236}">
                <a16:creationId xmlns:a16="http://schemas.microsoft.com/office/drawing/2014/main" id="{E13B6904-8EEB-8C52-41B0-27C88B555178}"/>
              </a:ext>
            </a:extLst>
          </p:cNvPr>
          <p:cNvSpPr>
            <a:spLocks noGrp="1"/>
          </p:cNvSpPr>
          <p:nvPr>
            <p:ph type="ftr" sz="quarter" idx="3"/>
          </p:nvPr>
        </p:nvSpPr>
        <p:spPr>
          <a:xfrm>
            <a:off x="216194" y="6172935"/>
            <a:ext cx="8707887" cy="97655"/>
          </a:xfrm>
          <a:prstGeom prst="rect">
            <a:avLst/>
          </a:prstGeom>
        </p:spPr>
        <p:txBody>
          <a:bodyPr vert="horz" wrap="square" lIns="0" tIns="0" rIns="0" bIns="0" rtlCol="0" anchor="b" anchorCtr="0">
            <a:spAutoFit/>
          </a:bodyPr>
          <a:lstStyle>
            <a:lvl1pPr algn="l">
              <a:lnSpc>
                <a:spcPct val="110000"/>
              </a:lnSpc>
              <a:spcBef>
                <a:spcPts val="450"/>
              </a:spcBef>
              <a:spcAft>
                <a:spcPts val="450"/>
              </a:spcAft>
              <a:defRPr sz="600" b="0" i="0">
                <a:solidFill>
                  <a:schemeClr val="tx1"/>
                </a:solidFill>
                <a:latin typeface="+mn-lt"/>
              </a:defRPr>
            </a:lvl1pPr>
          </a:lstStyle>
          <a:p>
            <a:pPr>
              <a:spcBef>
                <a:spcPts val="0"/>
              </a:spcBef>
              <a:spcAft>
                <a:spcPts val="225"/>
              </a:spcAft>
            </a:pPr>
            <a:endParaRPr lang="en-US"/>
          </a:p>
        </p:txBody>
      </p:sp>
    </p:spTree>
    <p:extLst>
      <p:ext uri="{BB962C8B-B14F-4D97-AF65-F5344CB8AC3E}">
        <p14:creationId xmlns:p14="http://schemas.microsoft.com/office/powerpoint/2010/main" val="3140063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368659" y="6433698"/>
            <a:ext cx="2133600" cy="365125"/>
          </a:xfrm>
          <a:prstGeom prst="rect">
            <a:avLst/>
          </a:prstGeom>
        </p:spPr>
        <p:txBody>
          <a:bodyPr/>
          <a:lstStyle/>
          <a:p>
            <a:fld id="{5BCAD085-E8A6-8845-BD4E-CB4CCA059FC4}" type="datetimeFigureOut">
              <a:rPr lang="en-US" smtClean="0"/>
              <a:t>5/27/2025</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and Chart">
    <p:bg>
      <p:bgPr>
        <a:solidFill>
          <a:schemeClr val="tx2"/>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8" name="Content Placeholder 2">
            <a:extLst>
              <a:ext uri="{FF2B5EF4-FFF2-40B4-BE49-F238E27FC236}">
                <a16:creationId xmlns:a16="http://schemas.microsoft.com/office/drawing/2014/main" id="{56A9A479-5865-E7E2-91F8-228379565FE9}"/>
              </a:ext>
            </a:extLst>
          </p:cNvPr>
          <p:cNvSpPr>
            <a:spLocks noGrp="1"/>
          </p:cNvSpPr>
          <p:nvPr>
            <p:ph idx="1"/>
          </p:nvPr>
        </p:nvSpPr>
        <p:spPr>
          <a:xfrm>
            <a:off x="217039" y="1306514"/>
            <a:ext cx="4299002" cy="44592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hart Placeholder 3">
            <a:extLst>
              <a:ext uri="{FF2B5EF4-FFF2-40B4-BE49-F238E27FC236}">
                <a16:creationId xmlns:a16="http://schemas.microsoft.com/office/drawing/2014/main" id="{538B81BC-7790-A8A7-F32D-C3F126E7C5D3}"/>
              </a:ext>
            </a:extLst>
          </p:cNvPr>
          <p:cNvSpPr>
            <a:spLocks noGrp="1"/>
          </p:cNvSpPr>
          <p:nvPr>
            <p:ph type="chart" sz="quarter" idx="15"/>
          </p:nvPr>
        </p:nvSpPr>
        <p:spPr>
          <a:xfrm>
            <a:off x="4624388" y="1306513"/>
            <a:ext cx="4302919" cy="4964112"/>
          </a:xfrm>
          <a:solidFill>
            <a:schemeClr val="bg1"/>
          </a:solidFill>
        </p:spPr>
        <p:txBody>
          <a:bodyPr/>
          <a:lstStyle/>
          <a:p>
            <a:r>
              <a:rPr lang="en-US"/>
              <a:t>Click icon to add chart</a:t>
            </a:r>
          </a:p>
        </p:txBody>
      </p:sp>
      <p:sp>
        <p:nvSpPr>
          <p:cNvPr id="11" name="Text Placeholder 3">
            <a:extLst>
              <a:ext uri="{FF2B5EF4-FFF2-40B4-BE49-F238E27FC236}">
                <a16:creationId xmlns:a16="http://schemas.microsoft.com/office/drawing/2014/main" id="{58257768-4CDB-6207-FCBD-946306C93DAD}"/>
              </a:ext>
            </a:extLst>
          </p:cNvPr>
          <p:cNvSpPr>
            <a:spLocks noGrp="1"/>
          </p:cNvSpPr>
          <p:nvPr>
            <p:ph type="body" sz="quarter" idx="14" hasCustomPrompt="1"/>
          </p:nvPr>
        </p:nvSpPr>
        <p:spPr>
          <a:xfrm>
            <a:off x="7562851" y="330199"/>
            <a:ext cx="1362075" cy="841376"/>
          </a:xfrm>
        </p:spPr>
        <p:txBody>
          <a:bodyPr/>
          <a:lstStyle>
            <a:lvl1pPr>
              <a:spcBef>
                <a:spcPts val="0"/>
              </a:spcBef>
              <a:spcAft>
                <a:spcPts val="225"/>
              </a:spcAft>
              <a:defRPr sz="600" b="0" i="0">
                <a:latin typeface="+mn-lt"/>
              </a:defRPr>
            </a:lvl1pPr>
            <a:lvl2pPr marL="70247" indent="-70247">
              <a:spcBef>
                <a:spcPts val="0"/>
              </a:spcBef>
              <a:spcAft>
                <a:spcPts val="225"/>
              </a:spcAft>
              <a:tabLst/>
              <a:defRPr sz="600" b="0" i="0">
                <a:latin typeface="+mn-lt"/>
              </a:defRPr>
            </a:lvl2pPr>
            <a:lvl3pPr marL="134541" indent="-64294">
              <a:spcBef>
                <a:spcPts val="0"/>
              </a:spcBef>
              <a:spcAft>
                <a:spcPts val="225"/>
              </a:spcAft>
              <a:tabLst/>
              <a:defRPr sz="600" b="0" i="0">
                <a:latin typeface="+mn-lt"/>
              </a:defRPr>
            </a:lvl3pPr>
            <a:lvl4pPr>
              <a:defRPr sz="750"/>
            </a:lvl4pPr>
            <a:lvl5pPr>
              <a:defRPr sz="750"/>
            </a:lvl5pPr>
          </a:lstStyle>
          <a:p>
            <a:pPr lvl="0"/>
            <a:r>
              <a:rPr lang="en-GB"/>
              <a:t>Click to add text. Delete if not required.</a:t>
            </a:r>
          </a:p>
          <a:p>
            <a:pPr lvl="1"/>
            <a:r>
              <a:rPr lang="en-GB"/>
              <a:t>Second level</a:t>
            </a:r>
          </a:p>
          <a:p>
            <a:pPr lvl="2"/>
            <a:r>
              <a:rPr lang="en-GB"/>
              <a:t>Third level</a:t>
            </a:r>
          </a:p>
        </p:txBody>
      </p:sp>
      <p:sp>
        <p:nvSpPr>
          <p:cNvPr id="9" name="Title 8">
            <a:extLst>
              <a:ext uri="{FF2B5EF4-FFF2-40B4-BE49-F238E27FC236}">
                <a16:creationId xmlns:a16="http://schemas.microsoft.com/office/drawing/2014/main" id="{6E77B21E-A040-7CC6-4F9B-B89C94289E89}"/>
              </a:ext>
            </a:extLst>
          </p:cNvPr>
          <p:cNvSpPr>
            <a:spLocks noGrp="1"/>
          </p:cNvSpPr>
          <p:nvPr>
            <p:ph type="title"/>
          </p:nvPr>
        </p:nvSpPr>
        <p:spPr>
          <a:xfrm>
            <a:off x="216227" y="262267"/>
            <a:ext cx="5035154" cy="351506"/>
          </a:xfrm>
        </p:spPr>
        <p:txBody>
          <a:bodyPr/>
          <a:lstStyle/>
          <a:p>
            <a:r>
              <a:rPr lang="en-US"/>
              <a:t>Click to edit Master title style</a:t>
            </a:r>
            <a:endParaRPr lang="en-GB"/>
          </a:p>
        </p:txBody>
      </p:sp>
      <p:sp>
        <p:nvSpPr>
          <p:cNvPr id="3" name="Subtitle 2">
            <a:extLst>
              <a:ext uri="{FF2B5EF4-FFF2-40B4-BE49-F238E27FC236}">
                <a16:creationId xmlns:a16="http://schemas.microsoft.com/office/drawing/2014/main" id="{F725C5CD-1985-D608-1D27-9FBC395FE641}"/>
              </a:ext>
            </a:extLst>
          </p:cNvPr>
          <p:cNvSpPr>
            <a:spLocks noGrp="1"/>
          </p:cNvSpPr>
          <p:nvPr>
            <p:ph type="subTitle" idx="16" hasCustomPrompt="1"/>
          </p:nvPr>
        </p:nvSpPr>
        <p:spPr>
          <a:xfrm>
            <a:off x="216226" y="713621"/>
            <a:ext cx="5035154" cy="219676"/>
          </a:xfrm>
        </p:spPr>
        <p:txBody>
          <a:bodyPr vert="horz" wrap="square" lIns="0" tIns="0" rIns="0" bIns="0" rtlCol="0" anchor="t">
            <a:spAutoFit/>
          </a:bodyPr>
          <a:lstStyle>
            <a:lvl1pPr>
              <a:defRPr lang="en-GB" b="1" dirty="0"/>
            </a:lvl1pPr>
          </a:lstStyle>
          <a:p>
            <a:pPr lvl="0"/>
            <a:r>
              <a:rPr lang="en-GB"/>
              <a:t>Subtitle. Delete if not required.</a:t>
            </a:r>
          </a:p>
        </p:txBody>
      </p:sp>
      <p:sp>
        <p:nvSpPr>
          <p:cNvPr id="2" name="Footer Placeholder 4">
            <a:extLst>
              <a:ext uri="{FF2B5EF4-FFF2-40B4-BE49-F238E27FC236}">
                <a16:creationId xmlns:a16="http://schemas.microsoft.com/office/drawing/2014/main" id="{14E01DA7-F0B0-D0D7-0F82-2CEA274588EC}"/>
              </a:ext>
            </a:extLst>
          </p:cNvPr>
          <p:cNvSpPr>
            <a:spLocks noGrp="1"/>
          </p:cNvSpPr>
          <p:nvPr>
            <p:ph type="ftr" sz="quarter" idx="3"/>
          </p:nvPr>
        </p:nvSpPr>
        <p:spPr>
          <a:xfrm>
            <a:off x="216195" y="6172935"/>
            <a:ext cx="4299847" cy="97655"/>
          </a:xfrm>
          <a:prstGeom prst="rect">
            <a:avLst/>
          </a:prstGeom>
        </p:spPr>
        <p:txBody>
          <a:bodyPr vert="horz" wrap="square" lIns="0" tIns="0" rIns="0" bIns="0" rtlCol="0" anchor="b" anchorCtr="0">
            <a:spAutoFit/>
          </a:bodyPr>
          <a:lstStyle>
            <a:lvl1pPr algn="l">
              <a:lnSpc>
                <a:spcPct val="110000"/>
              </a:lnSpc>
              <a:spcBef>
                <a:spcPts val="450"/>
              </a:spcBef>
              <a:spcAft>
                <a:spcPts val="450"/>
              </a:spcAft>
              <a:defRPr sz="600" b="0" i="0">
                <a:solidFill>
                  <a:schemeClr val="tx1"/>
                </a:solidFill>
                <a:latin typeface="+mn-lt"/>
              </a:defRPr>
            </a:lvl1pPr>
          </a:lstStyle>
          <a:p>
            <a:pPr>
              <a:spcBef>
                <a:spcPts val="0"/>
              </a:spcBef>
              <a:spcAft>
                <a:spcPts val="225"/>
              </a:spcAft>
            </a:pPr>
            <a:endParaRPr lang="en-US"/>
          </a:p>
        </p:txBody>
      </p:sp>
    </p:spTree>
    <p:extLst>
      <p:ext uri="{BB962C8B-B14F-4D97-AF65-F5344CB8AC3E}">
        <p14:creationId xmlns:p14="http://schemas.microsoft.com/office/powerpoint/2010/main" val="45665997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Chart">
    <p:bg>
      <p:bgPr>
        <a:solidFill>
          <a:schemeClr val="tx2"/>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a:xfrm>
            <a:off x="8686456" y="6421671"/>
            <a:ext cx="240506" cy="153463"/>
          </a:xfrm>
        </p:spPr>
        <p:txBody>
          <a:bodyPr/>
          <a:lstStyle/>
          <a:p>
            <a:fld id="{AEC8D767-5246-2244-A4A3-B8AFB218393C}" type="slidenum">
              <a:rPr lang="en-GB" smtClean="0"/>
              <a:t>‹#›</a:t>
            </a:fld>
            <a:endParaRPr lang="en-GB"/>
          </a:p>
        </p:txBody>
      </p:sp>
      <p:sp>
        <p:nvSpPr>
          <p:cNvPr id="4" name="Text Placeholder 7">
            <a:extLst>
              <a:ext uri="{FF2B5EF4-FFF2-40B4-BE49-F238E27FC236}">
                <a16:creationId xmlns:a16="http://schemas.microsoft.com/office/drawing/2014/main" id="{66A26018-CD47-11D0-838D-A1A2D71C4DE9}"/>
              </a:ext>
            </a:extLst>
          </p:cNvPr>
          <p:cNvSpPr>
            <a:spLocks noGrp="1"/>
          </p:cNvSpPr>
          <p:nvPr>
            <p:ph type="body" sz="quarter" idx="15" hasCustomPrompt="1"/>
          </p:nvPr>
        </p:nvSpPr>
        <p:spPr>
          <a:xfrm>
            <a:off x="6093154" y="293525"/>
            <a:ext cx="2834153" cy="878050"/>
          </a:xfrm>
        </p:spPr>
        <p:txBody>
          <a:bodyPr/>
          <a:lstStyle>
            <a:lvl1pPr>
              <a:defRPr sz="1050"/>
            </a:lvl1pPr>
            <a:lvl2pPr>
              <a:defRPr sz="1050"/>
            </a:lvl2pPr>
            <a:lvl3pPr>
              <a:defRPr sz="900"/>
            </a:lvl3pPr>
          </a:lstStyle>
          <a:p>
            <a:pPr lvl="0"/>
            <a:r>
              <a:rPr lang="en-GB"/>
              <a:t>Click to add text. Delete if not required.</a:t>
            </a:r>
          </a:p>
          <a:p>
            <a:pPr lvl="1"/>
            <a:r>
              <a:rPr lang="en-GB"/>
              <a:t>Second level</a:t>
            </a:r>
          </a:p>
          <a:p>
            <a:pPr lvl="2"/>
            <a:r>
              <a:rPr lang="en-GB"/>
              <a:t>Third level</a:t>
            </a:r>
          </a:p>
        </p:txBody>
      </p:sp>
      <p:sp>
        <p:nvSpPr>
          <p:cNvPr id="11" name="Chart Placeholder 10">
            <a:extLst>
              <a:ext uri="{FF2B5EF4-FFF2-40B4-BE49-F238E27FC236}">
                <a16:creationId xmlns:a16="http://schemas.microsoft.com/office/drawing/2014/main" id="{698C230B-5408-E1A5-CFA9-2F383131120D}"/>
              </a:ext>
            </a:extLst>
          </p:cNvPr>
          <p:cNvSpPr>
            <a:spLocks noGrp="1"/>
          </p:cNvSpPr>
          <p:nvPr>
            <p:ph type="chart" sz="quarter" idx="16"/>
          </p:nvPr>
        </p:nvSpPr>
        <p:spPr>
          <a:xfrm>
            <a:off x="219075" y="1306513"/>
            <a:ext cx="2827735" cy="3440113"/>
          </a:xfrm>
          <a:solidFill>
            <a:schemeClr val="bg1"/>
          </a:solidFill>
        </p:spPr>
        <p:txBody>
          <a:bodyPr/>
          <a:lstStyle/>
          <a:p>
            <a:r>
              <a:rPr lang="en-US"/>
              <a:t>Click icon to add chart</a:t>
            </a:r>
          </a:p>
        </p:txBody>
      </p:sp>
      <p:sp>
        <p:nvSpPr>
          <p:cNvPr id="12" name="Text Placeholder 7">
            <a:extLst>
              <a:ext uri="{FF2B5EF4-FFF2-40B4-BE49-F238E27FC236}">
                <a16:creationId xmlns:a16="http://schemas.microsoft.com/office/drawing/2014/main" id="{6BA18FE4-4638-2816-D5EB-4ABC0612973F}"/>
              </a:ext>
            </a:extLst>
          </p:cNvPr>
          <p:cNvSpPr>
            <a:spLocks noGrp="1"/>
          </p:cNvSpPr>
          <p:nvPr>
            <p:ph type="body" sz="quarter" idx="17" hasCustomPrompt="1"/>
          </p:nvPr>
        </p:nvSpPr>
        <p:spPr>
          <a:xfrm>
            <a:off x="218610" y="4894903"/>
            <a:ext cx="2828201" cy="876300"/>
          </a:xfrm>
        </p:spPr>
        <p:txBody>
          <a:bodyPr/>
          <a:lstStyle>
            <a:lvl1pPr>
              <a:defRPr sz="900"/>
            </a:lvl1pPr>
            <a:lvl2pPr>
              <a:defRPr sz="900"/>
            </a:lvl2pPr>
            <a:lvl3pPr>
              <a:defRPr sz="825"/>
            </a:lvl3pPr>
          </a:lstStyle>
          <a:p>
            <a:pPr lvl="0"/>
            <a:r>
              <a:rPr lang="en-GB"/>
              <a:t>Click to add text. Delete if not required.</a:t>
            </a:r>
          </a:p>
          <a:p>
            <a:pPr lvl="1"/>
            <a:r>
              <a:rPr lang="en-GB"/>
              <a:t>Second level</a:t>
            </a:r>
          </a:p>
          <a:p>
            <a:pPr lvl="2"/>
            <a:r>
              <a:rPr lang="en-GB"/>
              <a:t>Third level</a:t>
            </a:r>
          </a:p>
        </p:txBody>
      </p:sp>
      <p:sp>
        <p:nvSpPr>
          <p:cNvPr id="13" name="Chart Placeholder 10">
            <a:extLst>
              <a:ext uri="{FF2B5EF4-FFF2-40B4-BE49-F238E27FC236}">
                <a16:creationId xmlns:a16="http://schemas.microsoft.com/office/drawing/2014/main" id="{446A3E25-507C-4190-4950-DA0C712EB336}"/>
              </a:ext>
            </a:extLst>
          </p:cNvPr>
          <p:cNvSpPr>
            <a:spLocks noGrp="1"/>
          </p:cNvSpPr>
          <p:nvPr>
            <p:ph type="chart" sz="quarter" idx="18"/>
          </p:nvPr>
        </p:nvSpPr>
        <p:spPr>
          <a:xfrm>
            <a:off x="3155156" y="1306513"/>
            <a:ext cx="2831307" cy="3440112"/>
          </a:xfrm>
          <a:solidFill>
            <a:schemeClr val="bg1"/>
          </a:solidFill>
        </p:spPr>
        <p:txBody>
          <a:bodyPr/>
          <a:lstStyle/>
          <a:p>
            <a:r>
              <a:rPr lang="en-US"/>
              <a:t>Click icon to add chart</a:t>
            </a:r>
          </a:p>
        </p:txBody>
      </p:sp>
      <p:sp>
        <p:nvSpPr>
          <p:cNvPr id="14" name="Text Placeholder 7">
            <a:extLst>
              <a:ext uri="{FF2B5EF4-FFF2-40B4-BE49-F238E27FC236}">
                <a16:creationId xmlns:a16="http://schemas.microsoft.com/office/drawing/2014/main" id="{DDD2F21A-FE62-6E81-6F5B-9A76691ED2EE}"/>
              </a:ext>
            </a:extLst>
          </p:cNvPr>
          <p:cNvSpPr>
            <a:spLocks noGrp="1"/>
          </p:cNvSpPr>
          <p:nvPr>
            <p:ph type="body" sz="quarter" idx="19" hasCustomPrompt="1"/>
          </p:nvPr>
        </p:nvSpPr>
        <p:spPr>
          <a:xfrm>
            <a:off x="3155156" y="4894903"/>
            <a:ext cx="2831307" cy="876300"/>
          </a:xfrm>
        </p:spPr>
        <p:txBody>
          <a:bodyPr/>
          <a:lstStyle>
            <a:lvl1pPr>
              <a:defRPr sz="900"/>
            </a:lvl1pPr>
            <a:lvl2pPr>
              <a:defRPr sz="900"/>
            </a:lvl2pPr>
            <a:lvl3pPr>
              <a:defRPr sz="825"/>
            </a:lvl3pPr>
          </a:lstStyle>
          <a:p>
            <a:pPr lvl="0"/>
            <a:r>
              <a:rPr lang="en-GB"/>
              <a:t>Click to add text. Delete if not required.</a:t>
            </a:r>
          </a:p>
          <a:p>
            <a:pPr lvl="1"/>
            <a:r>
              <a:rPr lang="en-GB"/>
              <a:t>Second level</a:t>
            </a:r>
          </a:p>
          <a:p>
            <a:pPr lvl="2"/>
            <a:r>
              <a:rPr lang="en-GB"/>
              <a:t>Third level</a:t>
            </a:r>
          </a:p>
        </p:txBody>
      </p:sp>
      <p:sp>
        <p:nvSpPr>
          <p:cNvPr id="15" name="Chart Placeholder 10">
            <a:extLst>
              <a:ext uri="{FF2B5EF4-FFF2-40B4-BE49-F238E27FC236}">
                <a16:creationId xmlns:a16="http://schemas.microsoft.com/office/drawing/2014/main" id="{94EF43E1-5534-96EF-52FD-3CD0B7B21E71}"/>
              </a:ext>
            </a:extLst>
          </p:cNvPr>
          <p:cNvSpPr>
            <a:spLocks noGrp="1"/>
          </p:cNvSpPr>
          <p:nvPr>
            <p:ph type="chart" sz="quarter" idx="20"/>
          </p:nvPr>
        </p:nvSpPr>
        <p:spPr>
          <a:xfrm>
            <a:off x="6093619" y="1306513"/>
            <a:ext cx="2827735" cy="3440113"/>
          </a:xfrm>
          <a:solidFill>
            <a:schemeClr val="bg1"/>
          </a:solidFill>
        </p:spPr>
        <p:txBody>
          <a:bodyPr/>
          <a:lstStyle/>
          <a:p>
            <a:r>
              <a:rPr lang="en-US"/>
              <a:t>Click icon to add chart</a:t>
            </a:r>
          </a:p>
        </p:txBody>
      </p:sp>
      <p:sp>
        <p:nvSpPr>
          <p:cNvPr id="16" name="Text Placeholder 7">
            <a:extLst>
              <a:ext uri="{FF2B5EF4-FFF2-40B4-BE49-F238E27FC236}">
                <a16:creationId xmlns:a16="http://schemas.microsoft.com/office/drawing/2014/main" id="{074660EF-5B4C-59FD-5DE9-C6AEEC3EA783}"/>
              </a:ext>
            </a:extLst>
          </p:cNvPr>
          <p:cNvSpPr>
            <a:spLocks noGrp="1"/>
          </p:cNvSpPr>
          <p:nvPr>
            <p:ph type="body" sz="quarter" idx="21" hasCustomPrompt="1"/>
          </p:nvPr>
        </p:nvSpPr>
        <p:spPr>
          <a:xfrm>
            <a:off x="6093154" y="4894903"/>
            <a:ext cx="2828201" cy="876300"/>
          </a:xfrm>
        </p:spPr>
        <p:txBody>
          <a:bodyPr/>
          <a:lstStyle>
            <a:lvl1pPr>
              <a:defRPr sz="900"/>
            </a:lvl1pPr>
            <a:lvl2pPr>
              <a:defRPr sz="900"/>
            </a:lvl2pPr>
            <a:lvl3pPr>
              <a:defRPr sz="825"/>
            </a:lvl3pPr>
          </a:lstStyle>
          <a:p>
            <a:pPr lvl="0"/>
            <a:r>
              <a:rPr lang="en-GB"/>
              <a:t>Click to add text. Delete if not required.</a:t>
            </a:r>
          </a:p>
          <a:p>
            <a:pPr lvl="1"/>
            <a:r>
              <a:rPr lang="en-GB"/>
              <a:t>Second level</a:t>
            </a:r>
          </a:p>
          <a:p>
            <a:pPr lvl="2"/>
            <a:r>
              <a:rPr lang="en-GB"/>
              <a:t>Third level</a:t>
            </a:r>
          </a:p>
        </p:txBody>
      </p:sp>
      <p:sp>
        <p:nvSpPr>
          <p:cNvPr id="9" name="Title 8">
            <a:extLst>
              <a:ext uri="{FF2B5EF4-FFF2-40B4-BE49-F238E27FC236}">
                <a16:creationId xmlns:a16="http://schemas.microsoft.com/office/drawing/2014/main" id="{5FD82D33-FC73-4137-A0A9-8EB43DA1A810}"/>
              </a:ext>
            </a:extLst>
          </p:cNvPr>
          <p:cNvSpPr>
            <a:spLocks noGrp="1"/>
          </p:cNvSpPr>
          <p:nvPr>
            <p:ph type="title"/>
          </p:nvPr>
        </p:nvSpPr>
        <p:spPr>
          <a:xfrm>
            <a:off x="216227" y="262267"/>
            <a:ext cx="5035154" cy="351506"/>
          </a:xfrm>
        </p:spPr>
        <p:txBody>
          <a:bodyPr/>
          <a:lstStyle/>
          <a:p>
            <a:r>
              <a:rPr lang="en-US"/>
              <a:t>Click to edit Master title style</a:t>
            </a:r>
            <a:endParaRPr lang="en-GB"/>
          </a:p>
        </p:txBody>
      </p:sp>
      <p:sp>
        <p:nvSpPr>
          <p:cNvPr id="3" name="Subtitle 2">
            <a:extLst>
              <a:ext uri="{FF2B5EF4-FFF2-40B4-BE49-F238E27FC236}">
                <a16:creationId xmlns:a16="http://schemas.microsoft.com/office/drawing/2014/main" id="{EA959997-A6D7-96D1-8672-5FCDE45DB7B3}"/>
              </a:ext>
            </a:extLst>
          </p:cNvPr>
          <p:cNvSpPr>
            <a:spLocks noGrp="1"/>
          </p:cNvSpPr>
          <p:nvPr>
            <p:ph type="subTitle" idx="22" hasCustomPrompt="1"/>
          </p:nvPr>
        </p:nvSpPr>
        <p:spPr>
          <a:xfrm>
            <a:off x="216226" y="713621"/>
            <a:ext cx="5035154" cy="219676"/>
          </a:xfrm>
        </p:spPr>
        <p:txBody>
          <a:bodyPr vert="horz" wrap="square" lIns="0" tIns="0" rIns="0" bIns="0" rtlCol="0" anchor="t">
            <a:spAutoFit/>
          </a:bodyPr>
          <a:lstStyle>
            <a:lvl1pPr>
              <a:defRPr lang="en-GB" b="1" dirty="0"/>
            </a:lvl1pPr>
          </a:lstStyle>
          <a:p>
            <a:pPr lvl="0"/>
            <a:r>
              <a:rPr lang="en-GB"/>
              <a:t>Subtitle. Delete if not required.</a:t>
            </a:r>
          </a:p>
        </p:txBody>
      </p:sp>
      <p:sp>
        <p:nvSpPr>
          <p:cNvPr id="2" name="Footer Placeholder 4">
            <a:extLst>
              <a:ext uri="{FF2B5EF4-FFF2-40B4-BE49-F238E27FC236}">
                <a16:creationId xmlns:a16="http://schemas.microsoft.com/office/drawing/2014/main" id="{FBE4CD19-6DA9-A930-91EE-59CB48D45E41}"/>
              </a:ext>
            </a:extLst>
          </p:cNvPr>
          <p:cNvSpPr>
            <a:spLocks noGrp="1"/>
          </p:cNvSpPr>
          <p:nvPr>
            <p:ph type="ftr" sz="quarter" idx="3"/>
          </p:nvPr>
        </p:nvSpPr>
        <p:spPr>
          <a:xfrm>
            <a:off x="216194" y="6172935"/>
            <a:ext cx="8707887" cy="97655"/>
          </a:xfrm>
          <a:prstGeom prst="rect">
            <a:avLst/>
          </a:prstGeom>
        </p:spPr>
        <p:txBody>
          <a:bodyPr vert="horz" wrap="square" lIns="0" tIns="0" rIns="0" bIns="0" rtlCol="0" anchor="b" anchorCtr="0">
            <a:spAutoFit/>
          </a:bodyPr>
          <a:lstStyle>
            <a:lvl1pPr algn="l">
              <a:lnSpc>
                <a:spcPct val="110000"/>
              </a:lnSpc>
              <a:spcBef>
                <a:spcPts val="450"/>
              </a:spcBef>
              <a:spcAft>
                <a:spcPts val="450"/>
              </a:spcAft>
              <a:defRPr sz="600" b="0" i="0">
                <a:solidFill>
                  <a:schemeClr val="tx1"/>
                </a:solidFill>
                <a:latin typeface="+mn-lt"/>
              </a:defRPr>
            </a:lvl1pPr>
          </a:lstStyle>
          <a:p>
            <a:pPr>
              <a:spcBef>
                <a:spcPts val="0"/>
              </a:spcBef>
              <a:spcAft>
                <a:spcPts val="225"/>
              </a:spcAft>
            </a:pPr>
            <a:endParaRPr lang="en-US"/>
          </a:p>
        </p:txBody>
      </p:sp>
    </p:spTree>
    <p:extLst>
      <p:ext uri="{BB962C8B-B14F-4D97-AF65-F5344CB8AC3E}">
        <p14:creationId xmlns:p14="http://schemas.microsoft.com/office/powerpoint/2010/main" val="255259301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9" name="Slide Number Placeholder 4">
            <a:extLst>
              <a:ext uri="{FF2B5EF4-FFF2-40B4-BE49-F238E27FC236}">
                <a16:creationId xmlns:a16="http://schemas.microsoft.com/office/drawing/2014/main" id="{703E3838-150C-B34D-4F16-CEA95E3C0B04}"/>
              </a:ext>
            </a:extLst>
          </p:cNvPr>
          <p:cNvSpPr>
            <a:spLocks noGrp="1"/>
          </p:cNvSpPr>
          <p:nvPr>
            <p:ph type="sldNum" sz="quarter" idx="12"/>
          </p:nvPr>
        </p:nvSpPr>
        <p:spPr>
          <a:xfrm>
            <a:off x="8298656" y="6413501"/>
            <a:ext cx="628306" cy="153463"/>
          </a:xfrm>
        </p:spPr>
        <p:txBody>
          <a:bodyPr/>
          <a:lstStyle/>
          <a:p>
            <a:fld id="{AEC8D767-5246-2244-A4A3-B8AFB218393C}" type="slidenum">
              <a:rPr lang="en-GB" smtClean="0"/>
              <a:t>‹#›</a:t>
            </a:fld>
            <a:endParaRPr lang="en-GB"/>
          </a:p>
        </p:txBody>
      </p:sp>
      <p:sp>
        <p:nvSpPr>
          <p:cNvPr id="10" name="Table Placeholder 5">
            <a:extLst>
              <a:ext uri="{FF2B5EF4-FFF2-40B4-BE49-F238E27FC236}">
                <a16:creationId xmlns:a16="http://schemas.microsoft.com/office/drawing/2014/main" id="{AA00D851-11FE-02AE-0FE0-9A7CAC67EF7D}"/>
              </a:ext>
            </a:extLst>
          </p:cNvPr>
          <p:cNvSpPr>
            <a:spLocks noGrp="1"/>
          </p:cNvSpPr>
          <p:nvPr>
            <p:ph type="tbl" sz="quarter" idx="13"/>
          </p:nvPr>
        </p:nvSpPr>
        <p:spPr>
          <a:xfrm>
            <a:off x="219076" y="2847976"/>
            <a:ext cx="8708231" cy="2917825"/>
          </a:xfrm>
        </p:spPr>
        <p:txBody>
          <a:bodyPr/>
          <a:lstStyle/>
          <a:p>
            <a:r>
              <a:rPr lang="en-US"/>
              <a:t>Click icon to add table</a:t>
            </a:r>
            <a:endParaRPr lang="en-GB"/>
          </a:p>
        </p:txBody>
      </p:sp>
      <p:sp>
        <p:nvSpPr>
          <p:cNvPr id="3" name="Title 2">
            <a:extLst>
              <a:ext uri="{FF2B5EF4-FFF2-40B4-BE49-F238E27FC236}">
                <a16:creationId xmlns:a16="http://schemas.microsoft.com/office/drawing/2014/main" id="{2CDD0AA4-DA06-999E-8621-24713C5D3AF7}"/>
              </a:ext>
            </a:extLst>
          </p:cNvPr>
          <p:cNvSpPr>
            <a:spLocks noGrp="1"/>
          </p:cNvSpPr>
          <p:nvPr>
            <p:ph type="title"/>
          </p:nvPr>
        </p:nvSpPr>
        <p:spPr>
          <a:xfrm>
            <a:off x="216227" y="262267"/>
            <a:ext cx="5035154" cy="351506"/>
          </a:xfrm>
        </p:spPr>
        <p:txBody>
          <a:bodyPr/>
          <a:lstStyle/>
          <a:p>
            <a:r>
              <a:rPr lang="en-US"/>
              <a:t>Click to edit Master title style</a:t>
            </a:r>
            <a:endParaRPr lang="en-GB"/>
          </a:p>
        </p:txBody>
      </p:sp>
      <p:sp>
        <p:nvSpPr>
          <p:cNvPr id="4" name="Text Placeholder 7">
            <a:extLst>
              <a:ext uri="{FF2B5EF4-FFF2-40B4-BE49-F238E27FC236}">
                <a16:creationId xmlns:a16="http://schemas.microsoft.com/office/drawing/2014/main" id="{AF1CADF7-2181-199A-E8E5-8BFDAFCB655B}"/>
              </a:ext>
            </a:extLst>
          </p:cNvPr>
          <p:cNvSpPr>
            <a:spLocks noGrp="1"/>
          </p:cNvSpPr>
          <p:nvPr>
            <p:ph type="body" sz="quarter" idx="15" hasCustomPrompt="1"/>
          </p:nvPr>
        </p:nvSpPr>
        <p:spPr>
          <a:xfrm>
            <a:off x="6093154" y="293525"/>
            <a:ext cx="2834153" cy="878050"/>
          </a:xfrm>
        </p:spPr>
        <p:txBody>
          <a:bodyPr/>
          <a:lstStyle>
            <a:lvl1pPr>
              <a:defRPr sz="1050"/>
            </a:lvl1pPr>
            <a:lvl2pPr>
              <a:defRPr sz="1050"/>
            </a:lvl2pPr>
            <a:lvl3pPr>
              <a:defRPr sz="900"/>
            </a:lvl3pPr>
          </a:lstStyle>
          <a:p>
            <a:pPr lvl="0"/>
            <a:r>
              <a:rPr lang="en-GB"/>
              <a:t>Click to add text. Delete if not required.</a:t>
            </a:r>
          </a:p>
          <a:p>
            <a:pPr lvl="1"/>
            <a:r>
              <a:rPr lang="en-GB"/>
              <a:t>Second level</a:t>
            </a:r>
          </a:p>
          <a:p>
            <a:pPr lvl="2"/>
            <a:r>
              <a:rPr lang="en-GB"/>
              <a:t>Third level</a:t>
            </a:r>
          </a:p>
        </p:txBody>
      </p:sp>
      <p:sp>
        <p:nvSpPr>
          <p:cNvPr id="5" name="Subtitle 2">
            <a:extLst>
              <a:ext uri="{FF2B5EF4-FFF2-40B4-BE49-F238E27FC236}">
                <a16:creationId xmlns:a16="http://schemas.microsoft.com/office/drawing/2014/main" id="{4BE7CDC5-71B1-1F0B-9FBF-16B0C3648775}"/>
              </a:ext>
            </a:extLst>
          </p:cNvPr>
          <p:cNvSpPr>
            <a:spLocks noGrp="1"/>
          </p:cNvSpPr>
          <p:nvPr>
            <p:ph type="subTitle" idx="16" hasCustomPrompt="1"/>
          </p:nvPr>
        </p:nvSpPr>
        <p:spPr>
          <a:xfrm>
            <a:off x="216226" y="713621"/>
            <a:ext cx="5035154" cy="219676"/>
          </a:xfrm>
        </p:spPr>
        <p:txBody>
          <a:bodyPr vert="horz" wrap="square" lIns="0" tIns="0" rIns="0" bIns="0" rtlCol="0" anchor="t">
            <a:spAutoFit/>
          </a:bodyPr>
          <a:lstStyle>
            <a:lvl1pPr>
              <a:defRPr lang="en-GB" b="1" dirty="0"/>
            </a:lvl1pPr>
          </a:lstStyle>
          <a:p>
            <a:pPr lvl="0"/>
            <a:r>
              <a:rPr lang="en-GB"/>
              <a:t>Subtitle. Delete if not required.</a:t>
            </a:r>
          </a:p>
        </p:txBody>
      </p:sp>
      <p:sp>
        <p:nvSpPr>
          <p:cNvPr id="6" name="Footer Placeholder 4">
            <a:extLst>
              <a:ext uri="{FF2B5EF4-FFF2-40B4-BE49-F238E27FC236}">
                <a16:creationId xmlns:a16="http://schemas.microsoft.com/office/drawing/2014/main" id="{60F27FF6-CF7D-B29E-40F2-BF449AACF4A2}"/>
              </a:ext>
            </a:extLst>
          </p:cNvPr>
          <p:cNvSpPr>
            <a:spLocks noGrp="1"/>
          </p:cNvSpPr>
          <p:nvPr>
            <p:ph type="ftr" sz="quarter" idx="3"/>
          </p:nvPr>
        </p:nvSpPr>
        <p:spPr>
          <a:xfrm>
            <a:off x="216194" y="6172935"/>
            <a:ext cx="8707887" cy="97655"/>
          </a:xfrm>
          <a:prstGeom prst="rect">
            <a:avLst/>
          </a:prstGeom>
        </p:spPr>
        <p:txBody>
          <a:bodyPr vert="horz" wrap="square" lIns="0" tIns="0" rIns="0" bIns="0" rtlCol="0" anchor="b" anchorCtr="0">
            <a:spAutoFit/>
          </a:bodyPr>
          <a:lstStyle>
            <a:lvl1pPr algn="l">
              <a:lnSpc>
                <a:spcPct val="110000"/>
              </a:lnSpc>
              <a:spcBef>
                <a:spcPts val="450"/>
              </a:spcBef>
              <a:spcAft>
                <a:spcPts val="450"/>
              </a:spcAft>
              <a:defRPr sz="600" b="0" i="0">
                <a:solidFill>
                  <a:schemeClr val="tx1"/>
                </a:solidFill>
                <a:latin typeface="+mn-lt"/>
              </a:defRPr>
            </a:lvl1pPr>
          </a:lstStyle>
          <a:p>
            <a:pPr>
              <a:spcBef>
                <a:spcPts val="0"/>
              </a:spcBef>
              <a:spcAft>
                <a:spcPts val="225"/>
              </a:spcAft>
            </a:pPr>
            <a:endParaRPr lang="en-US"/>
          </a:p>
        </p:txBody>
      </p:sp>
    </p:spTree>
    <p:extLst>
      <p:ext uri="{BB962C8B-B14F-4D97-AF65-F5344CB8AC3E}">
        <p14:creationId xmlns:p14="http://schemas.microsoft.com/office/powerpoint/2010/main" val="1192134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a:xfrm>
            <a:off x="8686456" y="6411511"/>
            <a:ext cx="240506" cy="153463"/>
          </a:xfrm>
        </p:spPr>
        <p:txBody>
          <a:bodyPr/>
          <a:lstStyle/>
          <a:p>
            <a:fld id="{AEC8D767-5246-2244-A4A3-B8AFB218393C}" type="slidenum">
              <a:rPr lang="en-GB" smtClean="0"/>
              <a:t>‹#›</a:t>
            </a:fld>
            <a:endParaRPr lang="en-GB"/>
          </a:p>
        </p:txBody>
      </p:sp>
      <p:sp>
        <p:nvSpPr>
          <p:cNvPr id="3" name="Text Placeholder 7">
            <a:extLst>
              <a:ext uri="{FF2B5EF4-FFF2-40B4-BE49-F238E27FC236}">
                <a16:creationId xmlns:a16="http://schemas.microsoft.com/office/drawing/2014/main" id="{17F42810-DCAF-7A30-3A4F-E23EA682FA39}"/>
              </a:ext>
            </a:extLst>
          </p:cNvPr>
          <p:cNvSpPr>
            <a:spLocks noGrp="1"/>
          </p:cNvSpPr>
          <p:nvPr>
            <p:ph type="body" sz="quarter" idx="14" hasCustomPrompt="1"/>
          </p:nvPr>
        </p:nvSpPr>
        <p:spPr>
          <a:xfrm>
            <a:off x="6093619" y="293525"/>
            <a:ext cx="2833688" cy="878050"/>
          </a:xfrm>
        </p:spPr>
        <p:txBody>
          <a:bodyPr/>
          <a:lstStyle>
            <a:lvl1pPr>
              <a:defRPr sz="1050"/>
            </a:lvl1pPr>
            <a:lvl2pPr>
              <a:defRPr sz="1050"/>
            </a:lvl2pPr>
            <a:lvl3pPr>
              <a:defRPr sz="900"/>
            </a:lvl3pPr>
          </a:lstStyle>
          <a:p>
            <a:pPr lvl="0"/>
            <a:r>
              <a:rPr lang="en-GB"/>
              <a:t>Click to add text. Delete if not required.</a:t>
            </a:r>
          </a:p>
          <a:p>
            <a:pPr lvl="1"/>
            <a:r>
              <a:rPr lang="en-GB"/>
              <a:t>Second level</a:t>
            </a:r>
          </a:p>
          <a:p>
            <a:pPr lvl="2"/>
            <a:r>
              <a:rPr lang="en-GB"/>
              <a:t>Third level</a:t>
            </a:r>
          </a:p>
        </p:txBody>
      </p:sp>
      <p:sp>
        <p:nvSpPr>
          <p:cNvPr id="7" name="Title 6">
            <a:extLst>
              <a:ext uri="{FF2B5EF4-FFF2-40B4-BE49-F238E27FC236}">
                <a16:creationId xmlns:a16="http://schemas.microsoft.com/office/drawing/2014/main" id="{5373482F-4FA8-181D-CA6D-04D8D98AD13B}"/>
              </a:ext>
            </a:extLst>
          </p:cNvPr>
          <p:cNvSpPr>
            <a:spLocks noGrp="1"/>
          </p:cNvSpPr>
          <p:nvPr>
            <p:ph type="title"/>
          </p:nvPr>
        </p:nvSpPr>
        <p:spPr>
          <a:xfrm>
            <a:off x="216227" y="262267"/>
            <a:ext cx="5035154" cy="351506"/>
          </a:xfrm>
        </p:spPr>
        <p:txBody>
          <a:bodyPr/>
          <a:lstStyle/>
          <a:p>
            <a:r>
              <a:rPr lang="en-US"/>
              <a:t>Click to edit Master title style</a:t>
            </a:r>
            <a:endParaRPr lang="en-GB"/>
          </a:p>
        </p:txBody>
      </p:sp>
      <p:sp>
        <p:nvSpPr>
          <p:cNvPr id="6" name="Subtitle 2">
            <a:extLst>
              <a:ext uri="{FF2B5EF4-FFF2-40B4-BE49-F238E27FC236}">
                <a16:creationId xmlns:a16="http://schemas.microsoft.com/office/drawing/2014/main" id="{64BCB963-058E-5C5B-947F-AC1D9DD6C9FB}"/>
              </a:ext>
            </a:extLst>
          </p:cNvPr>
          <p:cNvSpPr>
            <a:spLocks noGrp="1"/>
          </p:cNvSpPr>
          <p:nvPr>
            <p:ph type="subTitle" idx="16" hasCustomPrompt="1"/>
          </p:nvPr>
        </p:nvSpPr>
        <p:spPr>
          <a:xfrm>
            <a:off x="216226" y="713621"/>
            <a:ext cx="5035154" cy="219676"/>
          </a:xfrm>
        </p:spPr>
        <p:txBody>
          <a:bodyPr vert="horz" wrap="square" lIns="0" tIns="0" rIns="0" bIns="0" rtlCol="0" anchor="t">
            <a:spAutoFit/>
          </a:bodyPr>
          <a:lstStyle>
            <a:lvl1pPr>
              <a:defRPr lang="en-GB" b="1" dirty="0"/>
            </a:lvl1pPr>
          </a:lstStyle>
          <a:p>
            <a:pPr lvl="0"/>
            <a:r>
              <a:rPr lang="en-GB"/>
              <a:t>Subtitle. Delete if not required.</a:t>
            </a:r>
          </a:p>
        </p:txBody>
      </p:sp>
      <p:sp>
        <p:nvSpPr>
          <p:cNvPr id="2" name="Footer Placeholder 4">
            <a:extLst>
              <a:ext uri="{FF2B5EF4-FFF2-40B4-BE49-F238E27FC236}">
                <a16:creationId xmlns:a16="http://schemas.microsoft.com/office/drawing/2014/main" id="{B4313EC1-0D30-C944-21E6-B89F8290D2D3}"/>
              </a:ext>
            </a:extLst>
          </p:cNvPr>
          <p:cNvSpPr>
            <a:spLocks noGrp="1"/>
          </p:cNvSpPr>
          <p:nvPr>
            <p:ph type="ftr" sz="quarter" idx="3"/>
          </p:nvPr>
        </p:nvSpPr>
        <p:spPr>
          <a:xfrm>
            <a:off x="216194" y="6172935"/>
            <a:ext cx="8707887" cy="97655"/>
          </a:xfrm>
          <a:prstGeom prst="rect">
            <a:avLst/>
          </a:prstGeom>
        </p:spPr>
        <p:txBody>
          <a:bodyPr vert="horz" wrap="square" lIns="0" tIns="0" rIns="0" bIns="0" rtlCol="0" anchor="b" anchorCtr="0">
            <a:spAutoFit/>
          </a:bodyPr>
          <a:lstStyle>
            <a:lvl1pPr algn="l">
              <a:lnSpc>
                <a:spcPct val="110000"/>
              </a:lnSpc>
              <a:spcBef>
                <a:spcPts val="450"/>
              </a:spcBef>
              <a:spcAft>
                <a:spcPts val="450"/>
              </a:spcAft>
              <a:defRPr sz="600" b="0" i="0">
                <a:solidFill>
                  <a:schemeClr val="tx1"/>
                </a:solidFill>
                <a:latin typeface="+mn-lt"/>
              </a:defRPr>
            </a:lvl1pPr>
          </a:lstStyle>
          <a:p>
            <a:pPr>
              <a:spcBef>
                <a:spcPts val="0"/>
              </a:spcBef>
              <a:spcAft>
                <a:spcPts val="225"/>
              </a:spcAft>
            </a:pPr>
            <a:endParaRPr lang="en-US"/>
          </a:p>
        </p:txBody>
      </p:sp>
    </p:spTree>
    <p:extLst>
      <p:ext uri="{BB962C8B-B14F-4D97-AF65-F5344CB8AC3E}">
        <p14:creationId xmlns:p14="http://schemas.microsoft.com/office/powerpoint/2010/main" val="103508034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F06E5F-8043-3DC0-2D79-119BF990830B}"/>
              </a:ext>
            </a:extLst>
          </p:cNvPr>
          <p:cNvSpPr>
            <a:spLocks noGrp="1"/>
          </p:cNvSpPr>
          <p:nvPr>
            <p:ph type="sldNum" sz="quarter" idx="12"/>
          </p:nvPr>
        </p:nvSpPr>
        <p:spPr>
          <a:xfrm>
            <a:off x="8686456" y="6411511"/>
            <a:ext cx="240506" cy="153463"/>
          </a:xfrm>
        </p:spPr>
        <p:txBody>
          <a:bodyPr/>
          <a:lstStyle/>
          <a:p>
            <a:fld id="{AEC8D767-5246-2244-A4A3-B8AFB218393C}" type="slidenum">
              <a:rPr lang="en-GB" smtClean="0"/>
              <a:t>‹#›</a:t>
            </a:fld>
            <a:endParaRPr lang="en-GB"/>
          </a:p>
        </p:txBody>
      </p:sp>
      <p:sp>
        <p:nvSpPr>
          <p:cNvPr id="2" name="Footer Placeholder 4">
            <a:extLst>
              <a:ext uri="{FF2B5EF4-FFF2-40B4-BE49-F238E27FC236}">
                <a16:creationId xmlns:a16="http://schemas.microsoft.com/office/drawing/2014/main" id="{876A8E91-3BCB-12F2-1699-CC1C3768018F}"/>
              </a:ext>
            </a:extLst>
          </p:cNvPr>
          <p:cNvSpPr>
            <a:spLocks noGrp="1"/>
          </p:cNvSpPr>
          <p:nvPr>
            <p:ph type="ftr" sz="quarter" idx="3"/>
          </p:nvPr>
        </p:nvSpPr>
        <p:spPr>
          <a:xfrm>
            <a:off x="216194" y="6172935"/>
            <a:ext cx="8707887" cy="97655"/>
          </a:xfrm>
          <a:prstGeom prst="rect">
            <a:avLst/>
          </a:prstGeom>
        </p:spPr>
        <p:txBody>
          <a:bodyPr vert="horz" wrap="square" lIns="0" tIns="0" rIns="0" bIns="0" rtlCol="0" anchor="b" anchorCtr="0">
            <a:spAutoFit/>
          </a:bodyPr>
          <a:lstStyle>
            <a:lvl1pPr algn="l">
              <a:lnSpc>
                <a:spcPct val="110000"/>
              </a:lnSpc>
              <a:spcBef>
                <a:spcPts val="450"/>
              </a:spcBef>
              <a:spcAft>
                <a:spcPts val="450"/>
              </a:spcAft>
              <a:defRPr sz="600" b="0" i="0">
                <a:solidFill>
                  <a:schemeClr val="tx1"/>
                </a:solidFill>
                <a:latin typeface="+mn-lt"/>
              </a:defRPr>
            </a:lvl1pPr>
          </a:lstStyle>
          <a:p>
            <a:pPr>
              <a:spcBef>
                <a:spcPts val="0"/>
              </a:spcBef>
              <a:spcAft>
                <a:spcPts val="225"/>
              </a:spcAft>
            </a:pPr>
            <a:endParaRPr lang="en-US"/>
          </a:p>
        </p:txBody>
      </p:sp>
    </p:spTree>
    <p:extLst>
      <p:ext uri="{BB962C8B-B14F-4D97-AF65-F5344CB8AC3E}">
        <p14:creationId xmlns:p14="http://schemas.microsoft.com/office/powerpoint/2010/main" val="19782029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0" y="0"/>
            <a:ext cx="9144000" cy="6858000"/>
          </a:xfrm>
          <a:solidFill>
            <a:schemeClr val="tx2"/>
          </a:solidFill>
        </p:spPr>
        <p:txBody>
          <a:bodyPr vert="horz" lIns="0" tIns="0" rIns="0" bIns="0" rtlCol="0" anchor="ctr">
            <a:noAutofit/>
          </a:bodyPr>
          <a:lstStyle>
            <a:lvl1pPr algn="ctr">
              <a:defRPr lang="en-GB"/>
            </a:lvl1pPr>
          </a:lstStyle>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r>
              <a:rPr lang="en-US"/>
              <a:t>Click the icon to add a photo or illustration. If using a title or subtitle over the image, ensure the text is legible.</a:t>
            </a: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3" name="Title 2">
            <a:extLst>
              <a:ext uri="{FF2B5EF4-FFF2-40B4-BE49-F238E27FC236}">
                <a16:creationId xmlns:a16="http://schemas.microsoft.com/office/drawing/2014/main" id="{10079C00-CC52-F9ED-ED36-A8FC0573506A}"/>
              </a:ext>
            </a:extLst>
          </p:cNvPr>
          <p:cNvSpPr>
            <a:spLocks noGrp="1"/>
          </p:cNvSpPr>
          <p:nvPr>
            <p:ph type="title" hasCustomPrompt="1"/>
          </p:nvPr>
        </p:nvSpPr>
        <p:spPr>
          <a:xfrm>
            <a:off x="216227" y="262267"/>
            <a:ext cx="7974083" cy="351506"/>
          </a:xfrm>
        </p:spPr>
        <p:txBody>
          <a:bodyPr/>
          <a:lstStyle>
            <a:lvl1pPr>
              <a:defRPr>
                <a:solidFill>
                  <a:schemeClr val="tx1"/>
                </a:solidFill>
              </a:defRPr>
            </a:lvl1pPr>
          </a:lstStyle>
          <a:p>
            <a:r>
              <a:rPr lang="en-GB"/>
              <a:t>Click to add title. Black or white text only.</a:t>
            </a:r>
            <a:endParaRPr lang="en-US"/>
          </a:p>
        </p:txBody>
      </p:sp>
      <p:sp>
        <p:nvSpPr>
          <p:cNvPr id="7" name="Subtitle 2">
            <a:extLst>
              <a:ext uri="{FF2B5EF4-FFF2-40B4-BE49-F238E27FC236}">
                <a16:creationId xmlns:a16="http://schemas.microsoft.com/office/drawing/2014/main" id="{295A4114-449A-5D28-03F8-03221E42A657}"/>
              </a:ext>
            </a:extLst>
          </p:cNvPr>
          <p:cNvSpPr>
            <a:spLocks noGrp="1"/>
          </p:cNvSpPr>
          <p:nvPr>
            <p:ph type="subTitle" idx="16" hasCustomPrompt="1"/>
          </p:nvPr>
        </p:nvSpPr>
        <p:spPr>
          <a:xfrm>
            <a:off x="216226" y="713621"/>
            <a:ext cx="7974082" cy="219676"/>
          </a:xfrm>
        </p:spPr>
        <p:txBody>
          <a:bodyPr vert="horz" wrap="square" lIns="0" tIns="0" rIns="0" bIns="0" rtlCol="0" anchor="t">
            <a:spAutoFit/>
          </a:bodyPr>
          <a:lstStyle>
            <a:lvl1pPr>
              <a:defRPr lang="en-GB" b="1" dirty="0"/>
            </a:lvl1pPr>
          </a:lstStyle>
          <a:p>
            <a:pPr lvl="0"/>
            <a:r>
              <a:rPr lang="en-GB"/>
              <a:t>Subtitle. Delete if not required.</a:t>
            </a:r>
          </a:p>
        </p:txBody>
      </p:sp>
    </p:spTree>
    <p:extLst>
      <p:ext uri="{BB962C8B-B14F-4D97-AF65-F5344CB8AC3E}">
        <p14:creationId xmlns:p14="http://schemas.microsoft.com/office/powerpoint/2010/main" val="414830401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mage and Caption">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2419350" y="0"/>
            <a:ext cx="6724650" cy="6858000"/>
          </a:xfrm>
          <a:solidFill>
            <a:schemeClr val="tx2"/>
          </a:solidFill>
        </p:spPr>
        <p:txBody>
          <a:bodyPr vert="horz" lIns="0" tIns="0" rIns="0" bIns="0" rtlCol="0">
            <a:noAutofit/>
          </a:bodyPr>
          <a:lstStyle>
            <a:lvl1pPr>
              <a:defRPr lang="en-GB"/>
            </a:lvl1pPr>
          </a:lstStyle>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r>
              <a:rPr lang="en-US"/>
              <a:t>Click the icon to add a photo or illustration.</a:t>
            </a:r>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217038" y="2338388"/>
            <a:ext cx="2095156" cy="3932237"/>
          </a:xfrm>
        </p:spPr>
        <p:txBody>
          <a:bodyPr/>
          <a:lstStyle/>
          <a:p>
            <a:pPr lvl="0"/>
            <a:r>
              <a:rPr lang="en-GB"/>
              <a:t>Click to add text – delete if not required</a:t>
            </a:r>
          </a:p>
          <a:p>
            <a:pPr lvl="1"/>
            <a:r>
              <a:rPr lang="en-GB"/>
              <a:t>Second level</a:t>
            </a:r>
          </a:p>
          <a:p>
            <a:pPr lvl="2"/>
            <a:r>
              <a:rPr lang="en-GB"/>
              <a:t>Third level</a:t>
            </a:r>
          </a:p>
          <a:p>
            <a:pPr lvl="3"/>
            <a:r>
              <a:rPr lang="en-GB"/>
              <a:t>Fourth level</a:t>
            </a:r>
          </a:p>
          <a:p>
            <a:pPr lvl="4"/>
            <a:r>
              <a:rPr lang="en-GB"/>
              <a:t>Fifth level</a:t>
            </a:r>
          </a:p>
        </p:txBody>
      </p:sp>
      <p:sp>
        <p:nvSpPr>
          <p:cNvPr id="2" name="Title 1">
            <a:extLst>
              <a:ext uri="{FF2B5EF4-FFF2-40B4-BE49-F238E27FC236}">
                <a16:creationId xmlns:a16="http://schemas.microsoft.com/office/drawing/2014/main" id="{52A37889-B558-B868-1094-BA62A7B3E70A}"/>
              </a:ext>
            </a:extLst>
          </p:cNvPr>
          <p:cNvSpPr>
            <a:spLocks noGrp="1"/>
          </p:cNvSpPr>
          <p:nvPr>
            <p:ph type="title"/>
          </p:nvPr>
        </p:nvSpPr>
        <p:spPr>
          <a:xfrm>
            <a:off x="216228" y="262801"/>
            <a:ext cx="2095156" cy="1038233"/>
          </a:xfrm>
        </p:spPr>
        <p:txBody>
          <a:bodyPr/>
          <a:lstStyle/>
          <a:p>
            <a:r>
              <a:rPr lang="en-US"/>
              <a:t>Click to edit Master title style</a:t>
            </a:r>
            <a:endParaRPr lang="en-GB"/>
          </a:p>
        </p:txBody>
      </p:sp>
    </p:spTree>
    <p:extLst>
      <p:ext uri="{BB962C8B-B14F-4D97-AF65-F5344CB8AC3E}">
        <p14:creationId xmlns:p14="http://schemas.microsoft.com/office/powerpoint/2010/main" val="228969984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age and Conten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4627961" y="0"/>
            <a:ext cx="4516039" cy="6858000"/>
          </a:xfrm>
          <a:solidFill>
            <a:schemeClr val="tx2"/>
          </a:solidFill>
        </p:spPr>
        <p:txBody>
          <a:bodyPr vert="horz" lIns="0" tIns="0" rIns="0" bIns="0" rtlCol="0">
            <a:noAutofit/>
          </a:bodyPr>
          <a:lstStyle>
            <a:lvl1pPr>
              <a:defRPr lang="en-GB"/>
            </a:lvl1pPr>
          </a:lstStyle>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r>
              <a:rPr lang="en-US"/>
              <a:t>Click the icon to add a photo or illustration.</a:t>
            </a:r>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217039" y="2338388"/>
            <a:ext cx="4299002" cy="3932237"/>
          </a:xfrm>
        </p:spPr>
        <p:txBody>
          <a:bodyPr/>
          <a:lstStyle/>
          <a:p>
            <a:pPr lvl="0"/>
            <a:r>
              <a:rPr lang="en-GB"/>
              <a:t>Click to add text. Delete if not required.</a:t>
            </a:r>
          </a:p>
          <a:p>
            <a:pPr lvl="1"/>
            <a:r>
              <a:rPr lang="en-GB"/>
              <a:t>Second level</a:t>
            </a:r>
          </a:p>
          <a:p>
            <a:pPr lvl="2"/>
            <a:r>
              <a:rPr lang="en-GB"/>
              <a:t>Third level</a:t>
            </a:r>
          </a:p>
          <a:p>
            <a:pPr lvl="3"/>
            <a:r>
              <a:rPr lang="en-GB"/>
              <a:t>Fourth level</a:t>
            </a:r>
          </a:p>
          <a:p>
            <a:pPr lvl="4"/>
            <a:r>
              <a:rPr lang="en-GB"/>
              <a:t>Fifth level</a:t>
            </a:r>
          </a:p>
        </p:txBody>
      </p:sp>
      <p:sp>
        <p:nvSpPr>
          <p:cNvPr id="7" name="Subtitle 2">
            <a:extLst>
              <a:ext uri="{FF2B5EF4-FFF2-40B4-BE49-F238E27FC236}">
                <a16:creationId xmlns:a16="http://schemas.microsoft.com/office/drawing/2014/main" id="{42BB7518-D6BA-C538-D249-365B42C98C35}"/>
              </a:ext>
            </a:extLst>
          </p:cNvPr>
          <p:cNvSpPr>
            <a:spLocks noGrp="1"/>
          </p:cNvSpPr>
          <p:nvPr>
            <p:ph type="subTitle" idx="16" hasCustomPrompt="1"/>
          </p:nvPr>
        </p:nvSpPr>
        <p:spPr>
          <a:xfrm>
            <a:off x="216227" y="713621"/>
            <a:ext cx="4299002" cy="219676"/>
          </a:xfrm>
        </p:spPr>
        <p:txBody>
          <a:bodyPr vert="horz" wrap="square" lIns="0" tIns="0" rIns="0" bIns="0" rtlCol="0" anchor="t">
            <a:spAutoFit/>
          </a:bodyPr>
          <a:lstStyle>
            <a:lvl1pPr>
              <a:defRPr lang="en-GB" b="1" dirty="0"/>
            </a:lvl1pPr>
          </a:lstStyle>
          <a:p>
            <a:pPr lvl="0"/>
            <a:r>
              <a:rPr lang="en-GB"/>
              <a:t>Subtitle. Delete if not required.</a:t>
            </a:r>
          </a:p>
        </p:txBody>
      </p:sp>
      <p:sp>
        <p:nvSpPr>
          <p:cNvPr id="9" name="Title 8">
            <a:extLst>
              <a:ext uri="{FF2B5EF4-FFF2-40B4-BE49-F238E27FC236}">
                <a16:creationId xmlns:a16="http://schemas.microsoft.com/office/drawing/2014/main" id="{80AE2DF2-849C-72E8-013B-74CCFF6C4882}"/>
              </a:ext>
            </a:extLst>
          </p:cNvPr>
          <p:cNvSpPr>
            <a:spLocks noGrp="1"/>
          </p:cNvSpPr>
          <p:nvPr>
            <p:ph type="title" hasCustomPrompt="1"/>
          </p:nvPr>
        </p:nvSpPr>
        <p:spPr>
          <a:xfrm>
            <a:off x="216227" y="262267"/>
            <a:ext cx="4299002" cy="351506"/>
          </a:xfrm>
        </p:spPr>
        <p:txBody>
          <a:bodyPr/>
          <a:lstStyle/>
          <a:p>
            <a:r>
              <a:rPr lang="en-GB"/>
              <a:t>Master title style</a:t>
            </a:r>
          </a:p>
        </p:txBody>
      </p:sp>
    </p:spTree>
    <p:extLst>
      <p:ext uri="{BB962C8B-B14F-4D97-AF65-F5344CB8AC3E}">
        <p14:creationId xmlns:p14="http://schemas.microsoft.com/office/powerpoint/2010/main" val="204788039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Image and Content Right S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0" y="0"/>
            <a:ext cx="4516039" cy="6858000"/>
          </a:xfrm>
          <a:solidFill>
            <a:schemeClr val="tx2"/>
          </a:solidFill>
        </p:spPr>
        <p:txBody>
          <a:bodyPr vert="horz" lIns="0" tIns="0" rIns="0" bIns="0" rtlCol="0">
            <a:noAutofit/>
          </a:bodyPr>
          <a:lstStyle>
            <a:lvl1pPr>
              <a:defRPr lang="en-GB"/>
            </a:lvl1pPr>
          </a:lstStyle>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r>
              <a:rPr lang="en-US"/>
              <a:t>Click the icon to add a photo or illustration.</a:t>
            </a: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4741319" y="4376738"/>
            <a:ext cx="4185642" cy="1893886"/>
          </a:xfrm>
        </p:spPr>
        <p:txBody>
          <a:bodyPr/>
          <a:lstStyle>
            <a:lvl1pPr>
              <a:defRPr lang="en-GB" dirty="0" smtClean="0"/>
            </a:lvl1pPr>
            <a:lvl2pPr>
              <a:defRPr lang="en-GB" dirty="0" smtClean="0"/>
            </a:lvl2pPr>
            <a:lvl3pPr>
              <a:defRPr lang="en-GB" dirty="0" smtClean="0"/>
            </a:lvl3pPr>
            <a:lvl4pPr>
              <a:defRPr lang="en-GB" dirty="0" smtClean="0"/>
            </a:lvl4pPr>
            <a:lvl5pPr>
              <a:defRPr lang="en-GB" dirty="0"/>
            </a:lvl5pPr>
          </a:lstStyle>
          <a:p>
            <a:pPr lvl="0"/>
            <a:r>
              <a:rPr lang="en-GB"/>
              <a:t>Click to add text. Delete if not required.</a:t>
            </a:r>
          </a:p>
          <a:p>
            <a:pPr lvl="1"/>
            <a:r>
              <a:rPr lang="en-GB"/>
              <a:t>Second level</a:t>
            </a:r>
          </a:p>
          <a:p>
            <a:pPr lvl="2"/>
            <a:r>
              <a:rPr lang="en-GB"/>
              <a:t>Third level</a:t>
            </a:r>
          </a:p>
          <a:p>
            <a:pPr lvl="3"/>
            <a:r>
              <a:rPr lang="en-GB"/>
              <a:t>Fourth level</a:t>
            </a:r>
          </a:p>
          <a:p>
            <a:pPr lvl="4"/>
            <a:r>
              <a:rPr lang="en-GB"/>
              <a:t>Fifth level</a:t>
            </a:r>
          </a:p>
        </p:txBody>
      </p:sp>
      <p:sp>
        <p:nvSpPr>
          <p:cNvPr id="7" name="Title 6">
            <a:extLst>
              <a:ext uri="{FF2B5EF4-FFF2-40B4-BE49-F238E27FC236}">
                <a16:creationId xmlns:a16="http://schemas.microsoft.com/office/drawing/2014/main" id="{57139A87-57BC-3EA5-1A50-C7A9DA1DB2C1}"/>
              </a:ext>
            </a:extLst>
          </p:cNvPr>
          <p:cNvSpPr>
            <a:spLocks noGrp="1"/>
          </p:cNvSpPr>
          <p:nvPr>
            <p:ph type="title"/>
          </p:nvPr>
        </p:nvSpPr>
        <p:spPr>
          <a:xfrm>
            <a:off x="4742849" y="279525"/>
            <a:ext cx="4184113" cy="2077620"/>
          </a:xfrm>
        </p:spPr>
        <p:txBody>
          <a:bodyPr/>
          <a:lstStyle>
            <a:lvl1pPr>
              <a:lnSpc>
                <a:spcPct val="80000"/>
              </a:lnSpc>
              <a:defRPr sz="5550"/>
            </a:lvl1pPr>
          </a:lstStyle>
          <a:p>
            <a:r>
              <a:rPr lang="en-US"/>
              <a:t>Click to edit Master title style</a:t>
            </a:r>
          </a:p>
        </p:txBody>
      </p:sp>
    </p:spTree>
    <p:extLst>
      <p:ext uri="{BB962C8B-B14F-4D97-AF65-F5344CB8AC3E}">
        <p14:creationId xmlns:p14="http://schemas.microsoft.com/office/powerpoint/2010/main" val="82996244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Images and Conten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4627961" y="0"/>
            <a:ext cx="4516039" cy="3429000"/>
          </a:xfrm>
          <a:solidFill>
            <a:schemeClr val="tx2"/>
          </a:solidFill>
        </p:spPr>
        <p:txBody>
          <a:bodyPr vert="horz" lIns="0" tIns="0" rIns="0" bIns="0" rtlCol="0">
            <a:noAutofit/>
          </a:bodyPr>
          <a:lstStyle>
            <a:lvl1pPr>
              <a:defRPr lang="en-GB"/>
            </a:lvl1pPr>
          </a:lstStyle>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r>
              <a:rPr lang="en-US"/>
              <a:t>Click the icon to add a photo or illustration.</a:t>
            </a: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217039" y="2338388"/>
            <a:ext cx="4299002" cy="3932237"/>
          </a:xfrm>
        </p:spPr>
        <p:txBody>
          <a:bodyPr/>
          <a:lstStyle/>
          <a:p>
            <a:pPr lvl="0"/>
            <a:r>
              <a:rPr lang="en-GB"/>
              <a:t>Click to add text. Delete if not required.</a:t>
            </a:r>
          </a:p>
          <a:p>
            <a:pPr lvl="1"/>
            <a:r>
              <a:rPr lang="en-GB"/>
              <a:t>Second level</a:t>
            </a:r>
          </a:p>
          <a:p>
            <a:pPr lvl="2"/>
            <a:r>
              <a:rPr lang="en-GB"/>
              <a:t>Third level</a:t>
            </a:r>
          </a:p>
          <a:p>
            <a:pPr lvl="3"/>
            <a:r>
              <a:rPr lang="en-GB"/>
              <a:t>Fourth level</a:t>
            </a:r>
          </a:p>
          <a:p>
            <a:pPr lvl="4"/>
            <a:r>
              <a:rPr lang="en-GB"/>
              <a:t>Fifth level</a:t>
            </a:r>
          </a:p>
        </p:txBody>
      </p:sp>
      <p:sp>
        <p:nvSpPr>
          <p:cNvPr id="7" name="Picture Placeholder 5">
            <a:extLst>
              <a:ext uri="{FF2B5EF4-FFF2-40B4-BE49-F238E27FC236}">
                <a16:creationId xmlns:a16="http://schemas.microsoft.com/office/drawing/2014/main" id="{1CA8347E-5487-FBA2-2DD4-3FD601BD3B4C}"/>
              </a:ext>
            </a:extLst>
          </p:cNvPr>
          <p:cNvSpPr>
            <a:spLocks noGrp="1"/>
          </p:cNvSpPr>
          <p:nvPr>
            <p:ph type="pic" sz="quarter" idx="14" hasCustomPrompt="1"/>
          </p:nvPr>
        </p:nvSpPr>
        <p:spPr>
          <a:xfrm>
            <a:off x="4627961" y="3429000"/>
            <a:ext cx="4516039" cy="3429000"/>
          </a:xfrm>
          <a:solidFill>
            <a:schemeClr val="tx2"/>
          </a:solidFill>
        </p:spPr>
        <p:txBody>
          <a:bodyPr vert="horz" lIns="0" tIns="0" rIns="0" bIns="0" rtlCol="0">
            <a:noAutofit/>
          </a:bodyPr>
          <a:lstStyle>
            <a:lvl1pPr>
              <a:defRPr lang="en-GB"/>
            </a:lvl1pPr>
          </a:lstStyle>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r>
              <a:rPr lang="en-US"/>
              <a:t>Click the icon to add a photo or illustration.</a:t>
            </a:r>
          </a:p>
        </p:txBody>
      </p:sp>
      <p:sp>
        <p:nvSpPr>
          <p:cNvPr id="9" name="Title 7">
            <a:extLst>
              <a:ext uri="{FF2B5EF4-FFF2-40B4-BE49-F238E27FC236}">
                <a16:creationId xmlns:a16="http://schemas.microsoft.com/office/drawing/2014/main" id="{B6AE2399-BFCA-491C-607D-8EC33F29B034}"/>
              </a:ext>
            </a:extLst>
          </p:cNvPr>
          <p:cNvSpPr>
            <a:spLocks noGrp="1"/>
          </p:cNvSpPr>
          <p:nvPr>
            <p:ph type="title" hasCustomPrompt="1"/>
          </p:nvPr>
        </p:nvSpPr>
        <p:spPr>
          <a:xfrm>
            <a:off x="216228" y="262801"/>
            <a:ext cx="4299814" cy="351506"/>
          </a:xfrm>
        </p:spPr>
        <p:txBody>
          <a:bodyPr/>
          <a:lstStyle/>
          <a:p>
            <a:r>
              <a:rPr lang="en-US"/>
              <a:t>Master title style</a:t>
            </a:r>
            <a:endParaRPr lang="en-GB"/>
          </a:p>
        </p:txBody>
      </p:sp>
      <p:sp>
        <p:nvSpPr>
          <p:cNvPr id="8" name="Subtitle 2">
            <a:extLst>
              <a:ext uri="{FF2B5EF4-FFF2-40B4-BE49-F238E27FC236}">
                <a16:creationId xmlns:a16="http://schemas.microsoft.com/office/drawing/2014/main" id="{42AEA74B-CBA6-2617-8389-0A8FBEB074F7}"/>
              </a:ext>
            </a:extLst>
          </p:cNvPr>
          <p:cNvSpPr>
            <a:spLocks noGrp="1"/>
          </p:cNvSpPr>
          <p:nvPr>
            <p:ph type="subTitle" idx="16" hasCustomPrompt="1"/>
          </p:nvPr>
        </p:nvSpPr>
        <p:spPr>
          <a:xfrm>
            <a:off x="216227" y="713621"/>
            <a:ext cx="4299002" cy="219676"/>
          </a:xfrm>
        </p:spPr>
        <p:txBody>
          <a:bodyPr vert="horz" wrap="square" lIns="0" tIns="0" rIns="0" bIns="0" rtlCol="0" anchor="t">
            <a:spAutoFit/>
          </a:bodyPr>
          <a:lstStyle>
            <a:lvl1pPr>
              <a:defRPr lang="en-GB" b="1" dirty="0"/>
            </a:lvl1pPr>
          </a:lstStyle>
          <a:p>
            <a:pPr lvl="0"/>
            <a:r>
              <a:rPr lang="en-GB"/>
              <a:t>Subtitle. Delete if not required.</a:t>
            </a:r>
          </a:p>
        </p:txBody>
      </p:sp>
    </p:spTree>
    <p:extLst>
      <p:ext uri="{BB962C8B-B14F-4D97-AF65-F5344CB8AC3E}">
        <p14:creationId xmlns:p14="http://schemas.microsoft.com/office/powerpoint/2010/main" val="2546463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368659" y="6433698"/>
            <a:ext cx="2133600" cy="365125"/>
          </a:xfrm>
          <a:prstGeom prst="rect">
            <a:avLst/>
          </a:prstGeom>
        </p:spPr>
        <p:txBody>
          <a:bodyPr/>
          <a:lstStyle/>
          <a:p>
            <a:fld id="{5BCAD085-E8A6-8845-BD4E-CB4CCA059FC4}" type="datetimeFigureOut">
              <a:rPr lang="en-US" smtClean="0"/>
              <a:t>5/27/2025</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ree Images and Conten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4627960" y="0"/>
            <a:ext cx="2258021" cy="3429000"/>
          </a:xfrm>
          <a:solidFill>
            <a:schemeClr val="tx2"/>
          </a:solidFill>
        </p:spPr>
        <p:txBody>
          <a:bodyPr vert="horz" lIns="0" tIns="0" rIns="0" bIns="0" rtlCol="0">
            <a:noAutofit/>
          </a:bodyPr>
          <a:lstStyle>
            <a:lvl1pPr>
              <a:defRPr lang="en-GB"/>
            </a:lvl1pPr>
          </a:lstStyle>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r>
              <a:rPr lang="en-US"/>
              <a:t>Click the icon to add a photo or illustration.</a:t>
            </a: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217039" y="2338388"/>
            <a:ext cx="4299002" cy="3932237"/>
          </a:xfrm>
        </p:spPr>
        <p:txBody>
          <a:bodyPr/>
          <a:lstStyle/>
          <a:p>
            <a:pPr lvl="0"/>
            <a:r>
              <a:rPr lang="en-GB"/>
              <a:t>Click to add text. Delete if not required.</a:t>
            </a:r>
          </a:p>
          <a:p>
            <a:pPr lvl="1"/>
            <a:r>
              <a:rPr lang="en-GB"/>
              <a:t>Second level</a:t>
            </a:r>
          </a:p>
          <a:p>
            <a:pPr lvl="2"/>
            <a:r>
              <a:rPr lang="en-GB"/>
              <a:t>Third level</a:t>
            </a:r>
          </a:p>
          <a:p>
            <a:pPr lvl="3"/>
            <a:r>
              <a:rPr lang="en-GB"/>
              <a:t>Fourth level</a:t>
            </a:r>
          </a:p>
          <a:p>
            <a:pPr lvl="4"/>
            <a:r>
              <a:rPr lang="en-GB"/>
              <a:t>Fifth level</a:t>
            </a:r>
          </a:p>
        </p:txBody>
      </p:sp>
      <p:sp>
        <p:nvSpPr>
          <p:cNvPr id="7" name="Picture Placeholder 5">
            <a:extLst>
              <a:ext uri="{FF2B5EF4-FFF2-40B4-BE49-F238E27FC236}">
                <a16:creationId xmlns:a16="http://schemas.microsoft.com/office/drawing/2014/main" id="{1CA8347E-5487-FBA2-2DD4-3FD601BD3B4C}"/>
              </a:ext>
            </a:extLst>
          </p:cNvPr>
          <p:cNvSpPr>
            <a:spLocks noGrp="1"/>
          </p:cNvSpPr>
          <p:nvPr>
            <p:ph type="pic" sz="quarter" idx="14" hasCustomPrompt="1"/>
          </p:nvPr>
        </p:nvSpPr>
        <p:spPr>
          <a:xfrm>
            <a:off x="4627961" y="3429000"/>
            <a:ext cx="4516039" cy="3429000"/>
          </a:xfrm>
          <a:solidFill>
            <a:schemeClr val="tx2"/>
          </a:solidFill>
        </p:spPr>
        <p:txBody>
          <a:bodyPr vert="horz" lIns="0" tIns="0" rIns="0" bIns="0" rtlCol="0">
            <a:noAutofit/>
          </a:bodyPr>
          <a:lstStyle>
            <a:lvl1pPr>
              <a:defRPr lang="en-GB"/>
            </a:lvl1pPr>
          </a:lstStyle>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r>
              <a:rPr lang="en-US"/>
              <a:t>Click the icon to add a photo or illustration.</a:t>
            </a:r>
          </a:p>
        </p:txBody>
      </p:sp>
      <p:sp>
        <p:nvSpPr>
          <p:cNvPr id="8" name="Picture Placeholder 5">
            <a:extLst>
              <a:ext uri="{FF2B5EF4-FFF2-40B4-BE49-F238E27FC236}">
                <a16:creationId xmlns:a16="http://schemas.microsoft.com/office/drawing/2014/main" id="{341FD64A-0587-F581-84E0-EA06B4D33540}"/>
              </a:ext>
            </a:extLst>
          </p:cNvPr>
          <p:cNvSpPr>
            <a:spLocks noGrp="1"/>
          </p:cNvSpPr>
          <p:nvPr>
            <p:ph type="pic" sz="quarter" idx="15" hasCustomPrompt="1"/>
          </p:nvPr>
        </p:nvSpPr>
        <p:spPr>
          <a:xfrm>
            <a:off x="6885980" y="0"/>
            <a:ext cx="2258021" cy="3429000"/>
          </a:xfrm>
          <a:solidFill>
            <a:schemeClr val="tx2"/>
          </a:solidFill>
        </p:spPr>
        <p:txBody>
          <a:bodyPr vert="horz" lIns="0" tIns="0" rIns="0" bIns="0" rtlCol="0">
            <a:noAutofit/>
          </a:bodyPr>
          <a:lstStyle>
            <a:lvl1pPr>
              <a:defRPr lang="en-GB" dirty="0"/>
            </a:lvl1pPr>
          </a:lstStyle>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r>
              <a:rPr lang="en-US"/>
              <a:t>Click the icon to add a photo or illustration.</a:t>
            </a:r>
          </a:p>
        </p:txBody>
      </p:sp>
      <p:sp>
        <p:nvSpPr>
          <p:cNvPr id="10" name="Title 7">
            <a:extLst>
              <a:ext uri="{FF2B5EF4-FFF2-40B4-BE49-F238E27FC236}">
                <a16:creationId xmlns:a16="http://schemas.microsoft.com/office/drawing/2014/main" id="{27A145F5-DB46-62B4-C485-DD186AF7BDC2}"/>
              </a:ext>
            </a:extLst>
          </p:cNvPr>
          <p:cNvSpPr>
            <a:spLocks noGrp="1"/>
          </p:cNvSpPr>
          <p:nvPr>
            <p:ph type="title" hasCustomPrompt="1"/>
          </p:nvPr>
        </p:nvSpPr>
        <p:spPr>
          <a:xfrm>
            <a:off x="216228" y="262801"/>
            <a:ext cx="4299814" cy="351506"/>
          </a:xfrm>
        </p:spPr>
        <p:txBody>
          <a:bodyPr/>
          <a:lstStyle/>
          <a:p>
            <a:r>
              <a:rPr lang="en-US"/>
              <a:t>Master title style</a:t>
            </a:r>
            <a:endParaRPr lang="en-GB"/>
          </a:p>
        </p:txBody>
      </p:sp>
      <p:sp>
        <p:nvSpPr>
          <p:cNvPr id="9" name="Subtitle 2">
            <a:extLst>
              <a:ext uri="{FF2B5EF4-FFF2-40B4-BE49-F238E27FC236}">
                <a16:creationId xmlns:a16="http://schemas.microsoft.com/office/drawing/2014/main" id="{A588C0CC-43FB-4401-B34D-842E1E15D0E5}"/>
              </a:ext>
            </a:extLst>
          </p:cNvPr>
          <p:cNvSpPr>
            <a:spLocks noGrp="1"/>
          </p:cNvSpPr>
          <p:nvPr>
            <p:ph type="subTitle" idx="16" hasCustomPrompt="1"/>
          </p:nvPr>
        </p:nvSpPr>
        <p:spPr>
          <a:xfrm>
            <a:off x="216227" y="713621"/>
            <a:ext cx="4299002" cy="219676"/>
          </a:xfrm>
        </p:spPr>
        <p:txBody>
          <a:bodyPr vert="horz" wrap="square" lIns="0" tIns="0" rIns="0" bIns="0" rtlCol="0" anchor="t">
            <a:spAutoFit/>
          </a:bodyPr>
          <a:lstStyle>
            <a:lvl1pPr>
              <a:defRPr lang="en-GB" b="1" dirty="0"/>
            </a:lvl1pPr>
          </a:lstStyle>
          <a:p>
            <a:pPr lvl="0"/>
            <a:r>
              <a:rPr lang="en-GB"/>
              <a:t>Subtitle. Delete if not required.</a:t>
            </a:r>
          </a:p>
        </p:txBody>
      </p:sp>
    </p:spTree>
    <p:extLst>
      <p:ext uri="{BB962C8B-B14F-4D97-AF65-F5344CB8AC3E}">
        <p14:creationId xmlns:p14="http://schemas.microsoft.com/office/powerpoint/2010/main" val="132174021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 Content and Caption">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4624388" y="2338389"/>
            <a:ext cx="4300538" cy="3932235"/>
          </a:xfrm>
          <a:solidFill>
            <a:schemeClr val="tx2"/>
          </a:solidFill>
        </p:spPr>
        <p:txBody>
          <a:bodyPr vert="horz" lIns="0" tIns="0" rIns="0" bIns="0" rtlCol="0">
            <a:noAutofit/>
          </a:bodyPr>
          <a:lstStyle>
            <a:lvl1pPr>
              <a:defRPr lang="en-GB"/>
            </a:lvl1pPr>
          </a:lstStyle>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r>
              <a:rPr lang="en-US"/>
              <a:t>Click the icon to add a photo or illustration.</a:t>
            </a:r>
            <a:endParaRPr lang="en-GB"/>
          </a:p>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endParaRPr lang="en-US"/>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217039" y="2338388"/>
            <a:ext cx="4299002" cy="3427413"/>
          </a:xfrm>
        </p:spPr>
        <p:txBody>
          <a:bodyPr/>
          <a:lstStyle/>
          <a:p>
            <a:pPr lvl="0"/>
            <a:r>
              <a:rPr lang="en-GB"/>
              <a:t>Click to add text. Delete if not required.</a:t>
            </a:r>
          </a:p>
          <a:p>
            <a:pPr lvl="1"/>
            <a:r>
              <a:rPr lang="en-GB"/>
              <a:t>Second level</a:t>
            </a:r>
          </a:p>
          <a:p>
            <a:pPr lvl="2"/>
            <a:r>
              <a:rPr lang="en-GB"/>
              <a:t>Third level</a:t>
            </a:r>
          </a:p>
          <a:p>
            <a:pPr lvl="3"/>
            <a:r>
              <a:rPr lang="en-GB"/>
              <a:t>Fourth level</a:t>
            </a:r>
          </a:p>
          <a:p>
            <a:pPr lvl="4"/>
            <a:r>
              <a:rPr lang="en-GB"/>
              <a:t>Fifth level</a:t>
            </a:r>
          </a:p>
        </p:txBody>
      </p:sp>
      <p:sp>
        <p:nvSpPr>
          <p:cNvPr id="8" name="Text Placeholder 3">
            <a:extLst>
              <a:ext uri="{FF2B5EF4-FFF2-40B4-BE49-F238E27FC236}">
                <a16:creationId xmlns:a16="http://schemas.microsoft.com/office/drawing/2014/main" id="{1F2CC53D-B78D-E756-7E3B-FA565E8B9E1D}"/>
              </a:ext>
            </a:extLst>
          </p:cNvPr>
          <p:cNvSpPr>
            <a:spLocks noGrp="1"/>
          </p:cNvSpPr>
          <p:nvPr>
            <p:ph type="body" sz="quarter" idx="14" hasCustomPrompt="1"/>
          </p:nvPr>
        </p:nvSpPr>
        <p:spPr>
          <a:xfrm>
            <a:off x="7562851" y="1306514"/>
            <a:ext cx="1362075" cy="904875"/>
          </a:xfrm>
        </p:spPr>
        <p:txBody>
          <a:bodyPr anchor="b"/>
          <a:lstStyle>
            <a:lvl1pPr>
              <a:spcBef>
                <a:spcPts val="0"/>
              </a:spcBef>
              <a:spcAft>
                <a:spcPts val="225"/>
              </a:spcAft>
              <a:defRPr lang="en-GB" sz="750" b="0" i="0" kern="1200" dirty="0">
                <a:solidFill>
                  <a:schemeClr val="tx1"/>
                </a:solidFill>
                <a:latin typeface="+mn-lt"/>
                <a:ea typeface="+mn-ea"/>
                <a:cs typeface="+mn-cs"/>
              </a:defRPr>
            </a:lvl1pPr>
            <a:lvl2pPr marL="70247" indent="-70247">
              <a:spcBef>
                <a:spcPts val="0"/>
              </a:spcBef>
              <a:spcAft>
                <a:spcPts val="225"/>
              </a:spcAft>
              <a:tabLst/>
              <a:defRPr lang="en-GB" sz="750" b="0" i="0" kern="1200" dirty="0">
                <a:solidFill>
                  <a:schemeClr val="tx1"/>
                </a:solidFill>
                <a:latin typeface="+mn-lt"/>
                <a:ea typeface="+mn-ea"/>
                <a:cs typeface="+mn-cs"/>
              </a:defRPr>
            </a:lvl2pPr>
            <a:lvl3pPr marL="134541" indent="-64294">
              <a:spcBef>
                <a:spcPts val="0"/>
              </a:spcBef>
              <a:spcAft>
                <a:spcPts val="225"/>
              </a:spcAft>
              <a:tabLst/>
              <a:defRPr lang="en-GB" sz="750" b="0" i="0" kern="1200" dirty="0">
                <a:solidFill>
                  <a:schemeClr val="tx1"/>
                </a:solidFill>
                <a:latin typeface="+mn-lt"/>
                <a:ea typeface="+mn-ea"/>
                <a:cs typeface="+mn-cs"/>
              </a:defRPr>
            </a:lvl3pPr>
            <a:lvl4pPr>
              <a:defRPr sz="750"/>
            </a:lvl4pPr>
            <a:lvl5pPr>
              <a:defRPr sz="750"/>
            </a:lvl5pPr>
          </a:lstStyle>
          <a:p>
            <a:pPr lvl="0"/>
            <a:r>
              <a:rPr lang="en-GB"/>
              <a:t>Click to add text. Delete if not required.</a:t>
            </a:r>
          </a:p>
          <a:p>
            <a:pPr lvl="1"/>
            <a:r>
              <a:rPr lang="en-GB"/>
              <a:t>Second level</a:t>
            </a:r>
          </a:p>
          <a:p>
            <a:pPr lvl="2"/>
            <a:r>
              <a:rPr lang="en-GB"/>
              <a:t>Third level</a:t>
            </a:r>
          </a:p>
        </p:txBody>
      </p:sp>
      <p:sp>
        <p:nvSpPr>
          <p:cNvPr id="9" name="Title 8">
            <a:extLst>
              <a:ext uri="{FF2B5EF4-FFF2-40B4-BE49-F238E27FC236}">
                <a16:creationId xmlns:a16="http://schemas.microsoft.com/office/drawing/2014/main" id="{86327D50-E20F-7EBC-9440-36E657CCB2B0}"/>
              </a:ext>
            </a:extLst>
          </p:cNvPr>
          <p:cNvSpPr>
            <a:spLocks noGrp="1"/>
          </p:cNvSpPr>
          <p:nvPr>
            <p:ph type="title"/>
          </p:nvPr>
        </p:nvSpPr>
        <p:spPr>
          <a:xfrm>
            <a:off x="216227" y="262267"/>
            <a:ext cx="6504385" cy="351506"/>
          </a:xfrm>
        </p:spPr>
        <p:txBody>
          <a:bodyPr/>
          <a:lstStyle/>
          <a:p>
            <a:r>
              <a:rPr lang="en-US"/>
              <a:t>Click to edit Master title style</a:t>
            </a:r>
            <a:endParaRPr lang="en-GB"/>
          </a:p>
        </p:txBody>
      </p:sp>
      <p:sp>
        <p:nvSpPr>
          <p:cNvPr id="7" name="Subtitle 2">
            <a:extLst>
              <a:ext uri="{FF2B5EF4-FFF2-40B4-BE49-F238E27FC236}">
                <a16:creationId xmlns:a16="http://schemas.microsoft.com/office/drawing/2014/main" id="{28482B98-7AE9-6F29-768C-189744E8C745}"/>
              </a:ext>
            </a:extLst>
          </p:cNvPr>
          <p:cNvSpPr>
            <a:spLocks noGrp="1"/>
          </p:cNvSpPr>
          <p:nvPr>
            <p:ph type="subTitle" idx="16" hasCustomPrompt="1"/>
          </p:nvPr>
        </p:nvSpPr>
        <p:spPr>
          <a:xfrm>
            <a:off x="216226" y="713621"/>
            <a:ext cx="6504385" cy="219676"/>
          </a:xfrm>
        </p:spPr>
        <p:txBody>
          <a:bodyPr vert="horz" wrap="square" lIns="0" tIns="0" rIns="0" bIns="0" rtlCol="0" anchor="t">
            <a:spAutoFit/>
          </a:bodyPr>
          <a:lstStyle>
            <a:lvl1pPr>
              <a:defRPr lang="en-GB" b="1" dirty="0"/>
            </a:lvl1pPr>
          </a:lstStyle>
          <a:p>
            <a:pPr lvl="0"/>
            <a:r>
              <a:rPr lang="en-GB"/>
              <a:t>Subtitle. Delete if not required.</a:t>
            </a:r>
          </a:p>
        </p:txBody>
      </p:sp>
      <p:sp>
        <p:nvSpPr>
          <p:cNvPr id="2" name="Footer Placeholder 4">
            <a:extLst>
              <a:ext uri="{FF2B5EF4-FFF2-40B4-BE49-F238E27FC236}">
                <a16:creationId xmlns:a16="http://schemas.microsoft.com/office/drawing/2014/main" id="{BCA9CB80-774D-68B5-7E25-86D9D123DB00}"/>
              </a:ext>
            </a:extLst>
          </p:cNvPr>
          <p:cNvSpPr>
            <a:spLocks noGrp="1"/>
          </p:cNvSpPr>
          <p:nvPr>
            <p:ph type="ftr" sz="quarter" idx="3"/>
          </p:nvPr>
        </p:nvSpPr>
        <p:spPr>
          <a:xfrm>
            <a:off x="216195" y="6172935"/>
            <a:ext cx="4299002" cy="97655"/>
          </a:xfrm>
          <a:prstGeom prst="rect">
            <a:avLst/>
          </a:prstGeom>
        </p:spPr>
        <p:txBody>
          <a:bodyPr vert="horz" wrap="square" lIns="0" tIns="0" rIns="0" bIns="0" rtlCol="0" anchor="b" anchorCtr="0">
            <a:spAutoFit/>
          </a:bodyPr>
          <a:lstStyle>
            <a:lvl1pPr algn="l">
              <a:lnSpc>
                <a:spcPct val="110000"/>
              </a:lnSpc>
              <a:spcBef>
                <a:spcPts val="450"/>
              </a:spcBef>
              <a:spcAft>
                <a:spcPts val="450"/>
              </a:spcAft>
              <a:defRPr sz="600" b="0" i="0">
                <a:solidFill>
                  <a:schemeClr val="tx1"/>
                </a:solidFill>
                <a:latin typeface="+mn-lt"/>
              </a:defRPr>
            </a:lvl1pPr>
          </a:lstStyle>
          <a:p>
            <a:pPr>
              <a:spcBef>
                <a:spcPts val="0"/>
              </a:spcBef>
              <a:spcAft>
                <a:spcPts val="225"/>
              </a:spcAft>
            </a:pPr>
            <a:endParaRPr lang="en-US"/>
          </a:p>
        </p:txBody>
      </p:sp>
    </p:spTree>
    <p:extLst>
      <p:ext uri="{BB962C8B-B14F-4D97-AF65-F5344CB8AC3E}">
        <p14:creationId xmlns:p14="http://schemas.microsoft.com/office/powerpoint/2010/main" val="224825836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Images, Content and Captions">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6828235" y="2338387"/>
            <a:ext cx="2096691" cy="3932237"/>
          </a:xfrm>
          <a:solidFill>
            <a:schemeClr val="tx2"/>
          </a:solidFill>
        </p:spPr>
        <p:txBody>
          <a:bodyPr vert="horz" lIns="0" tIns="0" rIns="0" bIns="0" rtlCol="0">
            <a:noAutofit/>
          </a:bodyPr>
          <a:lstStyle>
            <a:lvl1pPr>
              <a:defRPr lang="en-GB"/>
            </a:lvl1pPr>
          </a:lstStyle>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r>
              <a:rPr lang="en-US"/>
              <a:t>Click the icon to add a photo or illustration.</a:t>
            </a:r>
            <a:r>
              <a:rPr lang="en-GB"/>
              <a:t> Delete if not required.</a:t>
            </a:r>
            <a:endParaRPr lang="en-US"/>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217039" y="2338388"/>
            <a:ext cx="4299002" cy="3427413"/>
          </a:xfrm>
        </p:spPr>
        <p:txBody>
          <a:bodyPr/>
          <a:lstStyle/>
          <a:p>
            <a:pPr lvl="0"/>
            <a:r>
              <a:rPr lang="en-GB"/>
              <a:t>Click to add text. Delete if not required.</a:t>
            </a:r>
          </a:p>
          <a:p>
            <a:pPr lvl="1"/>
            <a:r>
              <a:rPr lang="en-GB"/>
              <a:t>Second level</a:t>
            </a:r>
          </a:p>
          <a:p>
            <a:pPr lvl="2"/>
            <a:r>
              <a:rPr lang="en-GB"/>
              <a:t>Third level</a:t>
            </a:r>
          </a:p>
          <a:p>
            <a:pPr lvl="3"/>
            <a:r>
              <a:rPr lang="en-GB"/>
              <a:t>Fourth level</a:t>
            </a:r>
          </a:p>
          <a:p>
            <a:pPr lvl="4"/>
            <a:r>
              <a:rPr lang="en-GB"/>
              <a:t>Fifth level</a:t>
            </a:r>
          </a:p>
        </p:txBody>
      </p:sp>
      <p:sp>
        <p:nvSpPr>
          <p:cNvPr id="8" name="Text Placeholder 3">
            <a:extLst>
              <a:ext uri="{FF2B5EF4-FFF2-40B4-BE49-F238E27FC236}">
                <a16:creationId xmlns:a16="http://schemas.microsoft.com/office/drawing/2014/main" id="{1F2CC53D-B78D-E756-7E3B-FA565E8B9E1D}"/>
              </a:ext>
            </a:extLst>
          </p:cNvPr>
          <p:cNvSpPr>
            <a:spLocks noGrp="1"/>
          </p:cNvSpPr>
          <p:nvPr>
            <p:ph type="body" sz="quarter" idx="14" hasCustomPrompt="1"/>
          </p:nvPr>
        </p:nvSpPr>
        <p:spPr>
          <a:xfrm>
            <a:off x="6828235" y="1306514"/>
            <a:ext cx="1362075" cy="904875"/>
          </a:xfrm>
        </p:spPr>
        <p:txBody>
          <a:bodyPr anchor="b"/>
          <a:lstStyle>
            <a:lvl1pPr>
              <a:spcBef>
                <a:spcPts val="0"/>
              </a:spcBef>
              <a:spcAft>
                <a:spcPts val="225"/>
              </a:spcAft>
              <a:defRPr lang="en-GB" sz="750" b="0" i="0" kern="1200" dirty="0">
                <a:solidFill>
                  <a:schemeClr val="tx1"/>
                </a:solidFill>
                <a:latin typeface="+mn-lt"/>
                <a:ea typeface="+mn-ea"/>
                <a:cs typeface="+mn-cs"/>
              </a:defRPr>
            </a:lvl1pPr>
            <a:lvl2pPr marL="70247" indent="-70247">
              <a:spcBef>
                <a:spcPts val="0"/>
              </a:spcBef>
              <a:spcAft>
                <a:spcPts val="225"/>
              </a:spcAft>
              <a:tabLst/>
              <a:defRPr lang="en-GB" sz="750" b="0" i="0" kern="1200" dirty="0">
                <a:solidFill>
                  <a:schemeClr val="tx1"/>
                </a:solidFill>
                <a:latin typeface="+mn-lt"/>
                <a:ea typeface="+mn-ea"/>
                <a:cs typeface="+mn-cs"/>
              </a:defRPr>
            </a:lvl2pPr>
            <a:lvl3pPr marL="134541" indent="-64294">
              <a:spcBef>
                <a:spcPts val="0"/>
              </a:spcBef>
              <a:spcAft>
                <a:spcPts val="225"/>
              </a:spcAft>
              <a:tabLst/>
              <a:defRPr lang="en-GB" sz="750" b="0" i="0" kern="1200" dirty="0">
                <a:solidFill>
                  <a:schemeClr val="tx1"/>
                </a:solidFill>
                <a:latin typeface="+mn-lt"/>
                <a:ea typeface="+mn-ea"/>
                <a:cs typeface="+mn-cs"/>
              </a:defRPr>
            </a:lvl3pPr>
            <a:lvl4pPr>
              <a:defRPr sz="750"/>
            </a:lvl4pPr>
            <a:lvl5pPr>
              <a:defRPr sz="750"/>
            </a:lvl5pPr>
          </a:lstStyle>
          <a:p>
            <a:pPr lvl="0"/>
            <a:r>
              <a:rPr lang="en-GB"/>
              <a:t>Click to add text. Delete if not required.</a:t>
            </a:r>
          </a:p>
          <a:p>
            <a:pPr lvl="1"/>
            <a:r>
              <a:rPr lang="en-GB"/>
              <a:t>Second level</a:t>
            </a:r>
          </a:p>
          <a:p>
            <a:pPr lvl="2"/>
            <a:r>
              <a:rPr lang="en-GB"/>
              <a:t>Third level</a:t>
            </a:r>
          </a:p>
        </p:txBody>
      </p:sp>
      <p:sp>
        <p:nvSpPr>
          <p:cNvPr id="7" name="Picture Placeholder 5">
            <a:extLst>
              <a:ext uri="{FF2B5EF4-FFF2-40B4-BE49-F238E27FC236}">
                <a16:creationId xmlns:a16="http://schemas.microsoft.com/office/drawing/2014/main" id="{07C8FFB5-0C36-EA56-18AE-AE4E3A5B96B2}"/>
              </a:ext>
            </a:extLst>
          </p:cNvPr>
          <p:cNvSpPr>
            <a:spLocks noGrp="1"/>
          </p:cNvSpPr>
          <p:nvPr>
            <p:ph type="pic" sz="quarter" idx="15" hasCustomPrompt="1"/>
          </p:nvPr>
        </p:nvSpPr>
        <p:spPr>
          <a:xfrm>
            <a:off x="4624388" y="2338387"/>
            <a:ext cx="2100263" cy="3932237"/>
          </a:xfrm>
          <a:solidFill>
            <a:schemeClr val="tx2"/>
          </a:solidFill>
        </p:spPr>
        <p:txBody>
          <a:bodyPr vert="horz" lIns="0" tIns="0" rIns="0" bIns="0" rtlCol="0">
            <a:noAutofit/>
          </a:bodyPr>
          <a:lstStyle>
            <a:lvl1pPr>
              <a:defRPr lang="en-GB"/>
            </a:lvl1pPr>
          </a:lstStyle>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r>
              <a:rPr lang="en-US"/>
              <a:t>Click the icon to add a photo or illustration.</a:t>
            </a:r>
            <a:r>
              <a:rPr lang="en-GB"/>
              <a:t> Delete if not required.</a:t>
            </a:r>
            <a:endParaRPr lang="en-US"/>
          </a:p>
        </p:txBody>
      </p:sp>
      <p:sp>
        <p:nvSpPr>
          <p:cNvPr id="9" name="Text Placeholder 3">
            <a:extLst>
              <a:ext uri="{FF2B5EF4-FFF2-40B4-BE49-F238E27FC236}">
                <a16:creationId xmlns:a16="http://schemas.microsoft.com/office/drawing/2014/main" id="{D8A04C51-CF13-9F12-8A02-3FDDCF07D12F}"/>
              </a:ext>
            </a:extLst>
          </p:cNvPr>
          <p:cNvSpPr>
            <a:spLocks noGrp="1"/>
          </p:cNvSpPr>
          <p:nvPr>
            <p:ph type="body" sz="quarter" idx="16" hasCustomPrompt="1"/>
          </p:nvPr>
        </p:nvSpPr>
        <p:spPr>
          <a:xfrm>
            <a:off x="4624388" y="1306514"/>
            <a:ext cx="1362075" cy="904875"/>
          </a:xfrm>
        </p:spPr>
        <p:txBody>
          <a:bodyPr anchor="b"/>
          <a:lstStyle>
            <a:lvl1pPr>
              <a:spcBef>
                <a:spcPts val="0"/>
              </a:spcBef>
              <a:spcAft>
                <a:spcPts val="225"/>
              </a:spcAft>
              <a:defRPr lang="en-GB" sz="750" b="0" i="0" kern="1200" dirty="0">
                <a:solidFill>
                  <a:schemeClr val="tx1"/>
                </a:solidFill>
                <a:latin typeface="+mn-lt"/>
                <a:ea typeface="+mn-ea"/>
                <a:cs typeface="+mn-cs"/>
              </a:defRPr>
            </a:lvl1pPr>
            <a:lvl2pPr marL="70247" indent="-70247">
              <a:spcBef>
                <a:spcPts val="0"/>
              </a:spcBef>
              <a:spcAft>
                <a:spcPts val="225"/>
              </a:spcAft>
              <a:tabLst/>
              <a:defRPr lang="en-GB" sz="750" b="0" i="0" kern="1200" dirty="0">
                <a:solidFill>
                  <a:schemeClr val="tx1"/>
                </a:solidFill>
                <a:latin typeface="+mn-lt"/>
                <a:ea typeface="+mn-ea"/>
                <a:cs typeface="+mn-cs"/>
              </a:defRPr>
            </a:lvl2pPr>
            <a:lvl3pPr marL="134541" indent="-64294">
              <a:spcBef>
                <a:spcPts val="0"/>
              </a:spcBef>
              <a:spcAft>
                <a:spcPts val="225"/>
              </a:spcAft>
              <a:tabLst/>
              <a:defRPr lang="en-GB" sz="750" b="0" i="0" kern="1200" dirty="0">
                <a:solidFill>
                  <a:schemeClr val="tx1"/>
                </a:solidFill>
                <a:latin typeface="+mn-lt"/>
                <a:ea typeface="+mn-ea"/>
                <a:cs typeface="+mn-cs"/>
              </a:defRPr>
            </a:lvl3pPr>
            <a:lvl4pPr>
              <a:defRPr sz="750"/>
            </a:lvl4pPr>
            <a:lvl5pPr>
              <a:defRPr sz="750"/>
            </a:lvl5pPr>
          </a:lstStyle>
          <a:p>
            <a:pPr lvl="0"/>
            <a:r>
              <a:rPr lang="en-GB"/>
              <a:t>Click to add text. Delete if not required.</a:t>
            </a:r>
          </a:p>
          <a:p>
            <a:pPr lvl="1"/>
            <a:r>
              <a:rPr lang="en-GB"/>
              <a:t>Second level</a:t>
            </a:r>
          </a:p>
          <a:p>
            <a:pPr lvl="2"/>
            <a:r>
              <a:rPr lang="en-GB"/>
              <a:t>Third level</a:t>
            </a:r>
          </a:p>
        </p:txBody>
      </p:sp>
      <p:sp>
        <p:nvSpPr>
          <p:cNvPr id="11" name="Title 7">
            <a:extLst>
              <a:ext uri="{FF2B5EF4-FFF2-40B4-BE49-F238E27FC236}">
                <a16:creationId xmlns:a16="http://schemas.microsoft.com/office/drawing/2014/main" id="{48C95821-C865-9139-DE3E-F11442D8306C}"/>
              </a:ext>
            </a:extLst>
          </p:cNvPr>
          <p:cNvSpPr>
            <a:spLocks noGrp="1"/>
          </p:cNvSpPr>
          <p:nvPr>
            <p:ph type="title" hasCustomPrompt="1"/>
          </p:nvPr>
        </p:nvSpPr>
        <p:spPr>
          <a:xfrm>
            <a:off x="216228" y="262801"/>
            <a:ext cx="6504851" cy="351506"/>
          </a:xfrm>
        </p:spPr>
        <p:txBody>
          <a:bodyPr/>
          <a:lstStyle/>
          <a:p>
            <a:r>
              <a:rPr lang="en-US"/>
              <a:t>Master title style</a:t>
            </a:r>
            <a:endParaRPr lang="en-GB"/>
          </a:p>
        </p:txBody>
      </p:sp>
      <p:sp>
        <p:nvSpPr>
          <p:cNvPr id="10" name="Subtitle 2">
            <a:extLst>
              <a:ext uri="{FF2B5EF4-FFF2-40B4-BE49-F238E27FC236}">
                <a16:creationId xmlns:a16="http://schemas.microsoft.com/office/drawing/2014/main" id="{949BA43B-6BD5-72DE-5D4D-B0BAD4FEEA2B}"/>
              </a:ext>
            </a:extLst>
          </p:cNvPr>
          <p:cNvSpPr>
            <a:spLocks noGrp="1"/>
          </p:cNvSpPr>
          <p:nvPr>
            <p:ph type="subTitle" idx="17" hasCustomPrompt="1"/>
          </p:nvPr>
        </p:nvSpPr>
        <p:spPr>
          <a:xfrm>
            <a:off x="216226" y="713621"/>
            <a:ext cx="6503624" cy="219676"/>
          </a:xfrm>
        </p:spPr>
        <p:txBody>
          <a:bodyPr vert="horz" wrap="square" lIns="0" tIns="0" rIns="0" bIns="0" rtlCol="0" anchor="t">
            <a:spAutoFit/>
          </a:bodyPr>
          <a:lstStyle>
            <a:lvl1pPr>
              <a:defRPr lang="en-GB" b="1" dirty="0"/>
            </a:lvl1pPr>
          </a:lstStyle>
          <a:p>
            <a:pPr lvl="0"/>
            <a:r>
              <a:rPr lang="en-GB"/>
              <a:t>Subtitle. Delete if not required.</a:t>
            </a:r>
          </a:p>
        </p:txBody>
      </p:sp>
      <p:sp>
        <p:nvSpPr>
          <p:cNvPr id="2" name="Footer Placeholder 4">
            <a:extLst>
              <a:ext uri="{FF2B5EF4-FFF2-40B4-BE49-F238E27FC236}">
                <a16:creationId xmlns:a16="http://schemas.microsoft.com/office/drawing/2014/main" id="{E00874E2-51B6-C9BA-5767-10D0B2852D4F}"/>
              </a:ext>
            </a:extLst>
          </p:cNvPr>
          <p:cNvSpPr>
            <a:spLocks noGrp="1"/>
          </p:cNvSpPr>
          <p:nvPr>
            <p:ph type="ftr" sz="quarter" idx="3"/>
          </p:nvPr>
        </p:nvSpPr>
        <p:spPr>
          <a:xfrm>
            <a:off x="216195" y="6172935"/>
            <a:ext cx="4304609" cy="97655"/>
          </a:xfrm>
          <a:prstGeom prst="rect">
            <a:avLst/>
          </a:prstGeom>
        </p:spPr>
        <p:txBody>
          <a:bodyPr vert="horz" wrap="square" lIns="0" tIns="0" rIns="0" bIns="0" rtlCol="0" anchor="b" anchorCtr="0">
            <a:spAutoFit/>
          </a:bodyPr>
          <a:lstStyle>
            <a:lvl1pPr algn="l">
              <a:lnSpc>
                <a:spcPct val="110000"/>
              </a:lnSpc>
              <a:spcBef>
                <a:spcPts val="450"/>
              </a:spcBef>
              <a:spcAft>
                <a:spcPts val="450"/>
              </a:spcAft>
              <a:defRPr sz="600" b="0" i="0">
                <a:solidFill>
                  <a:schemeClr val="tx1"/>
                </a:solidFill>
                <a:latin typeface="+mn-lt"/>
              </a:defRPr>
            </a:lvl1pPr>
          </a:lstStyle>
          <a:p>
            <a:pPr>
              <a:spcBef>
                <a:spcPts val="0"/>
              </a:spcBef>
              <a:spcAft>
                <a:spcPts val="225"/>
              </a:spcAft>
            </a:pPr>
            <a:endParaRPr lang="en-US"/>
          </a:p>
        </p:txBody>
      </p:sp>
    </p:spTree>
    <p:extLst>
      <p:ext uri="{BB962C8B-B14F-4D97-AF65-F5344CB8AC3E}">
        <p14:creationId xmlns:p14="http://schemas.microsoft.com/office/powerpoint/2010/main" val="42603453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Images, Content and Captions Stacke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6093619" y="291038"/>
            <a:ext cx="2831307" cy="2922062"/>
          </a:xfrm>
          <a:solidFill>
            <a:schemeClr val="tx2"/>
          </a:solidFill>
        </p:spPr>
        <p:txBody>
          <a:bodyPr vert="horz" lIns="0" tIns="0" rIns="0" bIns="0" rtlCol="0">
            <a:noAutofit/>
          </a:bodyPr>
          <a:lstStyle>
            <a:lvl1pPr>
              <a:defRPr lang="en-GB"/>
            </a:lvl1pPr>
          </a:lstStyle>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r>
              <a:rPr lang="en-US"/>
              <a:t>Click the icon to add a photo or illustration.</a:t>
            </a:r>
            <a:r>
              <a:rPr lang="en-GB"/>
              <a:t> Delete if not required.</a:t>
            </a:r>
            <a:endParaRPr lang="en-US"/>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217039" y="2338388"/>
            <a:ext cx="3562817" cy="3427413"/>
          </a:xfrm>
        </p:spPr>
        <p:txBody>
          <a:bodyPr/>
          <a:lstStyle/>
          <a:p>
            <a:pPr lvl="0"/>
            <a:r>
              <a:rPr lang="en-GB"/>
              <a:t>Click to add text. Delete if not required.</a:t>
            </a:r>
          </a:p>
          <a:p>
            <a:pPr lvl="1"/>
            <a:r>
              <a:rPr lang="en-GB"/>
              <a:t>Second level</a:t>
            </a:r>
          </a:p>
          <a:p>
            <a:pPr lvl="2"/>
            <a:r>
              <a:rPr lang="en-GB"/>
              <a:t>Third level</a:t>
            </a:r>
          </a:p>
          <a:p>
            <a:pPr lvl="3"/>
            <a:r>
              <a:rPr lang="en-GB"/>
              <a:t>Fourth level</a:t>
            </a:r>
          </a:p>
          <a:p>
            <a:pPr lvl="4"/>
            <a:r>
              <a:rPr lang="en-GB"/>
              <a:t>Fifth level</a:t>
            </a:r>
          </a:p>
        </p:txBody>
      </p:sp>
      <p:sp>
        <p:nvSpPr>
          <p:cNvPr id="9" name="Text Placeholder 3">
            <a:extLst>
              <a:ext uri="{FF2B5EF4-FFF2-40B4-BE49-F238E27FC236}">
                <a16:creationId xmlns:a16="http://schemas.microsoft.com/office/drawing/2014/main" id="{D8A04C51-CF13-9F12-8A02-3FDDCF07D12F}"/>
              </a:ext>
            </a:extLst>
          </p:cNvPr>
          <p:cNvSpPr>
            <a:spLocks noGrp="1"/>
          </p:cNvSpPr>
          <p:nvPr>
            <p:ph type="body" sz="quarter" idx="16" hasCustomPrompt="1"/>
          </p:nvPr>
        </p:nvSpPr>
        <p:spPr>
          <a:xfrm>
            <a:off x="4624388" y="263526"/>
            <a:ext cx="1362074" cy="901700"/>
          </a:xfrm>
        </p:spPr>
        <p:txBody>
          <a:bodyPr/>
          <a:lstStyle>
            <a:lvl1pPr>
              <a:spcBef>
                <a:spcPts val="0"/>
              </a:spcBef>
              <a:spcAft>
                <a:spcPts val="225"/>
              </a:spcAft>
              <a:defRPr lang="en-GB" sz="750" b="0" i="0" kern="1200" dirty="0">
                <a:solidFill>
                  <a:schemeClr val="tx1"/>
                </a:solidFill>
                <a:latin typeface="+mn-lt"/>
                <a:ea typeface="+mn-ea"/>
                <a:cs typeface="+mn-cs"/>
              </a:defRPr>
            </a:lvl1pPr>
            <a:lvl2pPr marL="70247" indent="-70247">
              <a:spcBef>
                <a:spcPts val="0"/>
              </a:spcBef>
              <a:spcAft>
                <a:spcPts val="225"/>
              </a:spcAft>
              <a:tabLst/>
              <a:defRPr lang="en-GB" sz="750" b="0" i="0" kern="1200" dirty="0">
                <a:solidFill>
                  <a:schemeClr val="tx1"/>
                </a:solidFill>
                <a:latin typeface="+mn-lt"/>
                <a:ea typeface="+mn-ea"/>
                <a:cs typeface="+mn-cs"/>
              </a:defRPr>
            </a:lvl2pPr>
            <a:lvl3pPr marL="134541" indent="-64294">
              <a:spcBef>
                <a:spcPts val="0"/>
              </a:spcBef>
              <a:spcAft>
                <a:spcPts val="225"/>
              </a:spcAft>
              <a:tabLst/>
              <a:defRPr lang="en-GB" sz="750" b="0" i="0" kern="1200" dirty="0">
                <a:solidFill>
                  <a:schemeClr val="tx1"/>
                </a:solidFill>
                <a:latin typeface="+mn-lt"/>
                <a:ea typeface="+mn-ea"/>
                <a:cs typeface="+mn-cs"/>
              </a:defRPr>
            </a:lvl3pPr>
            <a:lvl4pPr>
              <a:defRPr sz="750"/>
            </a:lvl4pPr>
            <a:lvl5pPr>
              <a:defRPr sz="750"/>
            </a:lvl5pPr>
          </a:lstStyle>
          <a:p>
            <a:pPr lvl="0"/>
            <a:r>
              <a:rPr lang="en-GB"/>
              <a:t>Click to add text. Delete if not required.</a:t>
            </a:r>
          </a:p>
          <a:p>
            <a:pPr lvl="1"/>
            <a:r>
              <a:rPr lang="en-GB"/>
              <a:t>Second level</a:t>
            </a:r>
          </a:p>
          <a:p>
            <a:pPr lvl="2"/>
            <a:r>
              <a:rPr lang="en-GB"/>
              <a:t>Third level</a:t>
            </a:r>
          </a:p>
        </p:txBody>
      </p:sp>
      <p:sp>
        <p:nvSpPr>
          <p:cNvPr id="10" name="Picture Placeholder 5">
            <a:extLst>
              <a:ext uri="{FF2B5EF4-FFF2-40B4-BE49-F238E27FC236}">
                <a16:creationId xmlns:a16="http://schemas.microsoft.com/office/drawing/2014/main" id="{7E2F9960-1383-47B5-D5A0-E3568E633105}"/>
              </a:ext>
            </a:extLst>
          </p:cNvPr>
          <p:cNvSpPr>
            <a:spLocks noGrp="1"/>
          </p:cNvSpPr>
          <p:nvPr>
            <p:ph type="pic" sz="quarter" idx="17" hasCustomPrompt="1"/>
          </p:nvPr>
        </p:nvSpPr>
        <p:spPr>
          <a:xfrm>
            <a:off x="6093619" y="3357564"/>
            <a:ext cx="2831307" cy="2913062"/>
          </a:xfrm>
          <a:solidFill>
            <a:schemeClr val="tx2"/>
          </a:solidFill>
        </p:spPr>
        <p:txBody>
          <a:bodyPr vert="horz" lIns="0" tIns="0" rIns="0" bIns="0" rtlCol="0">
            <a:noAutofit/>
          </a:bodyPr>
          <a:lstStyle>
            <a:lvl1pPr>
              <a:defRPr lang="en-GB" dirty="0"/>
            </a:lvl1pPr>
          </a:lstStyle>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r>
              <a:rPr lang="en-US"/>
              <a:t>Click the icon to add a photo or illustration.</a:t>
            </a:r>
            <a:r>
              <a:rPr lang="en-GB"/>
              <a:t> Delete if not required.</a:t>
            </a:r>
            <a:endParaRPr lang="en-US"/>
          </a:p>
        </p:txBody>
      </p:sp>
      <p:sp>
        <p:nvSpPr>
          <p:cNvPr id="11" name="Text Placeholder 3">
            <a:extLst>
              <a:ext uri="{FF2B5EF4-FFF2-40B4-BE49-F238E27FC236}">
                <a16:creationId xmlns:a16="http://schemas.microsoft.com/office/drawing/2014/main" id="{1157324B-BE85-4E3F-8A71-8D472DC1443F}"/>
              </a:ext>
            </a:extLst>
          </p:cNvPr>
          <p:cNvSpPr>
            <a:spLocks noGrp="1"/>
          </p:cNvSpPr>
          <p:nvPr>
            <p:ph type="body" sz="quarter" idx="18" hasCustomPrompt="1"/>
          </p:nvPr>
        </p:nvSpPr>
        <p:spPr>
          <a:xfrm>
            <a:off x="4627961" y="3334277"/>
            <a:ext cx="1358501" cy="904875"/>
          </a:xfrm>
        </p:spPr>
        <p:txBody>
          <a:bodyPr/>
          <a:lstStyle>
            <a:lvl1pPr>
              <a:spcBef>
                <a:spcPts val="0"/>
              </a:spcBef>
              <a:spcAft>
                <a:spcPts val="225"/>
              </a:spcAft>
              <a:defRPr lang="en-GB" sz="750" b="0" i="0" kern="1200" dirty="0">
                <a:solidFill>
                  <a:schemeClr val="tx1"/>
                </a:solidFill>
                <a:latin typeface="+mn-lt"/>
                <a:ea typeface="+mn-ea"/>
                <a:cs typeface="+mn-cs"/>
              </a:defRPr>
            </a:lvl1pPr>
            <a:lvl2pPr marL="70247" indent="-70247">
              <a:spcBef>
                <a:spcPts val="0"/>
              </a:spcBef>
              <a:spcAft>
                <a:spcPts val="225"/>
              </a:spcAft>
              <a:tabLst/>
              <a:defRPr lang="en-GB" sz="750" b="0" i="0" kern="1200" dirty="0">
                <a:solidFill>
                  <a:schemeClr val="tx1"/>
                </a:solidFill>
                <a:latin typeface="+mn-lt"/>
                <a:ea typeface="+mn-ea"/>
                <a:cs typeface="+mn-cs"/>
              </a:defRPr>
            </a:lvl2pPr>
            <a:lvl3pPr marL="134541" indent="-64294">
              <a:spcBef>
                <a:spcPts val="0"/>
              </a:spcBef>
              <a:spcAft>
                <a:spcPts val="225"/>
              </a:spcAft>
              <a:tabLst/>
              <a:defRPr lang="en-GB" sz="750" b="0" i="0" kern="1200" dirty="0">
                <a:solidFill>
                  <a:schemeClr val="tx1"/>
                </a:solidFill>
                <a:latin typeface="+mn-lt"/>
                <a:ea typeface="+mn-ea"/>
                <a:cs typeface="+mn-cs"/>
              </a:defRPr>
            </a:lvl3pPr>
            <a:lvl4pPr>
              <a:defRPr sz="750"/>
            </a:lvl4pPr>
            <a:lvl5pPr>
              <a:defRPr sz="750"/>
            </a:lvl5pPr>
          </a:lstStyle>
          <a:p>
            <a:pPr lvl="0"/>
            <a:r>
              <a:rPr lang="en-GB"/>
              <a:t>Click to add text. Delete if not required.</a:t>
            </a:r>
          </a:p>
          <a:p>
            <a:pPr lvl="1"/>
            <a:r>
              <a:rPr lang="en-GB"/>
              <a:t>Second level</a:t>
            </a:r>
          </a:p>
          <a:p>
            <a:pPr lvl="2"/>
            <a:r>
              <a:rPr lang="en-GB"/>
              <a:t>Third level</a:t>
            </a:r>
          </a:p>
        </p:txBody>
      </p:sp>
      <p:sp>
        <p:nvSpPr>
          <p:cNvPr id="8" name="Title 7">
            <a:extLst>
              <a:ext uri="{FF2B5EF4-FFF2-40B4-BE49-F238E27FC236}">
                <a16:creationId xmlns:a16="http://schemas.microsoft.com/office/drawing/2014/main" id="{A4141273-8612-0373-5CE1-A74C8304F40A}"/>
              </a:ext>
            </a:extLst>
          </p:cNvPr>
          <p:cNvSpPr>
            <a:spLocks noGrp="1"/>
          </p:cNvSpPr>
          <p:nvPr>
            <p:ph type="title" hasCustomPrompt="1"/>
          </p:nvPr>
        </p:nvSpPr>
        <p:spPr>
          <a:xfrm>
            <a:off x="216228" y="262801"/>
            <a:ext cx="3562816" cy="351506"/>
          </a:xfrm>
        </p:spPr>
        <p:txBody>
          <a:bodyPr/>
          <a:lstStyle/>
          <a:p>
            <a:r>
              <a:rPr lang="en-US"/>
              <a:t>Master title style</a:t>
            </a:r>
            <a:endParaRPr lang="en-GB"/>
          </a:p>
        </p:txBody>
      </p:sp>
      <p:sp>
        <p:nvSpPr>
          <p:cNvPr id="7" name="Subtitle 2">
            <a:extLst>
              <a:ext uri="{FF2B5EF4-FFF2-40B4-BE49-F238E27FC236}">
                <a16:creationId xmlns:a16="http://schemas.microsoft.com/office/drawing/2014/main" id="{460EC19D-5C44-4557-54CE-FA6CE565E479}"/>
              </a:ext>
            </a:extLst>
          </p:cNvPr>
          <p:cNvSpPr>
            <a:spLocks noGrp="1"/>
          </p:cNvSpPr>
          <p:nvPr>
            <p:ph type="subTitle" idx="19" hasCustomPrompt="1"/>
          </p:nvPr>
        </p:nvSpPr>
        <p:spPr>
          <a:xfrm>
            <a:off x="216227" y="713621"/>
            <a:ext cx="3562816" cy="219676"/>
          </a:xfrm>
        </p:spPr>
        <p:txBody>
          <a:bodyPr vert="horz" wrap="square" lIns="0" tIns="0" rIns="0" bIns="0" rtlCol="0" anchor="t">
            <a:spAutoFit/>
          </a:bodyPr>
          <a:lstStyle>
            <a:lvl1pPr>
              <a:defRPr lang="en-GB" b="1" dirty="0"/>
            </a:lvl1pPr>
          </a:lstStyle>
          <a:p>
            <a:pPr lvl="0"/>
            <a:r>
              <a:rPr lang="en-GB"/>
              <a:t>Subtitle. Delete if not required.</a:t>
            </a:r>
          </a:p>
        </p:txBody>
      </p:sp>
      <p:sp>
        <p:nvSpPr>
          <p:cNvPr id="2" name="Footer Placeholder 4">
            <a:extLst>
              <a:ext uri="{FF2B5EF4-FFF2-40B4-BE49-F238E27FC236}">
                <a16:creationId xmlns:a16="http://schemas.microsoft.com/office/drawing/2014/main" id="{1F0325E1-B647-A8E5-18BB-BF2ED4C7A4DC}"/>
              </a:ext>
            </a:extLst>
          </p:cNvPr>
          <p:cNvSpPr>
            <a:spLocks noGrp="1"/>
          </p:cNvSpPr>
          <p:nvPr>
            <p:ph type="ftr" sz="quarter" idx="3"/>
          </p:nvPr>
        </p:nvSpPr>
        <p:spPr>
          <a:xfrm>
            <a:off x="216194" y="6172935"/>
            <a:ext cx="5770268" cy="97655"/>
          </a:xfrm>
          <a:prstGeom prst="rect">
            <a:avLst/>
          </a:prstGeom>
        </p:spPr>
        <p:txBody>
          <a:bodyPr vert="horz" wrap="square" lIns="0" tIns="0" rIns="0" bIns="0" rtlCol="0" anchor="b" anchorCtr="0">
            <a:spAutoFit/>
          </a:bodyPr>
          <a:lstStyle>
            <a:lvl1pPr algn="l">
              <a:lnSpc>
                <a:spcPct val="110000"/>
              </a:lnSpc>
              <a:spcBef>
                <a:spcPts val="450"/>
              </a:spcBef>
              <a:spcAft>
                <a:spcPts val="450"/>
              </a:spcAft>
              <a:defRPr sz="600" b="0" i="0">
                <a:solidFill>
                  <a:schemeClr val="tx1"/>
                </a:solidFill>
                <a:latin typeface="+mn-lt"/>
              </a:defRPr>
            </a:lvl1pPr>
          </a:lstStyle>
          <a:p>
            <a:pPr>
              <a:spcBef>
                <a:spcPts val="0"/>
              </a:spcBef>
              <a:spcAft>
                <a:spcPts val="225"/>
              </a:spcAft>
            </a:pPr>
            <a:endParaRPr lang="en-US"/>
          </a:p>
        </p:txBody>
      </p:sp>
    </p:spTree>
    <p:extLst>
      <p:ext uri="{BB962C8B-B14F-4D97-AF65-F5344CB8AC3E}">
        <p14:creationId xmlns:p14="http://schemas.microsoft.com/office/powerpoint/2010/main" val="101398112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Left Side, Two Images and Text ">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55B8D2-C963-E4A2-E467-94496D231D97}"/>
              </a:ext>
            </a:extLst>
          </p:cNvPr>
          <p:cNvSpPr>
            <a:spLocks noGrp="1"/>
          </p:cNvSpPr>
          <p:nvPr>
            <p:ph type="sldNum" sz="quarter" idx="11"/>
          </p:nvPr>
        </p:nvSpPr>
        <p:spPr/>
        <p:txBody>
          <a:bodyPr/>
          <a:lstStyle/>
          <a:p>
            <a:fld id="{AEC8D767-5246-2244-A4A3-B8AFB218393C}" type="slidenum">
              <a:rPr lang="en-GB" smtClean="0"/>
              <a:pPr/>
              <a:t>‹#›</a:t>
            </a:fld>
            <a:endParaRPr lang="en-GB"/>
          </a:p>
        </p:txBody>
      </p:sp>
      <p:sp>
        <p:nvSpPr>
          <p:cNvPr id="10" name="Picture Placeholder 5">
            <a:extLst>
              <a:ext uri="{FF2B5EF4-FFF2-40B4-BE49-F238E27FC236}">
                <a16:creationId xmlns:a16="http://schemas.microsoft.com/office/drawing/2014/main" id="{BEB95803-75F5-094C-03C0-91A8C27F1AAA}"/>
              </a:ext>
            </a:extLst>
          </p:cNvPr>
          <p:cNvSpPr>
            <a:spLocks noGrp="1"/>
          </p:cNvSpPr>
          <p:nvPr>
            <p:ph type="pic" sz="quarter" idx="13" hasCustomPrompt="1"/>
          </p:nvPr>
        </p:nvSpPr>
        <p:spPr>
          <a:xfrm>
            <a:off x="5362575" y="1"/>
            <a:ext cx="3781425" cy="3357563"/>
          </a:xfrm>
          <a:solidFill>
            <a:schemeClr val="tx2"/>
          </a:solidFill>
        </p:spPr>
        <p:txBody>
          <a:bodyPr vert="horz" lIns="0" tIns="0" rIns="0" bIns="0" rtlCol="0">
            <a:noAutofit/>
          </a:bodyPr>
          <a:lstStyle>
            <a:lvl1pPr>
              <a:defRPr lang="en-GB"/>
            </a:lvl1pPr>
          </a:lstStyle>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r>
              <a:rPr lang="en-US"/>
              <a:t>Click the icon to add a photo or illustration.</a:t>
            </a:r>
          </a:p>
        </p:txBody>
      </p:sp>
      <p:sp>
        <p:nvSpPr>
          <p:cNvPr id="11" name="Picture Placeholder 5">
            <a:extLst>
              <a:ext uri="{FF2B5EF4-FFF2-40B4-BE49-F238E27FC236}">
                <a16:creationId xmlns:a16="http://schemas.microsoft.com/office/drawing/2014/main" id="{8BFC8B65-1954-09E7-5FF2-7014E6C8F04C}"/>
              </a:ext>
            </a:extLst>
          </p:cNvPr>
          <p:cNvSpPr>
            <a:spLocks noGrp="1"/>
          </p:cNvSpPr>
          <p:nvPr>
            <p:ph type="pic" sz="quarter" idx="14" hasCustomPrompt="1"/>
          </p:nvPr>
        </p:nvSpPr>
        <p:spPr>
          <a:xfrm>
            <a:off x="0" y="3357564"/>
            <a:ext cx="4516914" cy="3499955"/>
          </a:xfrm>
          <a:solidFill>
            <a:schemeClr val="tx2"/>
          </a:solidFill>
        </p:spPr>
        <p:txBody>
          <a:bodyPr vert="horz" lIns="0" tIns="0" rIns="0" bIns="0" rtlCol="0">
            <a:noAutofit/>
          </a:bodyPr>
          <a:lstStyle>
            <a:lvl1pPr>
              <a:defRPr lang="en-GB"/>
            </a:lvl1pPr>
          </a:lstStyle>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r>
              <a:rPr lang="en-US"/>
              <a:t>Click the icon to add a photo or illustration.</a:t>
            </a:r>
          </a:p>
        </p:txBody>
      </p:sp>
      <p:sp>
        <p:nvSpPr>
          <p:cNvPr id="6" name="Text Placeholder 5">
            <a:extLst>
              <a:ext uri="{FF2B5EF4-FFF2-40B4-BE49-F238E27FC236}">
                <a16:creationId xmlns:a16="http://schemas.microsoft.com/office/drawing/2014/main" id="{899B3B30-291B-0259-955A-B312868ADB24}"/>
              </a:ext>
            </a:extLst>
          </p:cNvPr>
          <p:cNvSpPr>
            <a:spLocks noGrp="1"/>
          </p:cNvSpPr>
          <p:nvPr>
            <p:ph type="body" sz="quarter" idx="15" hasCustomPrompt="1"/>
          </p:nvPr>
        </p:nvSpPr>
        <p:spPr>
          <a:xfrm>
            <a:off x="5362576" y="4376739"/>
            <a:ext cx="3565922" cy="1893887"/>
          </a:xfrm>
        </p:spPr>
        <p:txBody>
          <a:bodyPr/>
          <a:lstStyle>
            <a:lvl1pPr>
              <a:defRPr lang="en-GB" dirty="0" smtClean="0"/>
            </a:lvl1pPr>
            <a:lvl2pPr>
              <a:defRPr lang="en-GB" dirty="0" smtClean="0"/>
            </a:lvl2pPr>
            <a:lvl3pPr>
              <a:defRPr lang="en-GB" dirty="0" smtClean="0"/>
            </a:lvl3pPr>
            <a:lvl4pPr>
              <a:defRPr lang="en-GB" dirty="0" smtClean="0"/>
            </a:lvl4pPr>
            <a:lvl5pPr>
              <a:defRPr lang="en-GB" dirty="0"/>
            </a:lvl5pPr>
          </a:lstStyle>
          <a:p>
            <a:pPr lvl="0"/>
            <a:r>
              <a:rPr lang="en-GB"/>
              <a:t>Click to add text. Delete if not required.</a:t>
            </a:r>
          </a:p>
          <a:p>
            <a:pPr lvl="1"/>
            <a:r>
              <a:rPr lang="en-GB"/>
              <a:t>Second level</a:t>
            </a:r>
          </a:p>
          <a:p>
            <a:pPr lvl="2"/>
            <a:r>
              <a:rPr lang="en-GB"/>
              <a:t>Third level</a:t>
            </a:r>
          </a:p>
          <a:p>
            <a:pPr lvl="3"/>
            <a:r>
              <a:rPr lang="en-GB"/>
              <a:t>Fourth level</a:t>
            </a:r>
          </a:p>
          <a:p>
            <a:pPr lvl="4"/>
            <a:r>
              <a:rPr lang="en-GB"/>
              <a:t>Fifth level</a:t>
            </a:r>
          </a:p>
        </p:txBody>
      </p:sp>
      <p:sp>
        <p:nvSpPr>
          <p:cNvPr id="7" name="Title 1">
            <a:extLst>
              <a:ext uri="{FF2B5EF4-FFF2-40B4-BE49-F238E27FC236}">
                <a16:creationId xmlns:a16="http://schemas.microsoft.com/office/drawing/2014/main" id="{44087789-03A9-0559-7959-C80A1DC0A306}"/>
              </a:ext>
            </a:extLst>
          </p:cNvPr>
          <p:cNvSpPr>
            <a:spLocks noGrp="1"/>
          </p:cNvSpPr>
          <p:nvPr>
            <p:ph type="title"/>
          </p:nvPr>
        </p:nvSpPr>
        <p:spPr>
          <a:xfrm>
            <a:off x="216001" y="836592"/>
            <a:ext cx="3565922" cy="1824923"/>
          </a:xfrm>
        </p:spPr>
        <p:txBody>
          <a:bodyPr anchor="ctr">
            <a:spAutoFit/>
          </a:bodyPr>
          <a:lstStyle>
            <a:lvl1pPr>
              <a:lnSpc>
                <a:spcPct val="80000"/>
              </a:lnSpc>
              <a:defRPr sz="4875">
                <a:solidFill>
                  <a:schemeClr val="accent1"/>
                </a:solidFill>
              </a:defRPr>
            </a:lvl1pPr>
          </a:lstStyle>
          <a:p>
            <a:r>
              <a:rPr lang="en-US"/>
              <a:t>Click to edit Master title style</a:t>
            </a:r>
            <a:endParaRPr lang="en-GB"/>
          </a:p>
        </p:txBody>
      </p:sp>
    </p:spTree>
    <p:extLst>
      <p:ext uri="{BB962C8B-B14F-4D97-AF65-F5344CB8AC3E}">
        <p14:creationId xmlns:p14="http://schemas.microsoft.com/office/powerpoint/2010/main" val="324460356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Right Side, Two Images and Text ">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55B8D2-C963-E4A2-E467-94496D231D97}"/>
              </a:ext>
            </a:extLst>
          </p:cNvPr>
          <p:cNvSpPr>
            <a:spLocks noGrp="1"/>
          </p:cNvSpPr>
          <p:nvPr>
            <p:ph type="sldNum" sz="quarter" idx="11"/>
          </p:nvPr>
        </p:nvSpPr>
        <p:spPr/>
        <p:txBody>
          <a:bodyPr/>
          <a:lstStyle/>
          <a:p>
            <a:fld id="{AEC8D767-5246-2244-A4A3-B8AFB218393C}" type="slidenum">
              <a:rPr lang="en-GB" smtClean="0"/>
              <a:pPr/>
              <a:t>‹#›</a:t>
            </a:fld>
            <a:endParaRPr lang="en-GB"/>
          </a:p>
        </p:txBody>
      </p:sp>
      <p:sp>
        <p:nvSpPr>
          <p:cNvPr id="10" name="Picture Placeholder 5">
            <a:extLst>
              <a:ext uri="{FF2B5EF4-FFF2-40B4-BE49-F238E27FC236}">
                <a16:creationId xmlns:a16="http://schemas.microsoft.com/office/drawing/2014/main" id="{BEB95803-75F5-094C-03C0-91A8C27F1AAA}"/>
              </a:ext>
            </a:extLst>
          </p:cNvPr>
          <p:cNvSpPr>
            <a:spLocks noGrp="1"/>
          </p:cNvSpPr>
          <p:nvPr>
            <p:ph type="pic" sz="quarter" idx="13" hasCustomPrompt="1"/>
          </p:nvPr>
        </p:nvSpPr>
        <p:spPr>
          <a:xfrm>
            <a:off x="0" y="-1"/>
            <a:ext cx="3781425" cy="3357563"/>
          </a:xfrm>
          <a:solidFill>
            <a:schemeClr val="tx2"/>
          </a:solidFill>
        </p:spPr>
        <p:txBody>
          <a:bodyPr vert="horz" lIns="0" tIns="0" rIns="0" bIns="0" rtlCol="0">
            <a:noAutofit/>
          </a:bodyPr>
          <a:lstStyle>
            <a:lvl1pPr>
              <a:defRPr lang="en-GB"/>
            </a:lvl1pPr>
          </a:lstStyle>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r>
              <a:rPr lang="en-US"/>
              <a:t>Click the icon to add a photo or illustration.</a:t>
            </a:r>
          </a:p>
        </p:txBody>
      </p:sp>
      <p:sp>
        <p:nvSpPr>
          <p:cNvPr id="11" name="Picture Placeholder 5">
            <a:extLst>
              <a:ext uri="{FF2B5EF4-FFF2-40B4-BE49-F238E27FC236}">
                <a16:creationId xmlns:a16="http://schemas.microsoft.com/office/drawing/2014/main" id="{8BFC8B65-1954-09E7-5FF2-7014E6C8F04C}"/>
              </a:ext>
            </a:extLst>
          </p:cNvPr>
          <p:cNvSpPr>
            <a:spLocks noGrp="1"/>
          </p:cNvSpPr>
          <p:nvPr>
            <p:ph type="pic" sz="quarter" idx="14" hasCustomPrompt="1"/>
          </p:nvPr>
        </p:nvSpPr>
        <p:spPr>
          <a:xfrm>
            <a:off x="4624388" y="3357564"/>
            <a:ext cx="4516914" cy="3499955"/>
          </a:xfrm>
          <a:solidFill>
            <a:schemeClr val="tx2"/>
          </a:solidFill>
        </p:spPr>
        <p:txBody>
          <a:bodyPr vert="horz" lIns="0" tIns="0" rIns="0" bIns="0" rtlCol="0">
            <a:noAutofit/>
          </a:bodyPr>
          <a:lstStyle>
            <a:lvl1pPr>
              <a:defRPr lang="en-GB"/>
            </a:lvl1pPr>
          </a:lstStyle>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r>
              <a:rPr lang="en-US"/>
              <a:t>Click the icon to add a photo or illustration.</a:t>
            </a:r>
          </a:p>
        </p:txBody>
      </p:sp>
      <p:sp>
        <p:nvSpPr>
          <p:cNvPr id="6" name="Text Placeholder 5">
            <a:extLst>
              <a:ext uri="{FF2B5EF4-FFF2-40B4-BE49-F238E27FC236}">
                <a16:creationId xmlns:a16="http://schemas.microsoft.com/office/drawing/2014/main" id="{899B3B30-291B-0259-955A-B312868ADB24}"/>
              </a:ext>
            </a:extLst>
          </p:cNvPr>
          <p:cNvSpPr>
            <a:spLocks noGrp="1"/>
          </p:cNvSpPr>
          <p:nvPr>
            <p:ph type="body" sz="quarter" idx="15" hasCustomPrompt="1"/>
          </p:nvPr>
        </p:nvSpPr>
        <p:spPr>
          <a:xfrm>
            <a:off x="215503" y="4376739"/>
            <a:ext cx="3565922" cy="1893887"/>
          </a:xfrm>
        </p:spPr>
        <p:txBody>
          <a:bodyPr/>
          <a:lstStyle>
            <a:lvl1pPr>
              <a:defRPr lang="en-GB" dirty="0" smtClean="0"/>
            </a:lvl1pPr>
            <a:lvl2pPr>
              <a:defRPr lang="en-GB" dirty="0" smtClean="0"/>
            </a:lvl2pPr>
            <a:lvl3pPr>
              <a:defRPr lang="en-GB" dirty="0" smtClean="0"/>
            </a:lvl3pPr>
            <a:lvl4pPr>
              <a:defRPr lang="en-GB" dirty="0" smtClean="0"/>
            </a:lvl4pPr>
            <a:lvl5pPr>
              <a:defRPr lang="en-GB" dirty="0"/>
            </a:lvl5pPr>
          </a:lstStyle>
          <a:p>
            <a:pPr lvl="0"/>
            <a:r>
              <a:rPr lang="en-GB"/>
              <a:t>Click to add text. Delete if not required.</a:t>
            </a:r>
          </a:p>
          <a:p>
            <a:pPr lvl="1"/>
            <a:r>
              <a:rPr lang="en-GB"/>
              <a:t>Second level</a:t>
            </a:r>
          </a:p>
          <a:p>
            <a:pPr lvl="2"/>
            <a:r>
              <a:rPr lang="en-GB"/>
              <a:t>Third level</a:t>
            </a:r>
          </a:p>
          <a:p>
            <a:pPr lvl="3"/>
            <a:r>
              <a:rPr lang="en-GB"/>
              <a:t>Fourth level</a:t>
            </a:r>
          </a:p>
          <a:p>
            <a:pPr lvl="4"/>
            <a:r>
              <a:rPr lang="en-GB"/>
              <a:t>Fifth level</a:t>
            </a:r>
          </a:p>
        </p:txBody>
      </p:sp>
      <p:sp>
        <p:nvSpPr>
          <p:cNvPr id="7" name="Title 1">
            <a:extLst>
              <a:ext uri="{FF2B5EF4-FFF2-40B4-BE49-F238E27FC236}">
                <a16:creationId xmlns:a16="http://schemas.microsoft.com/office/drawing/2014/main" id="{44087789-03A9-0559-7959-C80A1DC0A306}"/>
              </a:ext>
            </a:extLst>
          </p:cNvPr>
          <p:cNvSpPr>
            <a:spLocks noGrp="1"/>
          </p:cNvSpPr>
          <p:nvPr>
            <p:ph type="title"/>
          </p:nvPr>
        </p:nvSpPr>
        <p:spPr>
          <a:xfrm>
            <a:off x="4624388" y="836592"/>
            <a:ext cx="3565922" cy="1824923"/>
          </a:xfrm>
        </p:spPr>
        <p:txBody>
          <a:bodyPr anchor="ctr">
            <a:spAutoFit/>
          </a:bodyPr>
          <a:lstStyle>
            <a:lvl1pPr>
              <a:lnSpc>
                <a:spcPct val="80000"/>
              </a:lnSpc>
              <a:defRPr sz="4875">
                <a:solidFill>
                  <a:schemeClr val="accent1"/>
                </a:solidFill>
              </a:defRPr>
            </a:lvl1pPr>
          </a:lstStyle>
          <a:p>
            <a:r>
              <a:rPr lang="en-US"/>
              <a:t>Click to edit Master title style</a:t>
            </a:r>
            <a:endParaRPr lang="en-GB"/>
          </a:p>
        </p:txBody>
      </p:sp>
    </p:spTree>
    <p:extLst>
      <p:ext uri="{BB962C8B-B14F-4D97-AF65-F5344CB8AC3E}">
        <p14:creationId xmlns:p14="http://schemas.microsoft.com/office/powerpoint/2010/main" val="339493827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hree Images and Caption">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55B8D2-C963-E4A2-E467-94496D231D97}"/>
              </a:ext>
            </a:extLst>
          </p:cNvPr>
          <p:cNvSpPr>
            <a:spLocks noGrp="1"/>
          </p:cNvSpPr>
          <p:nvPr>
            <p:ph type="sldNum" sz="quarter" idx="11"/>
          </p:nvPr>
        </p:nvSpPr>
        <p:spPr/>
        <p:txBody>
          <a:bodyPr/>
          <a:lstStyle/>
          <a:p>
            <a:fld id="{AEC8D767-5246-2244-A4A3-B8AFB218393C}" type="slidenum">
              <a:rPr lang="en-GB" smtClean="0"/>
              <a:pPr/>
              <a:t>‹#›</a:t>
            </a:fld>
            <a:endParaRPr lang="en-GB"/>
          </a:p>
        </p:txBody>
      </p:sp>
      <p:sp>
        <p:nvSpPr>
          <p:cNvPr id="10" name="Picture Placeholder 5">
            <a:extLst>
              <a:ext uri="{FF2B5EF4-FFF2-40B4-BE49-F238E27FC236}">
                <a16:creationId xmlns:a16="http://schemas.microsoft.com/office/drawing/2014/main" id="{BEB95803-75F5-094C-03C0-91A8C27F1AAA}"/>
              </a:ext>
            </a:extLst>
          </p:cNvPr>
          <p:cNvSpPr>
            <a:spLocks noGrp="1"/>
          </p:cNvSpPr>
          <p:nvPr>
            <p:ph type="pic" sz="quarter" idx="13" hasCustomPrompt="1"/>
          </p:nvPr>
        </p:nvSpPr>
        <p:spPr>
          <a:xfrm>
            <a:off x="0" y="3357563"/>
            <a:ext cx="3114675" cy="3500438"/>
          </a:xfrm>
          <a:solidFill>
            <a:schemeClr val="tx2"/>
          </a:solidFill>
        </p:spPr>
        <p:txBody>
          <a:bodyPr vert="horz" lIns="0" tIns="0" rIns="0" bIns="0" rtlCol="0">
            <a:noAutofit/>
          </a:bodyPr>
          <a:lstStyle>
            <a:lvl1pPr>
              <a:defRPr lang="en-GB"/>
            </a:lvl1pPr>
          </a:lstStyle>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r>
              <a:rPr lang="en-US"/>
              <a:t>Click the icon to add a photo or illustration.</a:t>
            </a:r>
          </a:p>
        </p:txBody>
      </p:sp>
      <p:sp>
        <p:nvSpPr>
          <p:cNvPr id="11" name="Picture Placeholder 5">
            <a:extLst>
              <a:ext uri="{FF2B5EF4-FFF2-40B4-BE49-F238E27FC236}">
                <a16:creationId xmlns:a16="http://schemas.microsoft.com/office/drawing/2014/main" id="{8BFC8B65-1954-09E7-5FF2-7014E6C8F04C}"/>
              </a:ext>
            </a:extLst>
          </p:cNvPr>
          <p:cNvSpPr>
            <a:spLocks noGrp="1"/>
          </p:cNvSpPr>
          <p:nvPr>
            <p:ph type="pic" sz="quarter" idx="14" hasCustomPrompt="1"/>
          </p:nvPr>
        </p:nvSpPr>
        <p:spPr>
          <a:xfrm>
            <a:off x="3114675" y="1"/>
            <a:ext cx="2934047" cy="6857518"/>
          </a:xfrm>
          <a:solidFill>
            <a:schemeClr val="tx2"/>
          </a:solidFill>
        </p:spPr>
        <p:txBody>
          <a:bodyPr vert="horz" lIns="0" tIns="0" rIns="0" bIns="0" rtlCol="0">
            <a:noAutofit/>
          </a:bodyPr>
          <a:lstStyle>
            <a:lvl1pPr>
              <a:defRPr lang="en-GB"/>
            </a:lvl1pPr>
          </a:lstStyle>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r>
              <a:rPr lang="en-US"/>
              <a:t>Click the icon to add a photo or illustration.</a:t>
            </a:r>
          </a:p>
        </p:txBody>
      </p:sp>
      <p:sp>
        <p:nvSpPr>
          <p:cNvPr id="6" name="Text Placeholder 5">
            <a:extLst>
              <a:ext uri="{FF2B5EF4-FFF2-40B4-BE49-F238E27FC236}">
                <a16:creationId xmlns:a16="http://schemas.microsoft.com/office/drawing/2014/main" id="{899B3B30-291B-0259-955A-B312868ADB24}"/>
              </a:ext>
            </a:extLst>
          </p:cNvPr>
          <p:cNvSpPr>
            <a:spLocks noGrp="1"/>
          </p:cNvSpPr>
          <p:nvPr>
            <p:ph type="body" sz="quarter" idx="15" hasCustomPrompt="1"/>
          </p:nvPr>
        </p:nvSpPr>
        <p:spPr>
          <a:xfrm>
            <a:off x="6828235" y="4376739"/>
            <a:ext cx="2096690" cy="1893887"/>
          </a:xfrm>
        </p:spPr>
        <p:txBody>
          <a:bodyPr/>
          <a:lstStyle>
            <a:lvl1pPr>
              <a:defRPr lang="en-GB" dirty="0" smtClean="0"/>
            </a:lvl1pPr>
            <a:lvl2pPr>
              <a:defRPr lang="en-GB" dirty="0" smtClean="0"/>
            </a:lvl2pPr>
            <a:lvl3pPr>
              <a:defRPr lang="en-GB" dirty="0" smtClean="0"/>
            </a:lvl3pPr>
            <a:lvl4pPr>
              <a:defRPr lang="en-GB" dirty="0" smtClean="0"/>
            </a:lvl4pPr>
            <a:lvl5pPr>
              <a:defRPr lang="en-GB" dirty="0"/>
            </a:lvl5pPr>
          </a:lstStyle>
          <a:p>
            <a:pPr lvl="0"/>
            <a:r>
              <a:rPr lang="en-GB"/>
              <a:t>Click to add text. Delete if not required.</a:t>
            </a:r>
          </a:p>
          <a:p>
            <a:pPr lvl="1"/>
            <a:r>
              <a:rPr lang="en-GB"/>
              <a:t>Second level</a:t>
            </a:r>
          </a:p>
          <a:p>
            <a:pPr lvl="2"/>
            <a:r>
              <a:rPr lang="en-GB"/>
              <a:t>Third level</a:t>
            </a:r>
          </a:p>
          <a:p>
            <a:pPr lvl="3"/>
            <a:r>
              <a:rPr lang="en-GB"/>
              <a:t>Fourth level</a:t>
            </a:r>
          </a:p>
          <a:p>
            <a:pPr lvl="4"/>
            <a:r>
              <a:rPr lang="en-GB"/>
              <a:t>Fifth level</a:t>
            </a:r>
          </a:p>
        </p:txBody>
      </p:sp>
      <p:sp>
        <p:nvSpPr>
          <p:cNvPr id="2" name="Picture Placeholder 5">
            <a:extLst>
              <a:ext uri="{FF2B5EF4-FFF2-40B4-BE49-F238E27FC236}">
                <a16:creationId xmlns:a16="http://schemas.microsoft.com/office/drawing/2014/main" id="{274C72C0-D5F1-8526-2BDA-0E6460C330CF}"/>
              </a:ext>
            </a:extLst>
          </p:cNvPr>
          <p:cNvSpPr>
            <a:spLocks noGrp="1"/>
          </p:cNvSpPr>
          <p:nvPr>
            <p:ph type="pic" sz="quarter" idx="16" hasCustomPrompt="1"/>
          </p:nvPr>
        </p:nvSpPr>
        <p:spPr>
          <a:xfrm>
            <a:off x="6048721" y="1"/>
            <a:ext cx="3085754" cy="3357563"/>
          </a:xfrm>
          <a:solidFill>
            <a:schemeClr val="tx2"/>
          </a:solidFill>
        </p:spPr>
        <p:txBody>
          <a:bodyPr vert="horz" lIns="0" tIns="0" rIns="0" bIns="0" rtlCol="0">
            <a:noAutofit/>
          </a:bodyPr>
          <a:lstStyle>
            <a:lvl1pPr>
              <a:defRPr lang="en-GB"/>
            </a:lvl1pPr>
          </a:lstStyle>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r>
              <a:rPr lang="en-US"/>
              <a:t>Click the icon to add a photo or illustration.</a:t>
            </a:r>
          </a:p>
        </p:txBody>
      </p:sp>
      <p:sp>
        <p:nvSpPr>
          <p:cNvPr id="5" name="Title 4">
            <a:extLst>
              <a:ext uri="{FF2B5EF4-FFF2-40B4-BE49-F238E27FC236}">
                <a16:creationId xmlns:a16="http://schemas.microsoft.com/office/drawing/2014/main" id="{6D8318B1-25E6-EF2C-0244-43CD92F8BF97}"/>
              </a:ext>
            </a:extLst>
          </p:cNvPr>
          <p:cNvSpPr>
            <a:spLocks noGrp="1"/>
          </p:cNvSpPr>
          <p:nvPr>
            <p:ph type="title"/>
          </p:nvPr>
        </p:nvSpPr>
        <p:spPr>
          <a:xfrm>
            <a:off x="216000" y="696913"/>
            <a:ext cx="2828201" cy="1334853"/>
          </a:xfrm>
        </p:spPr>
        <p:txBody>
          <a:bodyPr/>
          <a:lstStyle>
            <a:lvl1pPr>
              <a:defRPr sz="3375"/>
            </a:lvl1pPr>
          </a:lstStyle>
          <a:p>
            <a:r>
              <a:rPr lang="en-US"/>
              <a:t>Click to edit Master title style</a:t>
            </a:r>
            <a:endParaRPr lang="en-GB"/>
          </a:p>
        </p:txBody>
      </p:sp>
    </p:spTree>
    <p:extLst>
      <p:ext uri="{BB962C8B-B14F-4D97-AF65-F5344CB8AC3E}">
        <p14:creationId xmlns:p14="http://schemas.microsoft.com/office/powerpoint/2010/main" val="104052245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Animated Title and Images">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55B8D2-C963-E4A2-E467-94496D231D97}"/>
              </a:ext>
            </a:extLst>
          </p:cNvPr>
          <p:cNvSpPr>
            <a:spLocks noGrp="1"/>
          </p:cNvSpPr>
          <p:nvPr>
            <p:ph type="sldNum" sz="quarter" idx="11"/>
          </p:nvPr>
        </p:nvSpPr>
        <p:spPr/>
        <p:txBody>
          <a:bodyPr/>
          <a:lstStyle/>
          <a:p>
            <a:fld id="{AEC8D767-5246-2244-A4A3-B8AFB218393C}" type="slidenum">
              <a:rPr lang="en-GB" smtClean="0"/>
              <a:pPr/>
              <a:t>‹#›</a:t>
            </a:fld>
            <a:endParaRPr lang="en-GB"/>
          </a:p>
        </p:txBody>
      </p:sp>
      <p:sp>
        <p:nvSpPr>
          <p:cNvPr id="10" name="Picture Placeholder 5">
            <a:extLst>
              <a:ext uri="{FF2B5EF4-FFF2-40B4-BE49-F238E27FC236}">
                <a16:creationId xmlns:a16="http://schemas.microsoft.com/office/drawing/2014/main" id="{BEB95803-75F5-094C-03C0-91A8C27F1AAA}"/>
              </a:ext>
            </a:extLst>
          </p:cNvPr>
          <p:cNvSpPr>
            <a:spLocks noGrp="1"/>
          </p:cNvSpPr>
          <p:nvPr>
            <p:ph type="pic" sz="quarter" idx="13" hasCustomPrompt="1"/>
          </p:nvPr>
        </p:nvSpPr>
        <p:spPr>
          <a:xfrm>
            <a:off x="0" y="-1"/>
            <a:ext cx="3781425" cy="3357563"/>
          </a:xfrm>
          <a:solidFill>
            <a:schemeClr val="tx2"/>
          </a:solidFill>
        </p:spPr>
        <p:txBody>
          <a:bodyPr vert="horz" lIns="0" tIns="0" rIns="0" bIns="0" rtlCol="0">
            <a:noAutofit/>
          </a:bodyPr>
          <a:lstStyle>
            <a:lvl1pPr marL="0" marR="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lang="en-GB"/>
            </a:lvl1pPr>
          </a:lstStyle>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r>
              <a:rPr lang="en-US"/>
              <a:t>Click the icon to add a photo or illustration.</a:t>
            </a:r>
          </a:p>
        </p:txBody>
      </p:sp>
      <p:sp>
        <p:nvSpPr>
          <p:cNvPr id="11" name="Picture Placeholder 5">
            <a:extLst>
              <a:ext uri="{FF2B5EF4-FFF2-40B4-BE49-F238E27FC236}">
                <a16:creationId xmlns:a16="http://schemas.microsoft.com/office/drawing/2014/main" id="{8BFC8B65-1954-09E7-5FF2-7014E6C8F04C}"/>
              </a:ext>
            </a:extLst>
          </p:cNvPr>
          <p:cNvSpPr>
            <a:spLocks noGrp="1"/>
          </p:cNvSpPr>
          <p:nvPr>
            <p:ph type="pic" sz="quarter" idx="14" hasCustomPrompt="1"/>
          </p:nvPr>
        </p:nvSpPr>
        <p:spPr>
          <a:xfrm>
            <a:off x="4624388" y="3357564"/>
            <a:ext cx="4516914" cy="3499955"/>
          </a:xfrm>
          <a:solidFill>
            <a:schemeClr val="tx2"/>
          </a:solidFill>
        </p:spPr>
        <p:txBody>
          <a:bodyPr vert="horz" lIns="0" tIns="0" rIns="0" bIns="0" rtlCol="0">
            <a:noAutofit/>
          </a:bodyPr>
          <a:lstStyle>
            <a:lvl1pPr marL="0" marR="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lang="en-GB"/>
            </a:lvl1pPr>
          </a:lstStyle>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r>
              <a:rPr lang="en-US"/>
              <a:t>Click the icon to add a photo or illustration.</a:t>
            </a:r>
          </a:p>
        </p:txBody>
      </p:sp>
      <p:sp>
        <p:nvSpPr>
          <p:cNvPr id="12" name="Text Placeholder 5">
            <a:extLst>
              <a:ext uri="{FF2B5EF4-FFF2-40B4-BE49-F238E27FC236}">
                <a16:creationId xmlns:a16="http://schemas.microsoft.com/office/drawing/2014/main" id="{769031AD-BE5D-A3B7-1DEC-6584F4E4BF8D}"/>
              </a:ext>
            </a:extLst>
          </p:cNvPr>
          <p:cNvSpPr>
            <a:spLocks noGrp="1"/>
          </p:cNvSpPr>
          <p:nvPr>
            <p:ph type="body" sz="quarter" idx="12" hasCustomPrompt="1"/>
          </p:nvPr>
        </p:nvSpPr>
        <p:spPr>
          <a:xfrm>
            <a:off x="4624388" y="1406476"/>
            <a:ext cx="4302573" cy="711092"/>
          </a:xfrm>
        </p:spPr>
        <p:txBody>
          <a:bodyPr wrap="square" anchor="ctr">
            <a:spAutoFit/>
          </a:bodyPr>
          <a:lstStyle>
            <a:lvl1pPr>
              <a:lnSpc>
                <a:spcPct val="80000"/>
              </a:lnSpc>
              <a:defRPr sz="5550" b="0" i="0">
                <a:solidFill>
                  <a:schemeClr val="accent1"/>
                </a:solidFill>
                <a:latin typeface="+mj-lt"/>
              </a:defRPr>
            </a:lvl1pPr>
            <a:lvl2pPr>
              <a:lnSpc>
                <a:spcPct val="80000"/>
              </a:lnSpc>
              <a:defRPr lang="en-GB" dirty="0" smtClean="0"/>
            </a:lvl2pPr>
            <a:lvl3pPr>
              <a:lnSpc>
                <a:spcPct val="80000"/>
              </a:lnSpc>
              <a:defRPr lang="en-GB" dirty="0" smtClean="0"/>
            </a:lvl3pPr>
            <a:lvl4pPr>
              <a:lnSpc>
                <a:spcPct val="80000"/>
              </a:lnSpc>
              <a:defRPr lang="en-GB" dirty="0" smtClean="0"/>
            </a:lvl4pPr>
            <a:lvl5pPr>
              <a:lnSpc>
                <a:spcPct val="80000"/>
              </a:lnSpc>
              <a:defRPr lang="en-GB" dirty="0"/>
            </a:lvl5pPr>
          </a:lstStyle>
          <a:p>
            <a:pPr lvl="0"/>
            <a:r>
              <a:rPr lang="en-GB"/>
              <a:t>Key text</a:t>
            </a:r>
          </a:p>
        </p:txBody>
      </p:sp>
      <p:sp>
        <p:nvSpPr>
          <p:cNvPr id="13" name="Text Placeholder 5">
            <a:extLst>
              <a:ext uri="{FF2B5EF4-FFF2-40B4-BE49-F238E27FC236}">
                <a16:creationId xmlns:a16="http://schemas.microsoft.com/office/drawing/2014/main" id="{C02A894D-CD72-8370-90B3-68756CDFCBE0}"/>
              </a:ext>
            </a:extLst>
          </p:cNvPr>
          <p:cNvSpPr>
            <a:spLocks noGrp="1"/>
          </p:cNvSpPr>
          <p:nvPr>
            <p:ph type="body" sz="quarter" idx="15" hasCustomPrompt="1"/>
          </p:nvPr>
        </p:nvSpPr>
        <p:spPr>
          <a:xfrm>
            <a:off x="950119" y="4476992"/>
            <a:ext cx="3565922" cy="711092"/>
          </a:xfrm>
        </p:spPr>
        <p:txBody>
          <a:bodyPr wrap="square" anchor="ctr">
            <a:spAutoFit/>
          </a:bodyPr>
          <a:lstStyle>
            <a:lvl1pPr>
              <a:lnSpc>
                <a:spcPct val="80000"/>
              </a:lnSpc>
              <a:defRPr sz="5550" b="0" i="0">
                <a:solidFill>
                  <a:schemeClr val="accent1"/>
                </a:solidFill>
                <a:latin typeface="+mj-lt"/>
              </a:defRPr>
            </a:lvl1pPr>
            <a:lvl2pPr>
              <a:lnSpc>
                <a:spcPct val="80000"/>
              </a:lnSpc>
              <a:defRPr lang="en-GB" dirty="0" smtClean="0"/>
            </a:lvl2pPr>
            <a:lvl3pPr>
              <a:lnSpc>
                <a:spcPct val="80000"/>
              </a:lnSpc>
              <a:defRPr lang="en-GB" dirty="0" smtClean="0"/>
            </a:lvl3pPr>
            <a:lvl4pPr>
              <a:lnSpc>
                <a:spcPct val="80000"/>
              </a:lnSpc>
              <a:defRPr lang="en-GB" dirty="0" smtClean="0"/>
            </a:lvl4pPr>
            <a:lvl5pPr>
              <a:lnSpc>
                <a:spcPct val="80000"/>
              </a:lnSpc>
              <a:defRPr lang="en-GB" dirty="0"/>
            </a:lvl5pPr>
          </a:lstStyle>
          <a:p>
            <a:pPr lvl="0"/>
            <a:r>
              <a:rPr lang="en-GB"/>
              <a:t>goes here</a:t>
            </a:r>
          </a:p>
        </p:txBody>
      </p:sp>
    </p:spTree>
    <p:extLst>
      <p:ext uri="{BB962C8B-B14F-4D97-AF65-F5344CB8AC3E}">
        <p14:creationId xmlns:p14="http://schemas.microsoft.com/office/powerpoint/2010/main" val="129895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63" presetClass="path" presetSubtype="0" accel="50000" decel="50000" fill="hold" grpId="1" nodeType="withEffect">
                                  <p:stCondLst>
                                    <p:cond delay="0"/>
                                  </p:stCondLst>
                                  <p:childTnLst>
                                    <p:animMotion origin="layout" path="M 1.45833E-6 -4.07407E-6 L 0.03906 -4.07407E-6 " pathEditMode="relative" rAng="0" ptsTypes="AA">
                                      <p:cBhvr>
                                        <p:cTn id="9" dur="1000" spd="-100000" fill="hold"/>
                                        <p:tgtEl>
                                          <p:spTgt spid="12"/>
                                        </p:tgtEl>
                                        <p:attrNameLst>
                                          <p:attrName>ppt_x</p:attrName>
                                          <p:attrName>ppt_y</p:attrName>
                                        </p:attrNameLst>
                                      </p:cBhvr>
                                      <p:rCtr x="1953"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63" presetClass="path" presetSubtype="0" accel="50000" decel="50000" fill="hold" grpId="1" nodeType="withEffect">
                                  <p:stCondLst>
                                    <p:cond delay="0"/>
                                  </p:stCondLst>
                                  <p:childTnLst>
                                    <p:animMotion origin="layout" path="M -3.33333E-6 -3.7037E-6 L -0.03437 -3.7037E-6 " pathEditMode="relative" rAng="0" ptsTypes="AA">
                                      <p:cBhvr>
                                        <p:cTn id="18" dur="1000" spd="-100000" fill="hold"/>
                                        <p:tgtEl>
                                          <p:spTgt spid="13"/>
                                        </p:tgtEl>
                                        <p:attrNameLst>
                                          <p:attrName>ppt_x</p:attrName>
                                          <p:attrName>ppt_y</p:attrName>
                                        </p:attrNameLst>
                                      </p:cBhvr>
                                      <p:rCtr x="-1719" y="0"/>
                                    </p:animMotion>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2" grpId="1"/>
      <p:bldP spid="13" grpId="0">
        <p:tmplLst>
          <p:tmpl>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3" grpId="1"/>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eam Slide x 1">
    <p:bg>
      <p:bgPr>
        <a:solidFill>
          <a:schemeClr val="accent1"/>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lvl1pPr>
              <a:defRPr>
                <a:solidFill>
                  <a:schemeClr val="bg1"/>
                </a:solidFill>
              </a:defRPr>
            </a:lvl1pPr>
          </a:lstStyle>
          <a:p>
            <a:fld id="{AEC8D767-5246-2244-A4A3-B8AFB218393C}" type="slidenum">
              <a:rPr lang="en-GB" smtClean="0"/>
              <a:pPr/>
              <a:t>‹#›</a:t>
            </a:fld>
            <a:endParaRPr lang="en-GB"/>
          </a:p>
        </p:txBody>
      </p:sp>
      <p:sp>
        <p:nvSpPr>
          <p:cNvPr id="23" name="Picture Placeholder 3">
            <a:extLst>
              <a:ext uri="{FF2B5EF4-FFF2-40B4-BE49-F238E27FC236}">
                <a16:creationId xmlns:a16="http://schemas.microsoft.com/office/drawing/2014/main" id="{9858E5CC-B320-8459-7BD7-5CE14C5E3AC9}"/>
              </a:ext>
            </a:extLst>
          </p:cNvPr>
          <p:cNvSpPr>
            <a:spLocks noGrp="1"/>
          </p:cNvSpPr>
          <p:nvPr>
            <p:ph type="pic" sz="quarter" idx="23" hasCustomPrompt="1"/>
          </p:nvPr>
        </p:nvSpPr>
        <p:spPr>
          <a:xfrm>
            <a:off x="4627961" y="0"/>
            <a:ext cx="4516039" cy="6858000"/>
          </a:xfrm>
          <a:solidFill>
            <a:schemeClr val="tx2"/>
          </a:solidFill>
        </p:spPr>
        <p:txBody>
          <a:bodyPr vert="horz" lIns="0" tIns="0" rIns="0" bIns="0" rtlCol="0">
            <a:noAutofit/>
          </a:bodyPr>
          <a:lstStyle>
            <a:lvl1pPr>
              <a:defRPr lang="en-GB" dirty="0">
                <a:solidFill>
                  <a:schemeClr val="tx1"/>
                </a:solidFill>
              </a:defRPr>
            </a:lvl1pPr>
          </a:lstStyle>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r>
              <a:rPr lang="en-US"/>
              <a:t>Click the icon to add a team member headshot.</a:t>
            </a:r>
          </a:p>
        </p:txBody>
      </p:sp>
      <p:sp>
        <p:nvSpPr>
          <p:cNvPr id="4" name="Text Placeholder 10">
            <a:extLst>
              <a:ext uri="{FF2B5EF4-FFF2-40B4-BE49-F238E27FC236}">
                <a16:creationId xmlns:a16="http://schemas.microsoft.com/office/drawing/2014/main" id="{9C68E616-CAC0-EE06-D15E-AFFEF3740EFF}"/>
              </a:ext>
            </a:extLst>
          </p:cNvPr>
          <p:cNvSpPr>
            <a:spLocks noGrp="1"/>
          </p:cNvSpPr>
          <p:nvPr>
            <p:ph type="body" sz="quarter" idx="26" hasCustomPrompt="1"/>
          </p:nvPr>
        </p:nvSpPr>
        <p:spPr>
          <a:xfrm>
            <a:off x="216694" y="5394325"/>
            <a:ext cx="2096690" cy="876300"/>
          </a:xfrm>
        </p:spPr>
        <p:txBody>
          <a:bodyPr anchor="t"/>
          <a:lstStyle>
            <a:lvl1pPr>
              <a:spcBef>
                <a:spcPts val="0"/>
              </a:spcBef>
              <a:spcAft>
                <a:spcPts val="0"/>
              </a:spcAft>
              <a:defRPr lang="en-GB" sz="1050" b="1" i="0" kern="1200" dirty="0">
                <a:solidFill>
                  <a:schemeClr val="bg1"/>
                </a:solidFill>
                <a:latin typeface="Johnson Text" pitchFamily="2" charset="77"/>
                <a:ea typeface="+mn-ea"/>
                <a:cs typeface="+mn-cs"/>
              </a:defRPr>
            </a:lvl1pPr>
            <a:lvl2pPr marL="0" indent="0">
              <a:spcBef>
                <a:spcPts val="0"/>
              </a:spcBef>
              <a:spcAft>
                <a:spcPts val="0"/>
              </a:spcAft>
              <a:buNone/>
              <a:defRPr sz="1050" b="0" i="0">
                <a:solidFill>
                  <a:schemeClr val="bg1"/>
                </a:solidFill>
                <a:latin typeface="Johnson Text" pitchFamily="2" charset="77"/>
              </a:defRPr>
            </a:lvl2pPr>
            <a:lvl3pPr marL="240506" indent="-240506">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5" name="Text Placeholder 7">
            <a:extLst>
              <a:ext uri="{FF2B5EF4-FFF2-40B4-BE49-F238E27FC236}">
                <a16:creationId xmlns:a16="http://schemas.microsoft.com/office/drawing/2014/main" id="{D8DD8F62-9521-0227-75CF-0AE636418711}"/>
              </a:ext>
            </a:extLst>
          </p:cNvPr>
          <p:cNvSpPr>
            <a:spLocks noGrp="1"/>
          </p:cNvSpPr>
          <p:nvPr>
            <p:ph type="body" sz="quarter" idx="15" hasCustomPrompt="1"/>
          </p:nvPr>
        </p:nvSpPr>
        <p:spPr>
          <a:xfrm>
            <a:off x="216694" y="2338389"/>
            <a:ext cx="2833688" cy="1893887"/>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GB"/>
              <a:t>Click to add text. Delete if not required.</a:t>
            </a:r>
          </a:p>
          <a:p>
            <a:pPr lvl="1"/>
            <a:r>
              <a:rPr lang="en-GB"/>
              <a:t>Second level</a:t>
            </a:r>
          </a:p>
          <a:p>
            <a:pPr lvl="2"/>
            <a:r>
              <a:rPr lang="en-GB"/>
              <a:t>Third level</a:t>
            </a:r>
          </a:p>
        </p:txBody>
      </p:sp>
      <p:sp>
        <p:nvSpPr>
          <p:cNvPr id="9" name="Title 7">
            <a:extLst>
              <a:ext uri="{FF2B5EF4-FFF2-40B4-BE49-F238E27FC236}">
                <a16:creationId xmlns:a16="http://schemas.microsoft.com/office/drawing/2014/main" id="{B09A4C51-350E-EA65-5ABE-B10E6D298CF1}"/>
              </a:ext>
            </a:extLst>
          </p:cNvPr>
          <p:cNvSpPr>
            <a:spLocks noGrp="1"/>
          </p:cNvSpPr>
          <p:nvPr>
            <p:ph type="title" hasCustomPrompt="1"/>
          </p:nvPr>
        </p:nvSpPr>
        <p:spPr>
          <a:xfrm>
            <a:off x="216228" y="262800"/>
            <a:ext cx="4299814" cy="351506"/>
          </a:xfrm>
        </p:spPr>
        <p:txBody>
          <a:bodyPr/>
          <a:lstStyle>
            <a:lvl1pPr>
              <a:defRPr>
                <a:solidFill>
                  <a:schemeClr val="bg1"/>
                </a:solidFill>
              </a:defRPr>
            </a:lvl1pPr>
          </a:lstStyle>
          <a:p>
            <a:r>
              <a:rPr lang="en-US"/>
              <a:t>Master title style</a:t>
            </a:r>
            <a:endParaRPr lang="en-GB"/>
          </a:p>
        </p:txBody>
      </p:sp>
      <p:sp>
        <p:nvSpPr>
          <p:cNvPr id="2" name="Subtitle 2">
            <a:extLst>
              <a:ext uri="{FF2B5EF4-FFF2-40B4-BE49-F238E27FC236}">
                <a16:creationId xmlns:a16="http://schemas.microsoft.com/office/drawing/2014/main" id="{5751BFC5-7E94-8966-6D2A-5204BCB942D2}"/>
              </a:ext>
            </a:extLst>
          </p:cNvPr>
          <p:cNvSpPr>
            <a:spLocks noGrp="1"/>
          </p:cNvSpPr>
          <p:nvPr>
            <p:ph type="subTitle" idx="16" hasCustomPrompt="1"/>
          </p:nvPr>
        </p:nvSpPr>
        <p:spPr>
          <a:xfrm>
            <a:off x="216227" y="713621"/>
            <a:ext cx="4299814" cy="219676"/>
          </a:xfrm>
        </p:spPr>
        <p:txBody>
          <a:bodyPr vert="horz" wrap="square" lIns="0" tIns="0" rIns="0" bIns="0" rtlCol="0" anchor="t">
            <a:spAutoFit/>
          </a:bodyPr>
          <a:lstStyle>
            <a:lvl1pPr>
              <a:defRPr lang="en-GB" b="1" dirty="0">
                <a:solidFill>
                  <a:schemeClr val="bg1"/>
                </a:solidFill>
              </a:defRPr>
            </a:lvl1pPr>
          </a:lstStyle>
          <a:p>
            <a:pPr lvl="0"/>
            <a:r>
              <a:rPr lang="en-GB"/>
              <a:t>Subtitle. Delete if not required.</a:t>
            </a:r>
          </a:p>
        </p:txBody>
      </p:sp>
      <p:sp>
        <p:nvSpPr>
          <p:cNvPr id="8" name="Graphic 8">
            <a:extLst>
              <a:ext uri="{FF2B5EF4-FFF2-40B4-BE49-F238E27FC236}">
                <a16:creationId xmlns:a16="http://schemas.microsoft.com/office/drawing/2014/main" id="{72BCA6DA-C512-3F6C-413A-68DFF806988F}"/>
              </a:ext>
            </a:extLst>
          </p:cNvPr>
          <p:cNvSpPr>
            <a:spLocks noChangeAspect="1"/>
          </p:cNvSpPr>
          <p:nvPr userDrawn="1"/>
        </p:nvSpPr>
        <p:spPr>
          <a:xfrm>
            <a:off x="216228" y="6417655"/>
            <a:ext cx="869400" cy="144618"/>
          </a:xfrm>
          <a:custGeom>
            <a:avLst/>
            <a:gdLst>
              <a:gd name="connsiteX0" fmla="*/ 5490245 w 10740954"/>
              <a:gd name="connsiteY0" fmla="*/ 754143 h 1339999"/>
              <a:gd name="connsiteX1" fmla="*/ 5740115 w 10740954"/>
              <a:gd name="connsiteY1" fmla="*/ 501451 h 1339999"/>
              <a:gd name="connsiteX2" fmla="*/ 5964018 w 10740954"/>
              <a:gd name="connsiteY2" fmla="*/ 754143 h 1339999"/>
              <a:gd name="connsiteX3" fmla="*/ 5490245 w 10740954"/>
              <a:gd name="connsiteY3" fmla="*/ 754143 h 1339999"/>
              <a:gd name="connsiteX4" fmla="*/ 5739850 w 10740954"/>
              <a:gd name="connsiteY4" fmla="*/ 377202 h 1339999"/>
              <a:gd name="connsiteX5" fmla="*/ 5325432 w 10740954"/>
              <a:gd name="connsiteY5" fmla="*/ 860567 h 1339999"/>
              <a:gd name="connsiteX6" fmla="*/ 5739850 w 10740954"/>
              <a:gd name="connsiteY6" fmla="*/ 1329252 h 1339999"/>
              <a:gd name="connsiteX7" fmla="*/ 6117437 w 10740954"/>
              <a:gd name="connsiteY7" fmla="*/ 1030950 h 1339999"/>
              <a:gd name="connsiteX8" fmla="*/ 5976736 w 10740954"/>
              <a:gd name="connsiteY8" fmla="*/ 994252 h 1339999"/>
              <a:gd name="connsiteX9" fmla="*/ 5754689 w 10740954"/>
              <a:gd name="connsiteY9" fmla="*/ 1201071 h 1339999"/>
              <a:gd name="connsiteX10" fmla="*/ 5484416 w 10740954"/>
              <a:gd name="connsiteY10" fmla="*/ 862402 h 1339999"/>
              <a:gd name="connsiteX11" fmla="*/ 6119027 w 10740954"/>
              <a:gd name="connsiteY11" fmla="*/ 862402 h 1339999"/>
              <a:gd name="connsiteX12" fmla="*/ 6119027 w 10740954"/>
              <a:gd name="connsiteY12" fmla="*/ 811025 h 1339999"/>
              <a:gd name="connsiteX13" fmla="*/ 5739850 w 10740954"/>
              <a:gd name="connsiteY13" fmla="*/ 377202 h 1339999"/>
              <a:gd name="connsiteX14" fmla="*/ 8274584 w 10740954"/>
              <a:gd name="connsiteY14" fmla="*/ 754143 h 1339999"/>
              <a:gd name="connsiteX15" fmla="*/ 8524454 w 10740954"/>
              <a:gd name="connsiteY15" fmla="*/ 501451 h 1339999"/>
              <a:gd name="connsiteX16" fmla="*/ 8748356 w 10740954"/>
              <a:gd name="connsiteY16" fmla="*/ 754143 h 1339999"/>
              <a:gd name="connsiteX17" fmla="*/ 8274584 w 10740954"/>
              <a:gd name="connsiteY17" fmla="*/ 754143 h 1339999"/>
              <a:gd name="connsiteX18" fmla="*/ 8524454 w 10740954"/>
              <a:gd name="connsiteY18" fmla="*/ 377202 h 1339999"/>
              <a:gd name="connsiteX19" fmla="*/ 8110035 w 10740954"/>
              <a:gd name="connsiteY19" fmla="*/ 860567 h 1339999"/>
              <a:gd name="connsiteX20" fmla="*/ 8524454 w 10740954"/>
              <a:gd name="connsiteY20" fmla="*/ 1329252 h 1339999"/>
              <a:gd name="connsiteX21" fmla="*/ 8902041 w 10740954"/>
              <a:gd name="connsiteY21" fmla="*/ 1030950 h 1339999"/>
              <a:gd name="connsiteX22" fmla="*/ 8761340 w 10740954"/>
              <a:gd name="connsiteY22" fmla="*/ 994252 h 1339999"/>
              <a:gd name="connsiteX23" fmla="*/ 8539292 w 10740954"/>
              <a:gd name="connsiteY23" fmla="*/ 1201071 h 1339999"/>
              <a:gd name="connsiteX24" fmla="*/ 8269019 w 10740954"/>
              <a:gd name="connsiteY24" fmla="*/ 862402 h 1339999"/>
              <a:gd name="connsiteX25" fmla="*/ 8903630 w 10740954"/>
              <a:gd name="connsiteY25" fmla="*/ 862402 h 1339999"/>
              <a:gd name="connsiteX26" fmla="*/ 8903630 w 10740954"/>
              <a:gd name="connsiteY26" fmla="*/ 811025 h 1339999"/>
              <a:gd name="connsiteX27" fmla="*/ 8524454 w 10740954"/>
              <a:gd name="connsiteY27" fmla="*/ 377202 h 1339999"/>
              <a:gd name="connsiteX28" fmla="*/ 9484716 w 10740954"/>
              <a:gd name="connsiteY28" fmla="*/ 377202 h 1339999"/>
              <a:gd name="connsiteX29" fmla="*/ 9059169 w 10740954"/>
              <a:gd name="connsiteY29" fmla="*/ 862402 h 1339999"/>
              <a:gd name="connsiteX30" fmla="*/ 9477297 w 10740954"/>
              <a:gd name="connsiteY30" fmla="*/ 1329252 h 1339999"/>
              <a:gd name="connsiteX31" fmla="*/ 9856739 w 10740954"/>
              <a:gd name="connsiteY31" fmla="*/ 1003427 h 1339999"/>
              <a:gd name="connsiteX32" fmla="*/ 9710473 w 10740954"/>
              <a:gd name="connsiteY32" fmla="*/ 968564 h 1339999"/>
              <a:gd name="connsiteX33" fmla="*/ 9488426 w 10740954"/>
              <a:gd name="connsiteY33" fmla="*/ 1199236 h 1339999"/>
              <a:gd name="connsiteX34" fmla="*/ 9220008 w 10740954"/>
              <a:gd name="connsiteY34" fmla="*/ 851392 h 1339999"/>
              <a:gd name="connsiteX35" fmla="*/ 9481006 w 10740954"/>
              <a:gd name="connsiteY35" fmla="*/ 507218 h 1339999"/>
              <a:gd name="connsiteX36" fmla="*/ 9710473 w 10740954"/>
              <a:gd name="connsiteY36" fmla="*/ 726881 h 1339999"/>
              <a:gd name="connsiteX37" fmla="*/ 9856739 w 10740954"/>
              <a:gd name="connsiteY37" fmla="*/ 692018 h 1339999"/>
              <a:gd name="connsiteX38" fmla="*/ 9484716 w 10740954"/>
              <a:gd name="connsiteY38" fmla="*/ 377202 h 1339999"/>
              <a:gd name="connsiteX39" fmla="*/ 5112923 w 10740954"/>
              <a:gd name="connsiteY39" fmla="*/ 29358 h 1339999"/>
              <a:gd name="connsiteX40" fmla="*/ 4868618 w 10740954"/>
              <a:gd name="connsiteY40" fmla="*/ 29358 h 1339999"/>
              <a:gd name="connsiteX41" fmla="*/ 4485467 w 10740954"/>
              <a:gd name="connsiteY41" fmla="*/ 1061881 h 1339999"/>
              <a:gd name="connsiteX42" fmla="*/ 4100726 w 10740954"/>
              <a:gd name="connsiteY42" fmla="*/ 29358 h 1339999"/>
              <a:gd name="connsiteX43" fmla="*/ 3845291 w 10740954"/>
              <a:gd name="connsiteY43" fmla="*/ 29358 h 1339999"/>
              <a:gd name="connsiteX44" fmla="*/ 3845291 w 10740954"/>
              <a:gd name="connsiteY44" fmla="*/ 1310641 h 1339999"/>
              <a:gd name="connsiteX45" fmla="*/ 4006130 w 10740954"/>
              <a:gd name="connsiteY45" fmla="*/ 1310641 h 1339999"/>
              <a:gd name="connsiteX46" fmla="*/ 4006130 w 10740954"/>
              <a:gd name="connsiteY46" fmla="*/ 206819 h 1339999"/>
              <a:gd name="connsiteX47" fmla="*/ 4418694 w 10740954"/>
              <a:gd name="connsiteY47" fmla="*/ 1310641 h 1339999"/>
              <a:gd name="connsiteX48" fmla="*/ 4542701 w 10740954"/>
              <a:gd name="connsiteY48" fmla="*/ 1310641 h 1339999"/>
              <a:gd name="connsiteX49" fmla="*/ 4951820 w 10740954"/>
              <a:gd name="connsiteY49" fmla="*/ 204984 h 1339999"/>
              <a:gd name="connsiteX50" fmla="*/ 4951820 w 10740954"/>
              <a:gd name="connsiteY50" fmla="*/ 1310641 h 1339999"/>
              <a:gd name="connsiteX51" fmla="*/ 5112923 w 10740954"/>
              <a:gd name="connsiteY51" fmla="*/ 1310641 h 1339999"/>
              <a:gd name="connsiteX52" fmla="*/ 5112923 w 10740954"/>
              <a:gd name="connsiteY52" fmla="*/ 29358 h 1339999"/>
              <a:gd name="connsiteX53" fmla="*/ 6688984 w 10740954"/>
              <a:gd name="connsiteY53" fmla="*/ 1198974 h 1339999"/>
              <a:gd name="connsiteX54" fmla="*/ 6435405 w 10740954"/>
              <a:gd name="connsiteY54" fmla="*/ 852965 h 1339999"/>
              <a:gd name="connsiteX55" fmla="*/ 6688984 w 10740954"/>
              <a:gd name="connsiteY55" fmla="*/ 506956 h 1339999"/>
              <a:gd name="connsiteX56" fmla="*/ 6942564 w 10740954"/>
              <a:gd name="connsiteY56" fmla="*/ 852965 h 1339999"/>
              <a:gd name="connsiteX57" fmla="*/ 6688984 w 10740954"/>
              <a:gd name="connsiteY57" fmla="*/ 1198974 h 1339999"/>
              <a:gd name="connsiteX58" fmla="*/ 7092538 w 10740954"/>
              <a:gd name="connsiteY58" fmla="*/ 29358 h 1339999"/>
              <a:gd name="connsiteX59" fmla="*/ 6938854 w 10740954"/>
              <a:gd name="connsiteY59" fmla="*/ 29358 h 1339999"/>
              <a:gd name="connsiteX60" fmla="*/ 6938854 w 10740954"/>
              <a:gd name="connsiteY60" fmla="*/ 571177 h 1339999"/>
              <a:gd name="connsiteX61" fmla="*/ 6663017 w 10740954"/>
              <a:gd name="connsiteY61" fmla="*/ 377202 h 1339999"/>
              <a:gd name="connsiteX62" fmla="*/ 6274301 w 10740954"/>
              <a:gd name="connsiteY62" fmla="*/ 858732 h 1339999"/>
              <a:gd name="connsiteX63" fmla="*/ 6650033 w 10740954"/>
              <a:gd name="connsiteY63" fmla="*/ 1329252 h 1339999"/>
              <a:gd name="connsiteX64" fmla="*/ 6938854 w 10740954"/>
              <a:gd name="connsiteY64" fmla="*/ 1126103 h 1339999"/>
              <a:gd name="connsiteX65" fmla="*/ 6938854 w 10740954"/>
              <a:gd name="connsiteY65" fmla="*/ 1195567 h 1339999"/>
              <a:gd name="connsiteX66" fmla="*/ 6948128 w 10740954"/>
              <a:gd name="connsiteY66" fmla="*/ 1310903 h 1339999"/>
              <a:gd name="connsiteX67" fmla="*/ 7103667 w 10740954"/>
              <a:gd name="connsiteY67" fmla="*/ 1310903 h 1339999"/>
              <a:gd name="connsiteX68" fmla="*/ 7092538 w 10740954"/>
              <a:gd name="connsiteY68" fmla="*/ 1120598 h 1339999"/>
              <a:gd name="connsiteX69" fmla="*/ 7092538 w 10740954"/>
              <a:gd name="connsiteY69" fmla="*/ 29358 h 1339999"/>
              <a:gd name="connsiteX70" fmla="*/ 8258155 w 10740954"/>
              <a:gd name="connsiteY70" fmla="*/ 29358 h 1339999"/>
              <a:gd name="connsiteX71" fmla="*/ 7258942 w 10740954"/>
              <a:gd name="connsiteY71" fmla="*/ 29358 h 1339999"/>
              <a:gd name="connsiteX72" fmla="*/ 7258942 w 10740954"/>
              <a:gd name="connsiteY72" fmla="*/ 163044 h 1339999"/>
              <a:gd name="connsiteX73" fmla="*/ 7678924 w 10740954"/>
              <a:gd name="connsiteY73" fmla="*/ 163044 h 1339999"/>
              <a:gd name="connsiteX74" fmla="*/ 7678924 w 10740954"/>
              <a:gd name="connsiteY74" fmla="*/ 1310903 h 1339999"/>
              <a:gd name="connsiteX75" fmla="*/ 7840028 w 10740954"/>
              <a:gd name="connsiteY75" fmla="*/ 1310903 h 1339999"/>
              <a:gd name="connsiteX76" fmla="*/ 7840028 w 10740954"/>
              <a:gd name="connsiteY76" fmla="*/ 163044 h 1339999"/>
              <a:gd name="connsiteX77" fmla="*/ 8258155 w 10740954"/>
              <a:gd name="connsiteY77" fmla="*/ 163044 h 1339999"/>
              <a:gd name="connsiteX78" fmla="*/ 8258155 w 10740954"/>
              <a:gd name="connsiteY78" fmla="*/ 29358 h 1339999"/>
              <a:gd name="connsiteX79" fmla="*/ 10185835 w 10740954"/>
              <a:gd name="connsiteY79" fmla="*/ 29358 h 1339999"/>
              <a:gd name="connsiteX80" fmla="*/ 10032151 w 10740954"/>
              <a:gd name="connsiteY80" fmla="*/ 29358 h 1339999"/>
              <a:gd name="connsiteX81" fmla="*/ 10032151 w 10740954"/>
              <a:gd name="connsiteY81" fmla="*/ 1310641 h 1339999"/>
              <a:gd name="connsiteX82" fmla="*/ 10185835 w 10740954"/>
              <a:gd name="connsiteY82" fmla="*/ 1310641 h 1339999"/>
              <a:gd name="connsiteX83" fmla="*/ 10185835 w 10740954"/>
              <a:gd name="connsiteY83" fmla="*/ 708532 h 1339999"/>
              <a:gd name="connsiteX84" fmla="*/ 10387480 w 10740954"/>
              <a:gd name="connsiteY84" fmla="*/ 494374 h 1339999"/>
              <a:gd name="connsiteX85" fmla="*/ 10587270 w 10740954"/>
              <a:gd name="connsiteY85" fmla="*/ 708532 h 1339999"/>
              <a:gd name="connsiteX86" fmla="*/ 10587270 w 10740954"/>
              <a:gd name="connsiteY86" fmla="*/ 1310903 h 1339999"/>
              <a:gd name="connsiteX87" fmla="*/ 10740955 w 10740954"/>
              <a:gd name="connsiteY87" fmla="*/ 1310903 h 1339999"/>
              <a:gd name="connsiteX88" fmla="*/ 10740955 w 10740954"/>
              <a:gd name="connsiteY88" fmla="*/ 677339 h 1339999"/>
              <a:gd name="connsiteX89" fmla="*/ 10443125 w 10740954"/>
              <a:gd name="connsiteY89" fmla="*/ 377202 h 1339999"/>
              <a:gd name="connsiteX90" fmla="*/ 10185835 w 10740954"/>
              <a:gd name="connsiteY90" fmla="*/ 536576 h 1339999"/>
              <a:gd name="connsiteX91" fmla="*/ 10185835 w 10740954"/>
              <a:gd name="connsiteY91" fmla="*/ 29358 h 1339999"/>
              <a:gd name="connsiteX92" fmla="*/ 2759431 w 10740954"/>
              <a:gd name="connsiteY92" fmla="*/ 1339999 h 1339999"/>
              <a:gd name="connsiteX93" fmla="*/ 3188688 w 10740954"/>
              <a:gd name="connsiteY93" fmla="*/ 917186 h 1339999"/>
              <a:gd name="connsiteX94" fmla="*/ 3188688 w 10740954"/>
              <a:gd name="connsiteY94" fmla="*/ 29358 h 1339999"/>
              <a:gd name="connsiteX95" fmla="*/ 2959221 w 10740954"/>
              <a:gd name="connsiteY95" fmla="*/ 29358 h 1339999"/>
              <a:gd name="connsiteX96" fmla="*/ 2959221 w 10740954"/>
              <a:gd name="connsiteY96" fmla="*/ 975903 h 1339999"/>
              <a:gd name="connsiteX97" fmla="*/ 2759431 w 10740954"/>
              <a:gd name="connsiteY97" fmla="*/ 1221255 h 1339999"/>
              <a:gd name="connsiteX98" fmla="*/ 2559641 w 10740954"/>
              <a:gd name="connsiteY98" fmla="*/ 957554 h 1339999"/>
              <a:gd name="connsiteX99" fmla="*/ 2559641 w 10740954"/>
              <a:gd name="connsiteY99" fmla="*/ 781928 h 1339999"/>
              <a:gd name="connsiteX100" fmla="*/ 2330175 w 10740954"/>
              <a:gd name="connsiteY100" fmla="*/ 838548 h 1339999"/>
              <a:gd name="connsiteX101" fmla="*/ 2330175 w 10740954"/>
              <a:gd name="connsiteY101" fmla="*/ 917186 h 1339999"/>
              <a:gd name="connsiteX102" fmla="*/ 2759431 w 10740954"/>
              <a:gd name="connsiteY102" fmla="*/ 1339999 h 1339999"/>
              <a:gd name="connsiteX103" fmla="*/ 1537905 w 10740954"/>
              <a:gd name="connsiteY103" fmla="*/ 1206314 h 1339999"/>
              <a:gd name="connsiteX104" fmla="*/ 1251204 w 10740954"/>
              <a:gd name="connsiteY104" fmla="*/ 911682 h 1339999"/>
              <a:gd name="connsiteX105" fmla="*/ 1364082 w 10740954"/>
              <a:gd name="connsiteY105" fmla="*/ 679174 h 1339999"/>
              <a:gd name="connsiteX106" fmla="*/ 1782210 w 10740954"/>
              <a:gd name="connsiteY106" fmla="*/ 1131345 h 1339999"/>
              <a:gd name="connsiteX107" fmla="*/ 1537905 w 10740954"/>
              <a:gd name="connsiteY107" fmla="*/ 1206314 h 1339999"/>
              <a:gd name="connsiteX108" fmla="*/ 1761807 w 10740954"/>
              <a:gd name="connsiteY108" fmla="*/ 550993 h 1339999"/>
              <a:gd name="connsiteX109" fmla="*/ 2004258 w 10740954"/>
              <a:gd name="connsiteY109" fmla="*/ 785336 h 1339999"/>
              <a:gd name="connsiteX110" fmla="*/ 1945168 w 10740954"/>
              <a:gd name="connsiteY110" fmla="*/ 981146 h 1339999"/>
              <a:gd name="connsiteX111" fmla="*/ 1582420 w 10740954"/>
              <a:gd name="connsiteY111" fmla="*/ 585856 h 1339999"/>
              <a:gd name="connsiteX112" fmla="*/ 1761807 w 10740954"/>
              <a:gd name="connsiteY112" fmla="*/ 550993 h 1339999"/>
              <a:gd name="connsiteX113" fmla="*/ 1537905 w 10740954"/>
              <a:gd name="connsiteY113" fmla="*/ 96987 h 1339999"/>
              <a:gd name="connsiteX114" fmla="*/ 1711727 w 10740954"/>
              <a:gd name="connsiteY114" fmla="*/ 272613 h 1339999"/>
              <a:gd name="connsiteX115" fmla="*/ 1532340 w 10740954"/>
              <a:gd name="connsiteY115" fmla="*/ 532644 h 1339999"/>
              <a:gd name="connsiteX116" fmla="*/ 1452848 w 10740954"/>
              <a:gd name="connsiteY116" fmla="*/ 444831 h 1339999"/>
              <a:gd name="connsiteX117" fmla="*/ 1362227 w 10740954"/>
              <a:gd name="connsiteY117" fmla="*/ 263701 h 1339999"/>
              <a:gd name="connsiteX118" fmla="*/ 1537905 w 10740954"/>
              <a:gd name="connsiteY118" fmla="*/ 96987 h 1339999"/>
              <a:gd name="connsiteX119" fmla="*/ 2002403 w 10740954"/>
              <a:gd name="connsiteY119" fmla="*/ 1043532 h 1339999"/>
              <a:gd name="connsiteX120" fmla="*/ 2159797 w 10740954"/>
              <a:gd name="connsiteY120" fmla="*/ 686514 h 1339999"/>
              <a:gd name="connsiteX121" fmla="*/ 1917346 w 10740954"/>
              <a:gd name="connsiteY121" fmla="*/ 454006 h 1339999"/>
              <a:gd name="connsiteX122" fmla="*/ 1695299 w 10740954"/>
              <a:gd name="connsiteY122" fmla="*/ 498044 h 1339999"/>
              <a:gd name="connsiteX123" fmla="*/ 1691589 w 10740954"/>
              <a:gd name="connsiteY123" fmla="*/ 490704 h 1339999"/>
              <a:gd name="connsiteX124" fmla="*/ 1891379 w 10740954"/>
              <a:gd name="connsiteY124" fmla="*/ 249022 h 1339999"/>
              <a:gd name="connsiteX125" fmla="*/ 1543469 w 10740954"/>
              <a:gd name="connsiteY125" fmla="*/ 0 h 1339999"/>
              <a:gd name="connsiteX126" fmla="*/ 1162173 w 10740954"/>
              <a:gd name="connsiteY126" fmla="*/ 316651 h 1339999"/>
              <a:gd name="connsiteX127" fmla="*/ 1310293 w 10740954"/>
              <a:gd name="connsiteY127" fmla="*/ 622292 h 1339999"/>
              <a:gd name="connsiteX128" fmla="*/ 1312147 w 10740954"/>
              <a:gd name="connsiteY128" fmla="*/ 625962 h 1339999"/>
              <a:gd name="connsiteX129" fmla="*/ 1047439 w 10740954"/>
              <a:gd name="connsiteY129" fmla="*/ 993990 h 1339999"/>
              <a:gd name="connsiteX130" fmla="*/ 1419462 w 10740954"/>
              <a:gd name="connsiteY130" fmla="*/ 1339999 h 1339999"/>
              <a:gd name="connsiteX131" fmla="*/ 1837589 w 10740954"/>
              <a:gd name="connsiteY131" fmla="*/ 1191635 h 1339999"/>
              <a:gd name="connsiteX132" fmla="*/ 1948613 w 10740954"/>
              <a:gd name="connsiteY132" fmla="*/ 1310641 h 1339999"/>
              <a:gd name="connsiteX133" fmla="*/ 2239024 w 10740954"/>
              <a:gd name="connsiteY133" fmla="*/ 1310641 h 1339999"/>
              <a:gd name="connsiteX134" fmla="*/ 2239024 w 10740954"/>
              <a:gd name="connsiteY134" fmla="*/ 1301466 h 1339999"/>
              <a:gd name="connsiteX135" fmla="*/ 2002403 w 10740954"/>
              <a:gd name="connsiteY135" fmla="*/ 1043532 h 1339999"/>
              <a:gd name="connsiteX136" fmla="*/ 429257 w 10740954"/>
              <a:gd name="connsiteY136" fmla="*/ 1339999 h 1339999"/>
              <a:gd name="connsiteX137" fmla="*/ 858513 w 10740954"/>
              <a:gd name="connsiteY137" fmla="*/ 917186 h 1339999"/>
              <a:gd name="connsiteX138" fmla="*/ 858513 w 10740954"/>
              <a:gd name="connsiteY138" fmla="*/ 29358 h 1339999"/>
              <a:gd name="connsiteX139" fmla="*/ 629046 w 10740954"/>
              <a:gd name="connsiteY139" fmla="*/ 29358 h 1339999"/>
              <a:gd name="connsiteX140" fmla="*/ 629046 w 10740954"/>
              <a:gd name="connsiteY140" fmla="*/ 975903 h 1339999"/>
              <a:gd name="connsiteX141" fmla="*/ 429257 w 10740954"/>
              <a:gd name="connsiteY141" fmla="*/ 1221255 h 1339999"/>
              <a:gd name="connsiteX142" fmla="*/ 229467 w 10740954"/>
              <a:gd name="connsiteY142" fmla="*/ 957554 h 1339999"/>
              <a:gd name="connsiteX143" fmla="*/ 229467 w 10740954"/>
              <a:gd name="connsiteY143" fmla="*/ 781928 h 1339999"/>
              <a:gd name="connsiteX144" fmla="*/ 0 w 10740954"/>
              <a:gd name="connsiteY144" fmla="*/ 838548 h 1339999"/>
              <a:gd name="connsiteX145" fmla="*/ 0 w 10740954"/>
              <a:gd name="connsiteY145" fmla="*/ 917186 h 1339999"/>
              <a:gd name="connsiteX146" fmla="*/ 429257 w 10740954"/>
              <a:gd name="connsiteY146" fmla="*/ 1339999 h 1339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10740954" h="1339999">
                <a:moveTo>
                  <a:pt x="5490245" y="754143"/>
                </a:moveTo>
                <a:cubicBezTo>
                  <a:pt x="5510648" y="592934"/>
                  <a:pt x="5593850" y="501451"/>
                  <a:pt x="5740115" y="501451"/>
                </a:cubicBezTo>
                <a:cubicBezTo>
                  <a:pt x="5878961" y="501451"/>
                  <a:pt x="5960308" y="583759"/>
                  <a:pt x="5964018" y="754143"/>
                </a:cubicBezTo>
                <a:lnTo>
                  <a:pt x="5490245" y="754143"/>
                </a:lnTo>
                <a:moveTo>
                  <a:pt x="5739850" y="377202"/>
                </a:moveTo>
                <a:cubicBezTo>
                  <a:pt x="5495545" y="377202"/>
                  <a:pt x="5325432" y="547586"/>
                  <a:pt x="5325432" y="860567"/>
                </a:cubicBezTo>
                <a:cubicBezTo>
                  <a:pt x="5325432" y="1160704"/>
                  <a:pt x="5482826" y="1329252"/>
                  <a:pt x="5739850" y="1329252"/>
                </a:cubicBezTo>
                <a:cubicBezTo>
                  <a:pt x="5950769" y="1329252"/>
                  <a:pt x="6084050" y="1210246"/>
                  <a:pt x="6117437" y="1030950"/>
                </a:cubicBezTo>
                <a:lnTo>
                  <a:pt x="5976736" y="994252"/>
                </a:lnTo>
                <a:cubicBezTo>
                  <a:pt x="5952624" y="1148121"/>
                  <a:pt x="5869422" y="1201071"/>
                  <a:pt x="5754689" y="1201071"/>
                </a:cubicBezTo>
                <a:cubicBezTo>
                  <a:pt x="5571592" y="1201071"/>
                  <a:pt x="5489981" y="1067386"/>
                  <a:pt x="5484416" y="862402"/>
                </a:cubicBezTo>
                <a:lnTo>
                  <a:pt x="6119027" y="862402"/>
                </a:lnTo>
                <a:lnTo>
                  <a:pt x="6119027" y="811025"/>
                </a:lnTo>
                <a:cubicBezTo>
                  <a:pt x="6119292" y="490704"/>
                  <a:pt x="5943615" y="377202"/>
                  <a:pt x="5739850" y="377202"/>
                </a:cubicBezTo>
                <a:moveTo>
                  <a:pt x="8274584" y="754143"/>
                </a:moveTo>
                <a:cubicBezTo>
                  <a:pt x="8294987" y="592934"/>
                  <a:pt x="8378188" y="501451"/>
                  <a:pt x="8524454" y="501451"/>
                </a:cubicBezTo>
                <a:cubicBezTo>
                  <a:pt x="8663299" y="501451"/>
                  <a:pt x="8744646" y="583759"/>
                  <a:pt x="8748356" y="754143"/>
                </a:cubicBezTo>
                <a:lnTo>
                  <a:pt x="8274584" y="754143"/>
                </a:lnTo>
                <a:moveTo>
                  <a:pt x="8524454" y="377202"/>
                </a:moveTo>
                <a:cubicBezTo>
                  <a:pt x="8280149" y="377202"/>
                  <a:pt x="8110035" y="547586"/>
                  <a:pt x="8110035" y="860567"/>
                </a:cubicBezTo>
                <a:cubicBezTo>
                  <a:pt x="8110035" y="1160704"/>
                  <a:pt x="8267430" y="1329252"/>
                  <a:pt x="8524454" y="1329252"/>
                </a:cubicBezTo>
                <a:cubicBezTo>
                  <a:pt x="8735372" y="1329252"/>
                  <a:pt x="8868654" y="1210246"/>
                  <a:pt x="8902041" y="1030950"/>
                </a:cubicBezTo>
                <a:lnTo>
                  <a:pt x="8761340" y="994252"/>
                </a:lnTo>
                <a:cubicBezTo>
                  <a:pt x="8737227" y="1148121"/>
                  <a:pt x="8654025" y="1201071"/>
                  <a:pt x="8539292" y="1201071"/>
                </a:cubicBezTo>
                <a:cubicBezTo>
                  <a:pt x="8356196" y="1201071"/>
                  <a:pt x="8274584" y="1067386"/>
                  <a:pt x="8269019" y="862402"/>
                </a:cubicBezTo>
                <a:lnTo>
                  <a:pt x="8903630" y="862402"/>
                </a:lnTo>
                <a:lnTo>
                  <a:pt x="8903630" y="811025"/>
                </a:lnTo>
                <a:cubicBezTo>
                  <a:pt x="8903895" y="490704"/>
                  <a:pt x="8727953" y="377202"/>
                  <a:pt x="8524454" y="377202"/>
                </a:cubicBezTo>
                <a:moveTo>
                  <a:pt x="9484716" y="377202"/>
                </a:moveTo>
                <a:cubicBezTo>
                  <a:pt x="9231137" y="377202"/>
                  <a:pt x="9059169" y="552828"/>
                  <a:pt x="9059169" y="862402"/>
                </a:cubicBezTo>
                <a:cubicBezTo>
                  <a:pt x="9059169" y="1166208"/>
                  <a:pt x="9227428" y="1329252"/>
                  <a:pt x="9477297" y="1329252"/>
                </a:cubicBezTo>
                <a:cubicBezTo>
                  <a:pt x="9703054" y="1329252"/>
                  <a:pt x="9830771" y="1191897"/>
                  <a:pt x="9856739" y="1003427"/>
                </a:cubicBezTo>
                <a:lnTo>
                  <a:pt x="9710473" y="968564"/>
                </a:lnTo>
                <a:cubicBezTo>
                  <a:pt x="9684506" y="1140520"/>
                  <a:pt x="9610579" y="1199236"/>
                  <a:pt x="9488426" y="1199236"/>
                </a:cubicBezTo>
                <a:cubicBezTo>
                  <a:pt x="9310894" y="1199236"/>
                  <a:pt x="9220008" y="1071056"/>
                  <a:pt x="9220008" y="851392"/>
                </a:cubicBezTo>
                <a:cubicBezTo>
                  <a:pt x="9220008" y="622554"/>
                  <a:pt x="9316193" y="507218"/>
                  <a:pt x="9481006" y="507218"/>
                </a:cubicBezTo>
                <a:cubicBezTo>
                  <a:pt x="9597595" y="507218"/>
                  <a:pt x="9682651" y="564100"/>
                  <a:pt x="9710473" y="726881"/>
                </a:cubicBezTo>
                <a:lnTo>
                  <a:pt x="9856739" y="692018"/>
                </a:lnTo>
                <a:cubicBezTo>
                  <a:pt x="9830771" y="505383"/>
                  <a:pt x="9703054" y="377202"/>
                  <a:pt x="9484716" y="377202"/>
                </a:cubicBezTo>
                <a:moveTo>
                  <a:pt x="5112923" y="29358"/>
                </a:moveTo>
                <a:lnTo>
                  <a:pt x="4868618" y="29358"/>
                </a:lnTo>
                <a:lnTo>
                  <a:pt x="4485467" y="1061881"/>
                </a:lnTo>
                <a:lnTo>
                  <a:pt x="4100726" y="29358"/>
                </a:lnTo>
                <a:lnTo>
                  <a:pt x="3845291" y="29358"/>
                </a:lnTo>
                <a:lnTo>
                  <a:pt x="3845291" y="1310641"/>
                </a:lnTo>
                <a:lnTo>
                  <a:pt x="4006130" y="1310641"/>
                </a:lnTo>
                <a:lnTo>
                  <a:pt x="4006130" y="206819"/>
                </a:lnTo>
                <a:lnTo>
                  <a:pt x="4418694" y="1310641"/>
                </a:lnTo>
                <a:lnTo>
                  <a:pt x="4542701" y="1310641"/>
                </a:lnTo>
                <a:lnTo>
                  <a:pt x="4951820" y="204984"/>
                </a:lnTo>
                <a:lnTo>
                  <a:pt x="4951820" y="1310641"/>
                </a:lnTo>
                <a:lnTo>
                  <a:pt x="5112923" y="1310641"/>
                </a:lnTo>
                <a:lnTo>
                  <a:pt x="5112923" y="29358"/>
                </a:lnTo>
                <a:moveTo>
                  <a:pt x="6688984" y="1198974"/>
                </a:moveTo>
                <a:cubicBezTo>
                  <a:pt x="6537154" y="1198974"/>
                  <a:pt x="6435405" y="1090977"/>
                  <a:pt x="6435405" y="852965"/>
                </a:cubicBezTo>
                <a:cubicBezTo>
                  <a:pt x="6435405" y="613118"/>
                  <a:pt x="6537154" y="506956"/>
                  <a:pt x="6688984" y="506956"/>
                </a:cubicBezTo>
                <a:cubicBezTo>
                  <a:pt x="6840814" y="506956"/>
                  <a:pt x="6942564" y="613118"/>
                  <a:pt x="6942564" y="852965"/>
                </a:cubicBezTo>
                <a:cubicBezTo>
                  <a:pt x="6942564" y="1090977"/>
                  <a:pt x="6840814" y="1198974"/>
                  <a:pt x="6688984" y="1198974"/>
                </a:cubicBezTo>
                <a:moveTo>
                  <a:pt x="7092538" y="29358"/>
                </a:moveTo>
                <a:lnTo>
                  <a:pt x="6938854" y="29358"/>
                </a:lnTo>
                <a:lnTo>
                  <a:pt x="6938854" y="571177"/>
                </a:lnTo>
                <a:cubicBezTo>
                  <a:pt x="6905467" y="470520"/>
                  <a:pt x="6824120" y="377202"/>
                  <a:pt x="6663017" y="377202"/>
                </a:cubicBezTo>
                <a:cubicBezTo>
                  <a:pt x="6455808" y="377202"/>
                  <a:pt x="6274301" y="538411"/>
                  <a:pt x="6274301" y="858732"/>
                </a:cubicBezTo>
                <a:cubicBezTo>
                  <a:pt x="6274301" y="1182722"/>
                  <a:pt x="6455543" y="1329252"/>
                  <a:pt x="6650033" y="1329252"/>
                </a:cubicBezTo>
                <a:cubicBezTo>
                  <a:pt x="6796299" y="1329252"/>
                  <a:pt x="6903612" y="1245109"/>
                  <a:pt x="6938854" y="1126103"/>
                </a:cubicBezTo>
                <a:lnTo>
                  <a:pt x="6938854" y="1195567"/>
                </a:lnTo>
                <a:cubicBezTo>
                  <a:pt x="6938854" y="1237769"/>
                  <a:pt x="6942564" y="1283380"/>
                  <a:pt x="6948128" y="1310903"/>
                </a:cubicBezTo>
                <a:lnTo>
                  <a:pt x="7103667" y="1310903"/>
                </a:lnTo>
                <a:cubicBezTo>
                  <a:pt x="7096248" y="1266865"/>
                  <a:pt x="7092538" y="1202906"/>
                  <a:pt x="7092538" y="1120598"/>
                </a:cubicBezTo>
                <a:lnTo>
                  <a:pt x="7092538" y="29358"/>
                </a:lnTo>
                <a:moveTo>
                  <a:pt x="8258155" y="29358"/>
                </a:moveTo>
                <a:lnTo>
                  <a:pt x="7258942" y="29358"/>
                </a:lnTo>
                <a:lnTo>
                  <a:pt x="7258942" y="163044"/>
                </a:lnTo>
                <a:lnTo>
                  <a:pt x="7678924" y="163044"/>
                </a:lnTo>
                <a:lnTo>
                  <a:pt x="7678924" y="1310903"/>
                </a:lnTo>
                <a:lnTo>
                  <a:pt x="7840028" y="1310903"/>
                </a:lnTo>
                <a:lnTo>
                  <a:pt x="7840028" y="163044"/>
                </a:lnTo>
                <a:lnTo>
                  <a:pt x="8258155" y="163044"/>
                </a:lnTo>
                <a:lnTo>
                  <a:pt x="8258155" y="29358"/>
                </a:lnTo>
                <a:moveTo>
                  <a:pt x="10185835" y="29358"/>
                </a:moveTo>
                <a:lnTo>
                  <a:pt x="10032151" y="29358"/>
                </a:lnTo>
                <a:lnTo>
                  <a:pt x="10032151" y="1310641"/>
                </a:lnTo>
                <a:lnTo>
                  <a:pt x="10185835" y="1310641"/>
                </a:lnTo>
                <a:lnTo>
                  <a:pt x="10185835" y="708532"/>
                </a:lnTo>
                <a:cubicBezTo>
                  <a:pt x="10185835" y="580352"/>
                  <a:pt x="10250489" y="494374"/>
                  <a:pt x="10387480" y="494374"/>
                </a:cubicBezTo>
                <a:cubicBezTo>
                  <a:pt x="10522617" y="494374"/>
                  <a:pt x="10587270" y="580352"/>
                  <a:pt x="10587270" y="708532"/>
                </a:cubicBezTo>
                <a:lnTo>
                  <a:pt x="10587270" y="1310903"/>
                </a:lnTo>
                <a:lnTo>
                  <a:pt x="10740955" y="1310903"/>
                </a:lnTo>
                <a:lnTo>
                  <a:pt x="10740955" y="677339"/>
                </a:lnTo>
                <a:cubicBezTo>
                  <a:pt x="10740955" y="505383"/>
                  <a:pt x="10633640" y="377202"/>
                  <a:pt x="10443125" y="377202"/>
                </a:cubicBezTo>
                <a:cubicBezTo>
                  <a:pt x="10315408" y="377202"/>
                  <a:pt x="10221077" y="434084"/>
                  <a:pt x="10185835" y="536576"/>
                </a:cubicBezTo>
                <a:lnTo>
                  <a:pt x="10185835" y="29358"/>
                </a:lnTo>
                <a:moveTo>
                  <a:pt x="2759431" y="1339999"/>
                </a:moveTo>
                <a:cubicBezTo>
                  <a:pt x="3068390" y="1339999"/>
                  <a:pt x="3188688" y="1157034"/>
                  <a:pt x="3188688" y="917186"/>
                </a:cubicBezTo>
                <a:lnTo>
                  <a:pt x="3188688" y="29358"/>
                </a:lnTo>
                <a:lnTo>
                  <a:pt x="2959221" y="29358"/>
                </a:lnTo>
                <a:lnTo>
                  <a:pt x="2959221" y="975903"/>
                </a:lnTo>
                <a:cubicBezTo>
                  <a:pt x="2959221" y="1129772"/>
                  <a:pt x="2900132" y="1221255"/>
                  <a:pt x="2759431" y="1221255"/>
                </a:cubicBezTo>
                <a:cubicBezTo>
                  <a:pt x="2620585" y="1221255"/>
                  <a:pt x="2559641" y="1124268"/>
                  <a:pt x="2559641" y="957554"/>
                </a:cubicBezTo>
                <a:lnTo>
                  <a:pt x="2559641" y="781928"/>
                </a:lnTo>
                <a:lnTo>
                  <a:pt x="2330175" y="838548"/>
                </a:lnTo>
                <a:lnTo>
                  <a:pt x="2330175" y="917186"/>
                </a:lnTo>
                <a:cubicBezTo>
                  <a:pt x="2329910" y="1157034"/>
                  <a:pt x="2450207" y="1339999"/>
                  <a:pt x="2759431" y="1339999"/>
                </a:cubicBezTo>
                <a:moveTo>
                  <a:pt x="1537905" y="1206314"/>
                </a:moveTo>
                <a:cubicBezTo>
                  <a:pt x="1360373" y="1206314"/>
                  <a:pt x="1251204" y="1063454"/>
                  <a:pt x="1251204" y="911682"/>
                </a:cubicBezTo>
                <a:cubicBezTo>
                  <a:pt x="1251204" y="816529"/>
                  <a:pt x="1293864" y="728716"/>
                  <a:pt x="1364082" y="679174"/>
                </a:cubicBezTo>
                <a:lnTo>
                  <a:pt x="1782210" y="1131345"/>
                </a:lnTo>
                <a:cubicBezTo>
                  <a:pt x="1704573" y="1176955"/>
                  <a:pt x="1617662" y="1206314"/>
                  <a:pt x="1537905" y="1206314"/>
                </a:cubicBezTo>
                <a:moveTo>
                  <a:pt x="1761807" y="550993"/>
                </a:moveTo>
                <a:cubicBezTo>
                  <a:pt x="1911782" y="550993"/>
                  <a:pt x="2004258" y="636971"/>
                  <a:pt x="2004258" y="785336"/>
                </a:cubicBezTo>
                <a:cubicBezTo>
                  <a:pt x="2004258" y="851130"/>
                  <a:pt x="1985709" y="919021"/>
                  <a:pt x="1945168" y="981146"/>
                </a:cubicBezTo>
                <a:lnTo>
                  <a:pt x="1582420" y="585856"/>
                </a:lnTo>
                <a:cubicBezTo>
                  <a:pt x="1647074" y="560168"/>
                  <a:pt x="1710137" y="550993"/>
                  <a:pt x="1761807" y="550993"/>
                </a:cubicBezTo>
                <a:moveTo>
                  <a:pt x="1537905" y="96987"/>
                </a:moveTo>
                <a:cubicBezTo>
                  <a:pt x="1647074" y="96987"/>
                  <a:pt x="1711727" y="159112"/>
                  <a:pt x="1711727" y="272613"/>
                </a:cubicBezTo>
                <a:cubicBezTo>
                  <a:pt x="1711727" y="376940"/>
                  <a:pt x="1659792" y="475763"/>
                  <a:pt x="1532340" y="532644"/>
                </a:cubicBezTo>
                <a:lnTo>
                  <a:pt x="1452848" y="444831"/>
                </a:lnTo>
                <a:cubicBezTo>
                  <a:pt x="1382630" y="368028"/>
                  <a:pt x="1362227" y="320321"/>
                  <a:pt x="1362227" y="263701"/>
                </a:cubicBezTo>
                <a:cubicBezTo>
                  <a:pt x="1362227" y="157539"/>
                  <a:pt x="1430590" y="96987"/>
                  <a:pt x="1537905" y="96987"/>
                </a:cubicBezTo>
                <a:moveTo>
                  <a:pt x="2002403" y="1043532"/>
                </a:moveTo>
                <a:cubicBezTo>
                  <a:pt x="2102298" y="926361"/>
                  <a:pt x="2159797" y="798180"/>
                  <a:pt x="2159797" y="686514"/>
                </a:cubicBezTo>
                <a:cubicBezTo>
                  <a:pt x="2159797" y="547324"/>
                  <a:pt x="2065466" y="454006"/>
                  <a:pt x="1917346" y="454006"/>
                </a:cubicBezTo>
                <a:cubicBezTo>
                  <a:pt x="1839709" y="454006"/>
                  <a:pt x="1752533" y="476025"/>
                  <a:pt x="1695299" y="498044"/>
                </a:cubicBezTo>
                <a:lnTo>
                  <a:pt x="1691589" y="490704"/>
                </a:lnTo>
                <a:cubicBezTo>
                  <a:pt x="1832290" y="415735"/>
                  <a:pt x="1891379" y="346009"/>
                  <a:pt x="1891379" y="249022"/>
                </a:cubicBezTo>
                <a:cubicBezTo>
                  <a:pt x="1891379" y="109832"/>
                  <a:pt x="1765517" y="0"/>
                  <a:pt x="1543469" y="0"/>
                </a:cubicBezTo>
                <a:cubicBezTo>
                  <a:pt x="1288035" y="0"/>
                  <a:pt x="1162173" y="141025"/>
                  <a:pt x="1162173" y="316651"/>
                </a:cubicBezTo>
                <a:cubicBezTo>
                  <a:pt x="1162173" y="411803"/>
                  <a:pt x="1202978" y="506956"/>
                  <a:pt x="1310293" y="622292"/>
                </a:cubicBezTo>
                <a:lnTo>
                  <a:pt x="1312147" y="625962"/>
                </a:lnTo>
                <a:cubicBezTo>
                  <a:pt x="1130906" y="711940"/>
                  <a:pt x="1047439" y="851130"/>
                  <a:pt x="1047439" y="993990"/>
                </a:cubicBezTo>
                <a:cubicBezTo>
                  <a:pt x="1047439" y="1182460"/>
                  <a:pt x="1193704" y="1339999"/>
                  <a:pt x="1419462" y="1339999"/>
                </a:cubicBezTo>
                <a:cubicBezTo>
                  <a:pt x="1549033" y="1339999"/>
                  <a:pt x="1700863" y="1286787"/>
                  <a:pt x="1837589" y="1191635"/>
                </a:cubicBezTo>
                <a:lnTo>
                  <a:pt x="1948613" y="1310641"/>
                </a:lnTo>
                <a:lnTo>
                  <a:pt x="2239024" y="1310641"/>
                </a:lnTo>
                <a:lnTo>
                  <a:pt x="2239024" y="1301466"/>
                </a:lnTo>
                <a:lnTo>
                  <a:pt x="2002403" y="1043532"/>
                </a:lnTo>
                <a:close/>
                <a:moveTo>
                  <a:pt x="429257" y="1339999"/>
                </a:moveTo>
                <a:cubicBezTo>
                  <a:pt x="738215" y="1339999"/>
                  <a:pt x="858513" y="1157034"/>
                  <a:pt x="858513" y="917186"/>
                </a:cubicBezTo>
                <a:lnTo>
                  <a:pt x="858513" y="29358"/>
                </a:lnTo>
                <a:lnTo>
                  <a:pt x="629046" y="29358"/>
                </a:lnTo>
                <a:lnTo>
                  <a:pt x="629046" y="975903"/>
                </a:lnTo>
                <a:cubicBezTo>
                  <a:pt x="629046" y="1129772"/>
                  <a:pt x="569957" y="1221255"/>
                  <a:pt x="429257" y="1221255"/>
                </a:cubicBezTo>
                <a:cubicBezTo>
                  <a:pt x="290411" y="1221255"/>
                  <a:pt x="229467" y="1124268"/>
                  <a:pt x="229467" y="957554"/>
                </a:cubicBezTo>
                <a:lnTo>
                  <a:pt x="229467" y="781928"/>
                </a:lnTo>
                <a:lnTo>
                  <a:pt x="0" y="838548"/>
                </a:lnTo>
                <a:lnTo>
                  <a:pt x="0" y="917186"/>
                </a:lnTo>
                <a:cubicBezTo>
                  <a:pt x="0" y="1157034"/>
                  <a:pt x="120298" y="1339999"/>
                  <a:pt x="429257" y="1339999"/>
                </a:cubicBezTo>
              </a:path>
            </a:pathLst>
          </a:custGeom>
          <a:solidFill>
            <a:schemeClr val="bg1"/>
          </a:solidFill>
          <a:ln w="26484" cap="flat">
            <a:noFill/>
            <a:prstDash val="solid"/>
            <a:miter/>
          </a:ln>
        </p:spPr>
        <p:txBody>
          <a:bodyPr rtlCol="0" anchor="ctr"/>
          <a:lstStyle/>
          <a:p>
            <a:endParaRPr lang="en-GB" sz="1350"/>
          </a:p>
        </p:txBody>
      </p:sp>
      <p:grpSp>
        <p:nvGrpSpPr>
          <p:cNvPr id="10" name="Group 9">
            <a:extLst>
              <a:ext uri="{FF2B5EF4-FFF2-40B4-BE49-F238E27FC236}">
                <a16:creationId xmlns:a16="http://schemas.microsoft.com/office/drawing/2014/main" id="{D0514631-ABCA-FC07-A75A-228787D18F8B}"/>
              </a:ext>
            </a:extLst>
          </p:cNvPr>
          <p:cNvGrpSpPr/>
          <p:nvPr userDrawn="1"/>
        </p:nvGrpSpPr>
        <p:grpSpPr>
          <a:xfrm>
            <a:off x="3695843" y="6418010"/>
            <a:ext cx="802386" cy="150269"/>
            <a:chOff x="10830507" y="6418009"/>
            <a:chExt cx="1069848" cy="150269"/>
          </a:xfrm>
        </p:grpSpPr>
        <p:sp>
          <p:nvSpPr>
            <p:cNvPr id="11" name="TextBox 10">
              <a:extLst>
                <a:ext uri="{FF2B5EF4-FFF2-40B4-BE49-F238E27FC236}">
                  <a16:creationId xmlns:a16="http://schemas.microsoft.com/office/drawing/2014/main" id="{6423A29E-16B7-A8BB-A09D-F684C7AF5EBA}"/>
                </a:ext>
              </a:extLst>
            </p:cNvPr>
            <p:cNvSpPr txBox="1"/>
            <p:nvPr userDrawn="1"/>
          </p:nvSpPr>
          <p:spPr>
            <a:xfrm>
              <a:off x="10940235" y="6430164"/>
              <a:ext cx="960120" cy="138114"/>
            </a:xfrm>
            <a:prstGeom prst="rect">
              <a:avLst/>
            </a:prstGeom>
            <a:noFill/>
          </p:spPr>
          <p:txBody>
            <a:bodyPr wrap="square" lIns="0" tIns="0" rIns="0" bIns="0" rtlCol="0" anchor="ctr" anchorCtr="0">
              <a:noAutofit/>
            </a:bodyPr>
            <a:lstStyle/>
            <a:p>
              <a:pPr algn="l"/>
              <a:r>
                <a:rPr lang="en-US" sz="825" kern="1200">
                  <a:solidFill>
                    <a:schemeClr val="bg1"/>
                  </a:solidFill>
                  <a:latin typeface="+mn-lt"/>
                  <a:ea typeface="+mn-ea"/>
                  <a:cs typeface="+mn-cs"/>
                </a:rPr>
                <a:t>Orthopaedics</a:t>
              </a:r>
            </a:p>
          </p:txBody>
        </p:sp>
        <p:sp>
          <p:nvSpPr>
            <p:cNvPr id="13" name="Rectangle 12">
              <a:extLst>
                <a:ext uri="{FF2B5EF4-FFF2-40B4-BE49-F238E27FC236}">
                  <a16:creationId xmlns:a16="http://schemas.microsoft.com/office/drawing/2014/main" id="{398B8D98-0366-8BE3-907C-24B999853DBE}"/>
                </a:ext>
              </a:extLst>
            </p:cNvPr>
            <p:cNvSpPr/>
            <p:nvPr userDrawn="1"/>
          </p:nvSpPr>
          <p:spPr>
            <a:xfrm>
              <a:off x="10830507" y="6418009"/>
              <a:ext cx="18288" cy="146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n-lt"/>
              </a:endParaRPr>
            </a:p>
          </p:txBody>
        </p:sp>
      </p:grpSp>
    </p:spTree>
    <p:extLst>
      <p:ext uri="{BB962C8B-B14F-4D97-AF65-F5344CB8AC3E}">
        <p14:creationId xmlns:p14="http://schemas.microsoft.com/office/powerpoint/2010/main" val="148473832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eam Slide x 1-2">
    <p:bg>
      <p:bgPr>
        <a:solidFill>
          <a:schemeClr val="accent1"/>
        </a:solidFill>
        <a:effectLst/>
      </p:bgPr>
    </p:bg>
    <p:spTree>
      <p:nvGrpSpPr>
        <p:cNvPr id="1" name=""/>
        <p:cNvGrpSpPr/>
        <p:nvPr/>
      </p:nvGrpSpPr>
      <p:grpSpPr>
        <a:xfrm>
          <a:off x="0" y="0"/>
          <a:ext cx="0" cy="0"/>
          <a:chOff x="0" y="0"/>
          <a:chExt cx="0" cy="0"/>
        </a:xfrm>
      </p:grpSpPr>
      <p:sp>
        <p:nvSpPr>
          <p:cNvPr id="23" name="Picture Placeholder 3">
            <a:extLst>
              <a:ext uri="{FF2B5EF4-FFF2-40B4-BE49-F238E27FC236}">
                <a16:creationId xmlns:a16="http://schemas.microsoft.com/office/drawing/2014/main" id="{9858E5CC-B320-8459-7BD7-5CE14C5E3AC9}"/>
              </a:ext>
            </a:extLst>
          </p:cNvPr>
          <p:cNvSpPr>
            <a:spLocks noGrp="1"/>
          </p:cNvSpPr>
          <p:nvPr>
            <p:ph type="pic" sz="quarter" idx="23" hasCustomPrompt="1"/>
          </p:nvPr>
        </p:nvSpPr>
        <p:spPr>
          <a:xfrm>
            <a:off x="6093619" y="285158"/>
            <a:ext cx="2831306" cy="3947118"/>
          </a:xfrm>
          <a:solidFill>
            <a:schemeClr val="tx2"/>
          </a:solidFill>
        </p:spPr>
        <p:txBody>
          <a:bodyPr vert="horz" lIns="0" tIns="0" rIns="0" bIns="0" rtlCol="0">
            <a:noAutofit/>
          </a:bodyPr>
          <a:lstStyle>
            <a:lvl1pPr>
              <a:defRPr lang="en-GB"/>
            </a:lvl1pPr>
          </a:lstStyle>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r>
              <a:rPr lang="en-US"/>
              <a:t>Click the icon to add a team member headshot.</a:t>
            </a:r>
            <a:r>
              <a:rPr lang="en-GB"/>
              <a:t> Delete if not required.</a:t>
            </a:r>
            <a:endParaRPr lang="en-US"/>
          </a:p>
        </p:txBody>
      </p:sp>
      <p:sp>
        <p:nvSpPr>
          <p:cNvPr id="24" name="Text Placeholder 10">
            <a:extLst>
              <a:ext uri="{FF2B5EF4-FFF2-40B4-BE49-F238E27FC236}">
                <a16:creationId xmlns:a16="http://schemas.microsoft.com/office/drawing/2014/main" id="{BA241006-FA7F-3ABD-E9C0-8E177A254F71}"/>
              </a:ext>
            </a:extLst>
          </p:cNvPr>
          <p:cNvSpPr>
            <a:spLocks noGrp="1"/>
          </p:cNvSpPr>
          <p:nvPr>
            <p:ph type="body" sz="quarter" idx="24" hasCustomPrompt="1"/>
          </p:nvPr>
        </p:nvSpPr>
        <p:spPr>
          <a:xfrm>
            <a:off x="6093619" y="4376739"/>
            <a:ext cx="2831306" cy="1389062"/>
          </a:xfrm>
        </p:spPr>
        <p:txBody>
          <a:bodyPr/>
          <a:lstStyle>
            <a:lvl1pPr>
              <a:spcBef>
                <a:spcPts val="0"/>
              </a:spcBef>
              <a:spcAft>
                <a:spcPts val="0"/>
              </a:spcAft>
              <a:defRPr lang="en-GB" sz="1050" b="1" i="0" kern="1200" dirty="0">
                <a:solidFill>
                  <a:schemeClr val="bg1"/>
                </a:solidFill>
                <a:latin typeface="Johnson Text" pitchFamily="2" charset="77"/>
                <a:ea typeface="+mn-ea"/>
                <a:cs typeface="+mn-cs"/>
              </a:defRPr>
            </a:lvl1pPr>
            <a:lvl2pPr marL="0" indent="0">
              <a:spcBef>
                <a:spcPts val="0"/>
              </a:spcBef>
              <a:spcAft>
                <a:spcPts val="0"/>
              </a:spcAft>
              <a:buNone/>
              <a:defRPr sz="1050" b="0" i="0">
                <a:solidFill>
                  <a:schemeClr val="bg1"/>
                </a:solidFill>
                <a:latin typeface="Johnson Text" pitchFamily="2" charset="77"/>
              </a:defRPr>
            </a:lvl2pPr>
            <a:lvl3pPr marL="240506" indent="-240506">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3" name="Text Placeholder 7">
            <a:extLst>
              <a:ext uri="{FF2B5EF4-FFF2-40B4-BE49-F238E27FC236}">
                <a16:creationId xmlns:a16="http://schemas.microsoft.com/office/drawing/2014/main" id="{AE887C0B-D804-38AD-7676-333BDBFC1AF7}"/>
              </a:ext>
            </a:extLst>
          </p:cNvPr>
          <p:cNvSpPr>
            <a:spLocks noGrp="1"/>
          </p:cNvSpPr>
          <p:nvPr>
            <p:ph type="body" sz="quarter" idx="15" hasCustomPrompt="1"/>
          </p:nvPr>
        </p:nvSpPr>
        <p:spPr>
          <a:xfrm>
            <a:off x="216694" y="4376739"/>
            <a:ext cx="2833688" cy="1389062"/>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GB"/>
              <a:t>Click to add text. Delete if not required.</a:t>
            </a:r>
          </a:p>
          <a:p>
            <a:pPr lvl="1"/>
            <a:r>
              <a:rPr lang="en-GB"/>
              <a:t>Second level</a:t>
            </a:r>
          </a:p>
          <a:p>
            <a:pPr lvl="2"/>
            <a:r>
              <a:rPr lang="en-GB"/>
              <a:t>Third level</a:t>
            </a:r>
          </a:p>
        </p:txBody>
      </p:sp>
      <p:sp>
        <p:nvSpPr>
          <p:cNvPr id="2" name="Picture Placeholder 3">
            <a:extLst>
              <a:ext uri="{FF2B5EF4-FFF2-40B4-BE49-F238E27FC236}">
                <a16:creationId xmlns:a16="http://schemas.microsoft.com/office/drawing/2014/main" id="{AE4666F2-0E72-5C8A-DFF8-2DD7C6E4BAAE}"/>
              </a:ext>
            </a:extLst>
          </p:cNvPr>
          <p:cNvSpPr>
            <a:spLocks noGrp="1"/>
          </p:cNvSpPr>
          <p:nvPr>
            <p:ph type="pic" sz="quarter" idx="25" hasCustomPrompt="1"/>
          </p:nvPr>
        </p:nvSpPr>
        <p:spPr>
          <a:xfrm>
            <a:off x="3155800" y="285158"/>
            <a:ext cx="2831306" cy="3947118"/>
          </a:xfrm>
          <a:solidFill>
            <a:schemeClr val="tx2"/>
          </a:solidFill>
        </p:spPr>
        <p:txBody>
          <a:bodyPr vert="horz" lIns="0" tIns="0" rIns="0" bIns="0" rtlCol="0">
            <a:noAutofit/>
          </a:bodyPr>
          <a:lstStyle>
            <a:lvl1pPr>
              <a:defRPr lang="en-GB"/>
            </a:lvl1pPr>
          </a:lstStyle>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r>
              <a:rPr lang="en-US"/>
              <a:t>Click the icon to add a team member headshot.</a:t>
            </a:r>
            <a:r>
              <a:rPr lang="en-GB"/>
              <a:t> Delete if not required.</a:t>
            </a:r>
            <a:endParaRPr lang="en-US"/>
          </a:p>
        </p:txBody>
      </p:sp>
      <p:sp>
        <p:nvSpPr>
          <p:cNvPr id="4" name="Text Placeholder 10">
            <a:extLst>
              <a:ext uri="{FF2B5EF4-FFF2-40B4-BE49-F238E27FC236}">
                <a16:creationId xmlns:a16="http://schemas.microsoft.com/office/drawing/2014/main" id="{9C68E616-CAC0-EE06-D15E-AFFEF3740EFF}"/>
              </a:ext>
            </a:extLst>
          </p:cNvPr>
          <p:cNvSpPr>
            <a:spLocks noGrp="1"/>
          </p:cNvSpPr>
          <p:nvPr>
            <p:ph type="body" sz="quarter" idx="26" hasCustomPrompt="1"/>
          </p:nvPr>
        </p:nvSpPr>
        <p:spPr>
          <a:xfrm>
            <a:off x="3155800" y="4376739"/>
            <a:ext cx="2831306" cy="1389062"/>
          </a:xfrm>
        </p:spPr>
        <p:txBody>
          <a:bodyPr/>
          <a:lstStyle>
            <a:lvl1pPr>
              <a:spcBef>
                <a:spcPts val="0"/>
              </a:spcBef>
              <a:spcAft>
                <a:spcPts val="0"/>
              </a:spcAft>
              <a:defRPr lang="en-GB" sz="1050" b="1" i="0" kern="1200" dirty="0">
                <a:solidFill>
                  <a:schemeClr val="bg1"/>
                </a:solidFill>
                <a:latin typeface="Johnson Text" pitchFamily="2" charset="77"/>
                <a:ea typeface="+mn-ea"/>
                <a:cs typeface="+mn-cs"/>
              </a:defRPr>
            </a:lvl1pPr>
            <a:lvl2pPr marL="0" indent="0">
              <a:spcBef>
                <a:spcPts val="0"/>
              </a:spcBef>
              <a:spcAft>
                <a:spcPts val="0"/>
              </a:spcAft>
              <a:buNone/>
              <a:defRPr sz="1050" b="0" i="0">
                <a:solidFill>
                  <a:schemeClr val="bg1"/>
                </a:solidFill>
                <a:latin typeface="Johnson Text" pitchFamily="2" charset="77"/>
              </a:defRPr>
            </a:lvl2pPr>
            <a:lvl3pPr marL="240506" indent="-240506">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10" name="Title 7">
            <a:extLst>
              <a:ext uri="{FF2B5EF4-FFF2-40B4-BE49-F238E27FC236}">
                <a16:creationId xmlns:a16="http://schemas.microsoft.com/office/drawing/2014/main" id="{E80529FD-0171-E552-588C-C152AED56261}"/>
              </a:ext>
            </a:extLst>
          </p:cNvPr>
          <p:cNvSpPr>
            <a:spLocks noGrp="1"/>
          </p:cNvSpPr>
          <p:nvPr>
            <p:ph type="title" hasCustomPrompt="1"/>
          </p:nvPr>
        </p:nvSpPr>
        <p:spPr>
          <a:xfrm>
            <a:off x="216228" y="262801"/>
            <a:ext cx="2831305" cy="351506"/>
          </a:xfrm>
        </p:spPr>
        <p:txBody>
          <a:bodyPr/>
          <a:lstStyle>
            <a:lvl1pPr>
              <a:defRPr>
                <a:solidFill>
                  <a:schemeClr val="bg1"/>
                </a:solidFill>
              </a:defRPr>
            </a:lvl1pPr>
          </a:lstStyle>
          <a:p>
            <a:r>
              <a:rPr lang="en-US"/>
              <a:t>Master title style</a:t>
            </a:r>
            <a:endParaRPr lang="en-GB"/>
          </a:p>
        </p:txBody>
      </p:sp>
      <p:sp>
        <p:nvSpPr>
          <p:cNvPr id="5" name="Subtitle 2">
            <a:extLst>
              <a:ext uri="{FF2B5EF4-FFF2-40B4-BE49-F238E27FC236}">
                <a16:creationId xmlns:a16="http://schemas.microsoft.com/office/drawing/2014/main" id="{EA79EF84-4162-265E-6156-177364480E50}"/>
              </a:ext>
            </a:extLst>
          </p:cNvPr>
          <p:cNvSpPr>
            <a:spLocks noGrp="1"/>
          </p:cNvSpPr>
          <p:nvPr>
            <p:ph type="subTitle" idx="16" hasCustomPrompt="1"/>
          </p:nvPr>
        </p:nvSpPr>
        <p:spPr>
          <a:xfrm>
            <a:off x="216227" y="713621"/>
            <a:ext cx="2831306" cy="219676"/>
          </a:xfrm>
        </p:spPr>
        <p:txBody>
          <a:bodyPr vert="horz" wrap="square" lIns="0" tIns="0" rIns="0" bIns="0" rtlCol="0" anchor="t">
            <a:spAutoFit/>
          </a:bodyPr>
          <a:lstStyle>
            <a:lvl1pPr>
              <a:defRPr lang="en-GB" b="1" dirty="0">
                <a:solidFill>
                  <a:schemeClr val="bg1"/>
                </a:solidFill>
              </a:defRPr>
            </a:lvl1pPr>
          </a:lstStyle>
          <a:p>
            <a:pPr lvl="0"/>
            <a:r>
              <a:rPr lang="en-GB"/>
              <a:t>Subtitle. Delete if not required.</a:t>
            </a:r>
          </a:p>
        </p:txBody>
      </p:sp>
      <p:sp>
        <p:nvSpPr>
          <p:cNvPr id="9" name="Slide Number Placeholder 5">
            <a:extLst>
              <a:ext uri="{FF2B5EF4-FFF2-40B4-BE49-F238E27FC236}">
                <a16:creationId xmlns:a16="http://schemas.microsoft.com/office/drawing/2014/main" id="{DA28D06C-D19C-C911-7BB1-1400C977AC3A}"/>
              </a:ext>
            </a:extLst>
          </p:cNvPr>
          <p:cNvSpPr>
            <a:spLocks noGrp="1"/>
          </p:cNvSpPr>
          <p:nvPr>
            <p:ph type="sldNum" sz="quarter" idx="4"/>
          </p:nvPr>
        </p:nvSpPr>
        <p:spPr>
          <a:xfrm>
            <a:off x="8686456" y="6422968"/>
            <a:ext cx="240506" cy="153463"/>
          </a:xfrm>
          <a:prstGeom prst="rect">
            <a:avLst/>
          </a:prstGeom>
        </p:spPr>
        <p:txBody>
          <a:bodyPr vert="horz" lIns="0" tIns="0" rIns="0" bIns="0" rtlCol="0" anchor="ctr"/>
          <a:lstStyle>
            <a:lvl1pPr algn="r">
              <a:lnSpc>
                <a:spcPct val="110000"/>
              </a:lnSpc>
              <a:spcBef>
                <a:spcPts val="450"/>
              </a:spcBef>
              <a:spcAft>
                <a:spcPts val="450"/>
              </a:spcAft>
              <a:defRPr sz="675" b="0" i="0">
                <a:solidFill>
                  <a:schemeClr val="bg1"/>
                </a:solidFill>
                <a:latin typeface="+mn-lt"/>
              </a:defRPr>
            </a:lvl1pPr>
          </a:lstStyle>
          <a:p>
            <a:fld id="{AEC8D767-5246-2244-A4A3-B8AFB218393C}" type="slidenum">
              <a:rPr lang="en-GB" smtClean="0"/>
              <a:pPr/>
              <a:t>‹#›</a:t>
            </a:fld>
            <a:endParaRPr lang="en-GB"/>
          </a:p>
        </p:txBody>
      </p:sp>
      <p:sp>
        <p:nvSpPr>
          <p:cNvPr id="13" name="Footer Placeholder 4">
            <a:extLst>
              <a:ext uri="{FF2B5EF4-FFF2-40B4-BE49-F238E27FC236}">
                <a16:creationId xmlns:a16="http://schemas.microsoft.com/office/drawing/2014/main" id="{99B23211-718F-C72D-C415-24096BDEEB7A}"/>
              </a:ext>
            </a:extLst>
          </p:cNvPr>
          <p:cNvSpPr>
            <a:spLocks noGrp="1"/>
          </p:cNvSpPr>
          <p:nvPr>
            <p:ph type="ftr" sz="quarter" idx="3"/>
          </p:nvPr>
        </p:nvSpPr>
        <p:spPr>
          <a:xfrm>
            <a:off x="216194" y="6172935"/>
            <a:ext cx="8707887" cy="97655"/>
          </a:xfrm>
          <a:prstGeom prst="rect">
            <a:avLst/>
          </a:prstGeom>
        </p:spPr>
        <p:txBody>
          <a:bodyPr vert="horz" wrap="square" lIns="0" tIns="0" rIns="0" bIns="0" rtlCol="0" anchor="b" anchorCtr="0">
            <a:spAutoFit/>
          </a:bodyPr>
          <a:lstStyle>
            <a:lvl1pPr algn="l">
              <a:lnSpc>
                <a:spcPct val="110000"/>
              </a:lnSpc>
              <a:spcBef>
                <a:spcPts val="450"/>
              </a:spcBef>
              <a:spcAft>
                <a:spcPts val="450"/>
              </a:spcAft>
              <a:defRPr sz="600" b="0" i="0">
                <a:solidFill>
                  <a:schemeClr val="bg1"/>
                </a:solidFill>
                <a:latin typeface="+mn-lt"/>
              </a:defRPr>
            </a:lvl1pPr>
          </a:lstStyle>
          <a:p>
            <a:pPr>
              <a:spcBef>
                <a:spcPts val="0"/>
              </a:spcBef>
              <a:spcAft>
                <a:spcPts val="225"/>
              </a:spcAft>
            </a:pPr>
            <a:endParaRPr lang="en-US"/>
          </a:p>
        </p:txBody>
      </p:sp>
      <p:sp>
        <p:nvSpPr>
          <p:cNvPr id="7" name="Graphic 8">
            <a:extLst>
              <a:ext uri="{FF2B5EF4-FFF2-40B4-BE49-F238E27FC236}">
                <a16:creationId xmlns:a16="http://schemas.microsoft.com/office/drawing/2014/main" id="{07902DB2-378F-88C5-5BAA-70E1937EE1C9}"/>
              </a:ext>
            </a:extLst>
          </p:cNvPr>
          <p:cNvSpPr>
            <a:spLocks noChangeAspect="1"/>
          </p:cNvSpPr>
          <p:nvPr userDrawn="1"/>
        </p:nvSpPr>
        <p:spPr>
          <a:xfrm>
            <a:off x="216228" y="6417655"/>
            <a:ext cx="869400" cy="144618"/>
          </a:xfrm>
          <a:custGeom>
            <a:avLst/>
            <a:gdLst>
              <a:gd name="connsiteX0" fmla="*/ 5490245 w 10740954"/>
              <a:gd name="connsiteY0" fmla="*/ 754143 h 1339999"/>
              <a:gd name="connsiteX1" fmla="*/ 5740115 w 10740954"/>
              <a:gd name="connsiteY1" fmla="*/ 501451 h 1339999"/>
              <a:gd name="connsiteX2" fmla="*/ 5964018 w 10740954"/>
              <a:gd name="connsiteY2" fmla="*/ 754143 h 1339999"/>
              <a:gd name="connsiteX3" fmla="*/ 5490245 w 10740954"/>
              <a:gd name="connsiteY3" fmla="*/ 754143 h 1339999"/>
              <a:gd name="connsiteX4" fmla="*/ 5739850 w 10740954"/>
              <a:gd name="connsiteY4" fmla="*/ 377202 h 1339999"/>
              <a:gd name="connsiteX5" fmla="*/ 5325432 w 10740954"/>
              <a:gd name="connsiteY5" fmla="*/ 860567 h 1339999"/>
              <a:gd name="connsiteX6" fmla="*/ 5739850 w 10740954"/>
              <a:gd name="connsiteY6" fmla="*/ 1329252 h 1339999"/>
              <a:gd name="connsiteX7" fmla="*/ 6117437 w 10740954"/>
              <a:gd name="connsiteY7" fmla="*/ 1030950 h 1339999"/>
              <a:gd name="connsiteX8" fmla="*/ 5976736 w 10740954"/>
              <a:gd name="connsiteY8" fmla="*/ 994252 h 1339999"/>
              <a:gd name="connsiteX9" fmla="*/ 5754689 w 10740954"/>
              <a:gd name="connsiteY9" fmla="*/ 1201071 h 1339999"/>
              <a:gd name="connsiteX10" fmla="*/ 5484416 w 10740954"/>
              <a:gd name="connsiteY10" fmla="*/ 862402 h 1339999"/>
              <a:gd name="connsiteX11" fmla="*/ 6119027 w 10740954"/>
              <a:gd name="connsiteY11" fmla="*/ 862402 h 1339999"/>
              <a:gd name="connsiteX12" fmla="*/ 6119027 w 10740954"/>
              <a:gd name="connsiteY12" fmla="*/ 811025 h 1339999"/>
              <a:gd name="connsiteX13" fmla="*/ 5739850 w 10740954"/>
              <a:gd name="connsiteY13" fmla="*/ 377202 h 1339999"/>
              <a:gd name="connsiteX14" fmla="*/ 8274584 w 10740954"/>
              <a:gd name="connsiteY14" fmla="*/ 754143 h 1339999"/>
              <a:gd name="connsiteX15" fmla="*/ 8524454 w 10740954"/>
              <a:gd name="connsiteY15" fmla="*/ 501451 h 1339999"/>
              <a:gd name="connsiteX16" fmla="*/ 8748356 w 10740954"/>
              <a:gd name="connsiteY16" fmla="*/ 754143 h 1339999"/>
              <a:gd name="connsiteX17" fmla="*/ 8274584 w 10740954"/>
              <a:gd name="connsiteY17" fmla="*/ 754143 h 1339999"/>
              <a:gd name="connsiteX18" fmla="*/ 8524454 w 10740954"/>
              <a:gd name="connsiteY18" fmla="*/ 377202 h 1339999"/>
              <a:gd name="connsiteX19" fmla="*/ 8110035 w 10740954"/>
              <a:gd name="connsiteY19" fmla="*/ 860567 h 1339999"/>
              <a:gd name="connsiteX20" fmla="*/ 8524454 w 10740954"/>
              <a:gd name="connsiteY20" fmla="*/ 1329252 h 1339999"/>
              <a:gd name="connsiteX21" fmla="*/ 8902041 w 10740954"/>
              <a:gd name="connsiteY21" fmla="*/ 1030950 h 1339999"/>
              <a:gd name="connsiteX22" fmla="*/ 8761340 w 10740954"/>
              <a:gd name="connsiteY22" fmla="*/ 994252 h 1339999"/>
              <a:gd name="connsiteX23" fmla="*/ 8539292 w 10740954"/>
              <a:gd name="connsiteY23" fmla="*/ 1201071 h 1339999"/>
              <a:gd name="connsiteX24" fmla="*/ 8269019 w 10740954"/>
              <a:gd name="connsiteY24" fmla="*/ 862402 h 1339999"/>
              <a:gd name="connsiteX25" fmla="*/ 8903630 w 10740954"/>
              <a:gd name="connsiteY25" fmla="*/ 862402 h 1339999"/>
              <a:gd name="connsiteX26" fmla="*/ 8903630 w 10740954"/>
              <a:gd name="connsiteY26" fmla="*/ 811025 h 1339999"/>
              <a:gd name="connsiteX27" fmla="*/ 8524454 w 10740954"/>
              <a:gd name="connsiteY27" fmla="*/ 377202 h 1339999"/>
              <a:gd name="connsiteX28" fmla="*/ 9484716 w 10740954"/>
              <a:gd name="connsiteY28" fmla="*/ 377202 h 1339999"/>
              <a:gd name="connsiteX29" fmla="*/ 9059169 w 10740954"/>
              <a:gd name="connsiteY29" fmla="*/ 862402 h 1339999"/>
              <a:gd name="connsiteX30" fmla="*/ 9477297 w 10740954"/>
              <a:gd name="connsiteY30" fmla="*/ 1329252 h 1339999"/>
              <a:gd name="connsiteX31" fmla="*/ 9856739 w 10740954"/>
              <a:gd name="connsiteY31" fmla="*/ 1003427 h 1339999"/>
              <a:gd name="connsiteX32" fmla="*/ 9710473 w 10740954"/>
              <a:gd name="connsiteY32" fmla="*/ 968564 h 1339999"/>
              <a:gd name="connsiteX33" fmla="*/ 9488426 w 10740954"/>
              <a:gd name="connsiteY33" fmla="*/ 1199236 h 1339999"/>
              <a:gd name="connsiteX34" fmla="*/ 9220008 w 10740954"/>
              <a:gd name="connsiteY34" fmla="*/ 851392 h 1339999"/>
              <a:gd name="connsiteX35" fmla="*/ 9481006 w 10740954"/>
              <a:gd name="connsiteY35" fmla="*/ 507218 h 1339999"/>
              <a:gd name="connsiteX36" fmla="*/ 9710473 w 10740954"/>
              <a:gd name="connsiteY36" fmla="*/ 726881 h 1339999"/>
              <a:gd name="connsiteX37" fmla="*/ 9856739 w 10740954"/>
              <a:gd name="connsiteY37" fmla="*/ 692018 h 1339999"/>
              <a:gd name="connsiteX38" fmla="*/ 9484716 w 10740954"/>
              <a:gd name="connsiteY38" fmla="*/ 377202 h 1339999"/>
              <a:gd name="connsiteX39" fmla="*/ 5112923 w 10740954"/>
              <a:gd name="connsiteY39" fmla="*/ 29358 h 1339999"/>
              <a:gd name="connsiteX40" fmla="*/ 4868618 w 10740954"/>
              <a:gd name="connsiteY40" fmla="*/ 29358 h 1339999"/>
              <a:gd name="connsiteX41" fmla="*/ 4485467 w 10740954"/>
              <a:gd name="connsiteY41" fmla="*/ 1061881 h 1339999"/>
              <a:gd name="connsiteX42" fmla="*/ 4100726 w 10740954"/>
              <a:gd name="connsiteY42" fmla="*/ 29358 h 1339999"/>
              <a:gd name="connsiteX43" fmla="*/ 3845291 w 10740954"/>
              <a:gd name="connsiteY43" fmla="*/ 29358 h 1339999"/>
              <a:gd name="connsiteX44" fmla="*/ 3845291 w 10740954"/>
              <a:gd name="connsiteY44" fmla="*/ 1310641 h 1339999"/>
              <a:gd name="connsiteX45" fmla="*/ 4006130 w 10740954"/>
              <a:gd name="connsiteY45" fmla="*/ 1310641 h 1339999"/>
              <a:gd name="connsiteX46" fmla="*/ 4006130 w 10740954"/>
              <a:gd name="connsiteY46" fmla="*/ 206819 h 1339999"/>
              <a:gd name="connsiteX47" fmla="*/ 4418694 w 10740954"/>
              <a:gd name="connsiteY47" fmla="*/ 1310641 h 1339999"/>
              <a:gd name="connsiteX48" fmla="*/ 4542701 w 10740954"/>
              <a:gd name="connsiteY48" fmla="*/ 1310641 h 1339999"/>
              <a:gd name="connsiteX49" fmla="*/ 4951820 w 10740954"/>
              <a:gd name="connsiteY49" fmla="*/ 204984 h 1339999"/>
              <a:gd name="connsiteX50" fmla="*/ 4951820 w 10740954"/>
              <a:gd name="connsiteY50" fmla="*/ 1310641 h 1339999"/>
              <a:gd name="connsiteX51" fmla="*/ 5112923 w 10740954"/>
              <a:gd name="connsiteY51" fmla="*/ 1310641 h 1339999"/>
              <a:gd name="connsiteX52" fmla="*/ 5112923 w 10740954"/>
              <a:gd name="connsiteY52" fmla="*/ 29358 h 1339999"/>
              <a:gd name="connsiteX53" fmla="*/ 6688984 w 10740954"/>
              <a:gd name="connsiteY53" fmla="*/ 1198974 h 1339999"/>
              <a:gd name="connsiteX54" fmla="*/ 6435405 w 10740954"/>
              <a:gd name="connsiteY54" fmla="*/ 852965 h 1339999"/>
              <a:gd name="connsiteX55" fmla="*/ 6688984 w 10740954"/>
              <a:gd name="connsiteY55" fmla="*/ 506956 h 1339999"/>
              <a:gd name="connsiteX56" fmla="*/ 6942564 w 10740954"/>
              <a:gd name="connsiteY56" fmla="*/ 852965 h 1339999"/>
              <a:gd name="connsiteX57" fmla="*/ 6688984 w 10740954"/>
              <a:gd name="connsiteY57" fmla="*/ 1198974 h 1339999"/>
              <a:gd name="connsiteX58" fmla="*/ 7092538 w 10740954"/>
              <a:gd name="connsiteY58" fmla="*/ 29358 h 1339999"/>
              <a:gd name="connsiteX59" fmla="*/ 6938854 w 10740954"/>
              <a:gd name="connsiteY59" fmla="*/ 29358 h 1339999"/>
              <a:gd name="connsiteX60" fmla="*/ 6938854 w 10740954"/>
              <a:gd name="connsiteY60" fmla="*/ 571177 h 1339999"/>
              <a:gd name="connsiteX61" fmla="*/ 6663017 w 10740954"/>
              <a:gd name="connsiteY61" fmla="*/ 377202 h 1339999"/>
              <a:gd name="connsiteX62" fmla="*/ 6274301 w 10740954"/>
              <a:gd name="connsiteY62" fmla="*/ 858732 h 1339999"/>
              <a:gd name="connsiteX63" fmla="*/ 6650033 w 10740954"/>
              <a:gd name="connsiteY63" fmla="*/ 1329252 h 1339999"/>
              <a:gd name="connsiteX64" fmla="*/ 6938854 w 10740954"/>
              <a:gd name="connsiteY64" fmla="*/ 1126103 h 1339999"/>
              <a:gd name="connsiteX65" fmla="*/ 6938854 w 10740954"/>
              <a:gd name="connsiteY65" fmla="*/ 1195567 h 1339999"/>
              <a:gd name="connsiteX66" fmla="*/ 6948128 w 10740954"/>
              <a:gd name="connsiteY66" fmla="*/ 1310903 h 1339999"/>
              <a:gd name="connsiteX67" fmla="*/ 7103667 w 10740954"/>
              <a:gd name="connsiteY67" fmla="*/ 1310903 h 1339999"/>
              <a:gd name="connsiteX68" fmla="*/ 7092538 w 10740954"/>
              <a:gd name="connsiteY68" fmla="*/ 1120598 h 1339999"/>
              <a:gd name="connsiteX69" fmla="*/ 7092538 w 10740954"/>
              <a:gd name="connsiteY69" fmla="*/ 29358 h 1339999"/>
              <a:gd name="connsiteX70" fmla="*/ 8258155 w 10740954"/>
              <a:gd name="connsiteY70" fmla="*/ 29358 h 1339999"/>
              <a:gd name="connsiteX71" fmla="*/ 7258942 w 10740954"/>
              <a:gd name="connsiteY71" fmla="*/ 29358 h 1339999"/>
              <a:gd name="connsiteX72" fmla="*/ 7258942 w 10740954"/>
              <a:gd name="connsiteY72" fmla="*/ 163044 h 1339999"/>
              <a:gd name="connsiteX73" fmla="*/ 7678924 w 10740954"/>
              <a:gd name="connsiteY73" fmla="*/ 163044 h 1339999"/>
              <a:gd name="connsiteX74" fmla="*/ 7678924 w 10740954"/>
              <a:gd name="connsiteY74" fmla="*/ 1310903 h 1339999"/>
              <a:gd name="connsiteX75" fmla="*/ 7840028 w 10740954"/>
              <a:gd name="connsiteY75" fmla="*/ 1310903 h 1339999"/>
              <a:gd name="connsiteX76" fmla="*/ 7840028 w 10740954"/>
              <a:gd name="connsiteY76" fmla="*/ 163044 h 1339999"/>
              <a:gd name="connsiteX77" fmla="*/ 8258155 w 10740954"/>
              <a:gd name="connsiteY77" fmla="*/ 163044 h 1339999"/>
              <a:gd name="connsiteX78" fmla="*/ 8258155 w 10740954"/>
              <a:gd name="connsiteY78" fmla="*/ 29358 h 1339999"/>
              <a:gd name="connsiteX79" fmla="*/ 10185835 w 10740954"/>
              <a:gd name="connsiteY79" fmla="*/ 29358 h 1339999"/>
              <a:gd name="connsiteX80" fmla="*/ 10032151 w 10740954"/>
              <a:gd name="connsiteY80" fmla="*/ 29358 h 1339999"/>
              <a:gd name="connsiteX81" fmla="*/ 10032151 w 10740954"/>
              <a:gd name="connsiteY81" fmla="*/ 1310641 h 1339999"/>
              <a:gd name="connsiteX82" fmla="*/ 10185835 w 10740954"/>
              <a:gd name="connsiteY82" fmla="*/ 1310641 h 1339999"/>
              <a:gd name="connsiteX83" fmla="*/ 10185835 w 10740954"/>
              <a:gd name="connsiteY83" fmla="*/ 708532 h 1339999"/>
              <a:gd name="connsiteX84" fmla="*/ 10387480 w 10740954"/>
              <a:gd name="connsiteY84" fmla="*/ 494374 h 1339999"/>
              <a:gd name="connsiteX85" fmla="*/ 10587270 w 10740954"/>
              <a:gd name="connsiteY85" fmla="*/ 708532 h 1339999"/>
              <a:gd name="connsiteX86" fmla="*/ 10587270 w 10740954"/>
              <a:gd name="connsiteY86" fmla="*/ 1310903 h 1339999"/>
              <a:gd name="connsiteX87" fmla="*/ 10740955 w 10740954"/>
              <a:gd name="connsiteY87" fmla="*/ 1310903 h 1339999"/>
              <a:gd name="connsiteX88" fmla="*/ 10740955 w 10740954"/>
              <a:gd name="connsiteY88" fmla="*/ 677339 h 1339999"/>
              <a:gd name="connsiteX89" fmla="*/ 10443125 w 10740954"/>
              <a:gd name="connsiteY89" fmla="*/ 377202 h 1339999"/>
              <a:gd name="connsiteX90" fmla="*/ 10185835 w 10740954"/>
              <a:gd name="connsiteY90" fmla="*/ 536576 h 1339999"/>
              <a:gd name="connsiteX91" fmla="*/ 10185835 w 10740954"/>
              <a:gd name="connsiteY91" fmla="*/ 29358 h 1339999"/>
              <a:gd name="connsiteX92" fmla="*/ 2759431 w 10740954"/>
              <a:gd name="connsiteY92" fmla="*/ 1339999 h 1339999"/>
              <a:gd name="connsiteX93" fmla="*/ 3188688 w 10740954"/>
              <a:gd name="connsiteY93" fmla="*/ 917186 h 1339999"/>
              <a:gd name="connsiteX94" fmla="*/ 3188688 w 10740954"/>
              <a:gd name="connsiteY94" fmla="*/ 29358 h 1339999"/>
              <a:gd name="connsiteX95" fmla="*/ 2959221 w 10740954"/>
              <a:gd name="connsiteY95" fmla="*/ 29358 h 1339999"/>
              <a:gd name="connsiteX96" fmla="*/ 2959221 w 10740954"/>
              <a:gd name="connsiteY96" fmla="*/ 975903 h 1339999"/>
              <a:gd name="connsiteX97" fmla="*/ 2759431 w 10740954"/>
              <a:gd name="connsiteY97" fmla="*/ 1221255 h 1339999"/>
              <a:gd name="connsiteX98" fmla="*/ 2559641 w 10740954"/>
              <a:gd name="connsiteY98" fmla="*/ 957554 h 1339999"/>
              <a:gd name="connsiteX99" fmla="*/ 2559641 w 10740954"/>
              <a:gd name="connsiteY99" fmla="*/ 781928 h 1339999"/>
              <a:gd name="connsiteX100" fmla="*/ 2330175 w 10740954"/>
              <a:gd name="connsiteY100" fmla="*/ 838548 h 1339999"/>
              <a:gd name="connsiteX101" fmla="*/ 2330175 w 10740954"/>
              <a:gd name="connsiteY101" fmla="*/ 917186 h 1339999"/>
              <a:gd name="connsiteX102" fmla="*/ 2759431 w 10740954"/>
              <a:gd name="connsiteY102" fmla="*/ 1339999 h 1339999"/>
              <a:gd name="connsiteX103" fmla="*/ 1537905 w 10740954"/>
              <a:gd name="connsiteY103" fmla="*/ 1206314 h 1339999"/>
              <a:gd name="connsiteX104" fmla="*/ 1251204 w 10740954"/>
              <a:gd name="connsiteY104" fmla="*/ 911682 h 1339999"/>
              <a:gd name="connsiteX105" fmla="*/ 1364082 w 10740954"/>
              <a:gd name="connsiteY105" fmla="*/ 679174 h 1339999"/>
              <a:gd name="connsiteX106" fmla="*/ 1782210 w 10740954"/>
              <a:gd name="connsiteY106" fmla="*/ 1131345 h 1339999"/>
              <a:gd name="connsiteX107" fmla="*/ 1537905 w 10740954"/>
              <a:gd name="connsiteY107" fmla="*/ 1206314 h 1339999"/>
              <a:gd name="connsiteX108" fmla="*/ 1761807 w 10740954"/>
              <a:gd name="connsiteY108" fmla="*/ 550993 h 1339999"/>
              <a:gd name="connsiteX109" fmla="*/ 2004258 w 10740954"/>
              <a:gd name="connsiteY109" fmla="*/ 785336 h 1339999"/>
              <a:gd name="connsiteX110" fmla="*/ 1945168 w 10740954"/>
              <a:gd name="connsiteY110" fmla="*/ 981146 h 1339999"/>
              <a:gd name="connsiteX111" fmla="*/ 1582420 w 10740954"/>
              <a:gd name="connsiteY111" fmla="*/ 585856 h 1339999"/>
              <a:gd name="connsiteX112" fmla="*/ 1761807 w 10740954"/>
              <a:gd name="connsiteY112" fmla="*/ 550993 h 1339999"/>
              <a:gd name="connsiteX113" fmla="*/ 1537905 w 10740954"/>
              <a:gd name="connsiteY113" fmla="*/ 96987 h 1339999"/>
              <a:gd name="connsiteX114" fmla="*/ 1711727 w 10740954"/>
              <a:gd name="connsiteY114" fmla="*/ 272613 h 1339999"/>
              <a:gd name="connsiteX115" fmla="*/ 1532340 w 10740954"/>
              <a:gd name="connsiteY115" fmla="*/ 532644 h 1339999"/>
              <a:gd name="connsiteX116" fmla="*/ 1452848 w 10740954"/>
              <a:gd name="connsiteY116" fmla="*/ 444831 h 1339999"/>
              <a:gd name="connsiteX117" fmla="*/ 1362227 w 10740954"/>
              <a:gd name="connsiteY117" fmla="*/ 263701 h 1339999"/>
              <a:gd name="connsiteX118" fmla="*/ 1537905 w 10740954"/>
              <a:gd name="connsiteY118" fmla="*/ 96987 h 1339999"/>
              <a:gd name="connsiteX119" fmla="*/ 2002403 w 10740954"/>
              <a:gd name="connsiteY119" fmla="*/ 1043532 h 1339999"/>
              <a:gd name="connsiteX120" fmla="*/ 2159797 w 10740954"/>
              <a:gd name="connsiteY120" fmla="*/ 686514 h 1339999"/>
              <a:gd name="connsiteX121" fmla="*/ 1917346 w 10740954"/>
              <a:gd name="connsiteY121" fmla="*/ 454006 h 1339999"/>
              <a:gd name="connsiteX122" fmla="*/ 1695299 w 10740954"/>
              <a:gd name="connsiteY122" fmla="*/ 498044 h 1339999"/>
              <a:gd name="connsiteX123" fmla="*/ 1691589 w 10740954"/>
              <a:gd name="connsiteY123" fmla="*/ 490704 h 1339999"/>
              <a:gd name="connsiteX124" fmla="*/ 1891379 w 10740954"/>
              <a:gd name="connsiteY124" fmla="*/ 249022 h 1339999"/>
              <a:gd name="connsiteX125" fmla="*/ 1543469 w 10740954"/>
              <a:gd name="connsiteY125" fmla="*/ 0 h 1339999"/>
              <a:gd name="connsiteX126" fmla="*/ 1162173 w 10740954"/>
              <a:gd name="connsiteY126" fmla="*/ 316651 h 1339999"/>
              <a:gd name="connsiteX127" fmla="*/ 1310293 w 10740954"/>
              <a:gd name="connsiteY127" fmla="*/ 622292 h 1339999"/>
              <a:gd name="connsiteX128" fmla="*/ 1312147 w 10740954"/>
              <a:gd name="connsiteY128" fmla="*/ 625962 h 1339999"/>
              <a:gd name="connsiteX129" fmla="*/ 1047439 w 10740954"/>
              <a:gd name="connsiteY129" fmla="*/ 993990 h 1339999"/>
              <a:gd name="connsiteX130" fmla="*/ 1419462 w 10740954"/>
              <a:gd name="connsiteY130" fmla="*/ 1339999 h 1339999"/>
              <a:gd name="connsiteX131" fmla="*/ 1837589 w 10740954"/>
              <a:gd name="connsiteY131" fmla="*/ 1191635 h 1339999"/>
              <a:gd name="connsiteX132" fmla="*/ 1948613 w 10740954"/>
              <a:gd name="connsiteY132" fmla="*/ 1310641 h 1339999"/>
              <a:gd name="connsiteX133" fmla="*/ 2239024 w 10740954"/>
              <a:gd name="connsiteY133" fmla="*/ 1310641 h 1339999"/>
              <a:gd name="connsiteX134" fmla="*/ 2239024 w 10740954"/>
              <a:gd name="connsiteY134" fmla="*/ 1301466 h 1339999"/>
              <a:gd name="connsiteX135" fmla="*/ 2002403 w 10740954"/>
              <a:gd name="connsiteY135" fmla="*/ 1043532 h 1339999"/>
              <a:gd name="connsiteX136" fmla="*/ 429257 w 10740954"/>
              <a:gd name="connsiteY136" fmla="*/ 1339999 h 1339999"/>
              <a:gd name="connsiteX137" fmla="*/ 858513 w 10740954"/>
              <a:gd name="connsiteY137" fmla="*/ 917186 h 1339999"/>
              <a:gd name="connsiteX138" fmla="*/ 858513 w 10740954"/>
              <a:gd name="connsiteY138" fmla="*/ 29358 h 1339999"/>
              <a:gd name="connsiteX139" fmla="*/ 629046 w 10740954"/>
              <a:gd name="connsiteY139" fmla="*/ 29358 h 1339999"/>
              <a:gd name="connsiteX140" fmla="*/ 629046 w 10740954"/>
              <a:gd name="connsiteY140" fmla="*/ 975903 h 1339999"/>
              <a:gd name="connsiteX141" fmla="*/ 429257 w 10740954"/>
              <a:gd name="connsiteY141" fmla="*/ 1221255 h 1339999"/>
              <a:gd name="connsiteX142" fmla="*/ 229467 w 10740954"/>
              <a:gd name="connsiteY142" fmla="*/ 957554 h 1339999"/>
              <a:gd name="connsiteX143" fmla="*/ 229467 w 10740954"/>
              <a:gd name="connsiteY143" fmla="*/ 781928 h 1339999"/>
              <a:gd name="connsiteX144" fmla="*/ 0 w 10740954"/>
              <a:gd name="connsiteY144" fmla="*/ 838548 h 1339999"/>
              <a:gd name="connsiteX145" fmla="*/ 0 w 10740954"/>
              <a:gd name="connsiteY145" fmla="*/ 917186 h 1339999"/>
              <a:gd name="connsiteX146" fmla="*/ 429257 w 10740954"/>
              <a:gd name="connsiteY146" fmla="*/ 1339999 h 1339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10740954" h="1339999">
                <a:moveTo>
                  <a:pt x="5490245" y="754143"/>
                </a:moveTo>
                <a:cubicBezTo>
                  <a:pt x="5510648" y="592934"/>
                  <a:pt x="5593850" y="501451"/>
                  <a:pt x="5740115" y="501451"/>
                </a:cubicBezTo>
                <a:cubicBezTo>
                  <a:pt x="5878961" y="501451"/>
                  <a:pt x="5960308" y="583759"/>
                  <a:pt x="5964018" y="754143"/>
                </a:cubicBezTo>
                <a:lnTo>
                  <a:pt x="5490245" y="754143"/>
                </a:lnTo>
                <a:moveTo>
                  <a:pt x="5739850" y="377202"/>
                </a:moveTo>
                <a:cubicBezTo>
                  <a:pt x="5495545" y="377202"/>
                  <a:pt x="5325432" y="547586"/>
                  <a:pt x="5325432" y="860567"/>
                </a:cubicBezTo>
                <a:cubicBezTo>
                  <a:pt x="5325432" y="1160704"/>
                  <a:pt x="5482826" y="1329252"/>
                  <a:pt x="5739850" y="1329252"/>
                </a:cubicBezTo>
                <a:cubicBezTo>
                  <a:pt x="5950769" y="1329252"/>
                  <a:pt x="6084050" y="1210246"/>
                  <a:pt x="6117437" y="1030950"/>
                </a:cubicBezTo>
                <a:lnTo>
                  <a:pt x="5976736" y="994252"/>
                </a:lnTo>
                <a:cubicBezTo>
                  <a:pt x="5952624" y="1148121"/>
                  <a:pt x="5869422" y="1201071"/>
                  <a:pt x="5754689" y="1201071"/>
                </a:cubicBezTo>
                <a:cubicBezTo>
                  <a:pt x="5571592" y="1201071"/>
                  <a:pt x="5489981" y="1067386"/>
                  <a:pt x="5484416" y="862402"/>
                </a:cubicBezTo>
                <a:lnTo>
                  <a:pt x="6119027" y="862402"/>
                </a:lnTo>
                <a:lnTo>
                  <a:pt x="6119027" y="811025"/>
                </a:lnTo>
                <a:cubicBezTo>
                  <a:pt x="6119292" y="490704"/>
                  <a:pt x="5943615" y="377202"/>
                  <a:pt x="5739850" y="377202"/>
                </a:cubicBezTo>
                <a:moveTo>
                  <a:pt x="8274584" y="754143"/>
                </a:moveTo>
                <a:cubicBezTo>
                  <a:pt x="8294987" y="592934"/>
                  <a:pt x="8378188" y="501451"/>
                  <a:pt x="8524454" y="501451"/>
                </a:cubicBezTo>
                <a:cubicBezTo>
                  <a:pt x="8663299" y="501451"/>
                  <a:pt x="8744646" y="583759"/>
                  <a:pt x="8748356" y="754143"/>
                </a:cubicBezTo>
                <a:lnTo>
                  <a:pt x="8274584" y="754143"/>
                </a:lnTo>
                <a:moveTo>
                  <a:pt x="8524454" y="377202"/>
                </a:moveTo>
                <a:cubicBezTo>
                  <a:pt x="8280149" y="377202"/>
                  <a:pt x="8110035" y="547586"/>
                  <a:pt x="8110035" y="860567"/>
                </a:cubicBezTo>
                <a:cubicBezTo>
                  <a:pt x="8110035" y="1160704"/>
                  <a:pt x="8267430" y="1329252"/>
                  <a:pt x="8524454" y="1329252"/>
                </a:cubicBezTo>
                <a:cubicBezTo>
                  <a:pt x="8735372" y="1329252"/>
                  <a:pt x="8868654" y="1210246"/>
                  <a:pt x="8902041" y="1030950"/>
                </a:cubicBezTo>
                <a:lnTo>
                  <a:pt x="8761340" y="994252"/>
                </a:lnTo>
                <a:cubicBezTo>
                  <a:pt x="8737227" y="1148121"/>
                  <a:pt x="8654025" y="1201071"/>
                  <a:pt x="8539292" y="1201071"/>
                </a:cubicBezTo>
                <a:cubicBezTo>
                  <a:pt x="8356196" y="1201071"/>
                  <a:pt x="8274584" y="1067386"/>
                  <a:pt x="8269019" y="862402"/>
                </a:cubicBezTo>
                <a:lnTo>
                  <a:pt x="8903630" y="862402"/>
                </a:lnTo>
                <a:lnTo>
                  <a:pt x="8903630" y="811025"/>
                </a:lnTo>
                <a:cubicBezTo>
                  <a:pt x="8903895" y="490704"/>
                  <a:pt x="8727953" y="377202"/>
                  <a:pt x="8524454" y="377202"/>
                </a:cubicBezTo>
                <a:moveTo>
                  <a:pt x="9484716" y="377202"/>
                </a:moveTo>
                <a:cubicBezTo>
                  <a:pt x="9231137" y="377202"/>
                  <a:pt x="9059169" y="552828"/>
                  <a:pt x="9059169" y="862402"/>
                </a:cubicBezTo>
                <a:cubicBezTo>
                  <a:pt x="9059169" y="1166208"/>
                  <a:pt x="9227428" y="1329252"/>
                  <a:pt x="9477297" y="1329252"/>
                </a:cubicBezTo>
                <a:cubicBezTo>
                  <a:pt x="9703054" y="1329252"/>
                  <a:pt x="9830771" y="1191897"/>
                  <a:pt x="9856739" y="1003427"/>
                </a:cubicBezTo>
                <a:lnTo>
                  <a:pt x="9710473" y="968564"/>
                </a:lnTo>
                <a:cubicBezTo>
                  <a:pt x="9684506" y="1140520"/>
                  <a:pt x="9610579" y="1199236"/>
                  <a:pt x="9488426" y="1199236"/>
                </a:cubicBezTo>
                <a:cubicBezTo>
                  <a:pt x="9310894" y="1199236"/>
                  <a:pt x="9220008" y="1071056"/>
                  <a:pt x="9220008" y="851392"/>
                </a:cubicBezTo>
                <a:cubicBezTo>
                  <a:pt x="9220008" y="622554"/>
                  <a:pt x="9316193" y="507218"/>
                  <a:pt x="9481006" y="507218"/>
                </a:cubicBezTo>
                <a:cubicBezTo>
                  <a:pt x="9597595" y="507218"/>
                  <a:pt x="9682651" y="564100"/>
                  <a:pt x="9710473" y="726881"/>
                </a:cubicBezTo>
                <a:lnTo>
                  <a:pt x="9856739" y="692018"/>
                </a:lnTo>
                <a:cubicBezTo>
                  <a:pt x="9830771" y="505383"/>
                  <a:pt x="9703054" y="377202"/>
                  <a:pt x="9484716" y="377202"/>
                </a:cubicBezTo>
                <a:moveTo>
                  <a:pt x="5112923" y="29358"/>
                </a:moveTo>
                <a:lnTo>
                  <a:pt x="4868618" y="29358"/>
                </a:lnTo>
                <a:lnTo>
                  <a:pt x="4485467" y="1061881"/>
                </a:lnTo>
                <a:lnTo>
                  <a:pt x="4100726" y="29358"/>
                </a:lnTo>
                <a:lnTo>
                  <a:pt x="3845291" y="29358"/>
                </a:lnTo>
                <a:lnTo>
                  <a:pt x="3845291" y="1310641"/>
                </a:lnTo>
                <a:lnTo>
                  <a:pt x="4006130" y="1310641"/>
                </a:lnTo>
                <a:lnTo>
                  <a:pt x="4006130" y="206819"/>
                </a:lnTo>
                <a:lnTo>
                  <a:pt x="4418694" y="1310641"/>
                </a:lnTo>
                <a:lnTo>
                  <a:pt x="4542701" y="1310641"/>
                </a:lnTo>
                <a:lnTo>
                  <a:pt x="4951820" y="204984"/>
                </a:lnTo>
                <a:lnTo>
                  <a:pt x="4951820" y="1310641"/>
                </a:lnTo>
                <a:lnTo>
                  <a:pt x="5112923" y="1310641"/>
                </a:lnTo>
                <a:lnTo>
                  <a:pt x="5112923" y="29358"/>
                </a:lnTo>
                <a:moveTo>
                  <a:pt x="6688984" y="1198974"/>
                </a:moveTo>
                <a:cubicBezTo>
                  <a:pt x="6537154" y="1198974"/>
                  <a:pt x="6435405" y="1090977"/>
                  <a:pt x="6435405" y="852965"/>
                </a:cubicBezTo>
                <a:cubicBezTo>
                  <a:pt x="6435405" y="613118"/>
                  <a:pt x="6537154" y="506956"/>
                  <a:pt x="6688984" y="506956"/>
                </a:cubicBezTo>
                <a:cubicBezTo>
                  <a:pt x="6840814" y="506956"/>
                  <a:pt x="6942564" y="613118"/>
                  <a:pt x="6942564" y="852965"/>
                </a:cubicBezTo>
                <a:cubicBezTo>
                  <a:pt x="6942564" y="1090977"/>
                  <a:pt x="6840814" y="1198974"/>
                  <a:pt x="6688984" y="1198974"/>
                </a:cubicBezTo>
                <a:moveTo>
                  <a:pt x="7092538" y="29358"/>
                </a:moveTo>
                <a:lnTo>
                  <a:pt x="6938854" y="29358"/>
                </a:lnTo>
                <a:lnTo>
                  <a:pt x="6938854" y="571177"/>
                </a:lnTo>
                <a:cubicBezTo>
                  <a:pt x="6905467" y="470520"/>
                  <a:pt x="6824120" y="377202"/>
                  <a:pt x="6663017" y="377202"/>
                </a:cubicBezTo>
                <a:cubicBezTo>
                  <a:pt x="6455808" y="377202"/>
                  <a:pt x="6274301" y="538411"/>
                  <a:pt x="6274301" y="858732"/>
                </a:cubicBezTo>
                <a:cubicBezTo>
                  <a:pt x="6274301" y="1182722"/>
                  <a:pt x="6455543" y="1329252"/>
                  <a:pt x="6650033" y="1329252"/>
                </a:cubicBezTo>
                <a:cubicBezTo>
                  <a:pt x="6796299" y="1329252"/>
                  <a:pt x="6903612" y="1245109"/>
                  <a:pt x="6938854" y="1126103"/>
                </a:cubicBezTo>
                <a:lnTo>
                  <a:pt x="6938854" y="1195567"/>
                </a:lnTo>
                <a:cubicBezTo>
                  <a:pt x="6938854" y="1237769"/>
                  <a:pt x="6942564" y="1283380"/>
                  <a:pt x="6948128" y="1310903"/>
                </a:cubicBezTo>
                <a:lnTo>
                  <a:pt x="7103667" y="1310903"/>
                </a:lnTo>
                <a:cubicBezTo>
                  <a:pt x="7096248" y="1266865"/>
                  <a:pt x="7092538" y="1202906"/>
                  <a:pt x="7092538" y="1120598"/>
                </a:cubicBezTo>
                <a:lnTo>
                  <a:pt x="7092538" y="29358"/>
                </a:lnTo>
                <a:moveTo>
                  <a:pt x="8258155" y="29358"/>
                </a:moveTo>
                <a:lnTo>
                  <a:pt x="7258942" y="29358"/>
                </a:lnTo>
                <a:lnTo>
                  <a:pt x="7258942" y="163044"/>
                </a:lnTo>
                <a:lnTo>
                  <a:pt x="7678924" y="163044"/>
                </a:lnTo>
                <a:lnTo>
                  <a:pt x="7678924" y="1310903"/>
                </a:lnTo>
                <a:lnTo>
                  <a:pt x="7840028" y="1310903"/>
                </a:lnTo>
                <a:lnTo>
                  <a:pt x="7840028" y="163044"/>
                </a:lnTo>
                <a:lnTo>
                  <a:pt x="8258155" y="163044"/>
                </a:lnTo>
                <a:lnTo>
                  <a:pt x="8258155" y="29358"/>
                </a:lnTo>
                <a:moveTo>
                  <a:pt x="10185835" y="29358"/>
                </a:moveTo>
                <a:lnTo>
                  <a:pt x="10032151" y="29358"/>
                </a:lnTo>
                <a:lnTo>
                  <a:pt x="10032151" y="1310641"/>
                </a:lnTo>
                <a:lnTo>
                  <a:pt x="10185835" y="1310641"/>
                </a:lnTo>
                <a:lnTo>
                  <a:pt x="10185835" y="708532"/>
                </a:lnTo>
                <a:cubicBezTo>
                  <a:pt x="10185835" y="580352"/>
                  <a:pt x="10250489" y="494374"/>
                  <a:pt x="10387480" y="494374"/>
                </a:cubicBezTo>
                <a:cubicBezTo>
                  <a:pt x="10522617" y="494374"/>
                  <a:pt x="10587270" y="580352"/>
                  <a:pt x="10587270" y="708532"/>
                </a:cubicBezTo>
                <a:lnTo>
                  <a:pt x="10587270" y="1310903"/>
                </a:lnTo>
                <a:lnTo>
                  <a:pt x="10740955" y="1310903"/>
                </a:lnTo>
                <a:lnTo>
                  <a:pt x="10740955" y="677339"/>
                </a:lnTo>
                <a:cubicBezTo>
                  <a:pt x="10740955" y="505383"/>
                  <a:pt x="10633640" y="377202"/>
                  <a:pt x="10443125" y="377202"/>
                </a:cubicBezTo>
                <a:cubicBezTo>
                  <a:pt x="10315408" y="377202"/>
                  <a:pt x="10221077" y="434084"/>
                  <a:pt x="10185835" y="536576"/>
                </a:cubicBezTo>
                <a:lnTo>
                  <a:pt x="10185835" y="29358"/>
                </a:lnTo>
                <a:moveTo>
                  <a:pt x="2759431" y="1339999"/>
                </a:moveTo>
                <a:cubicBezTo>
                  <a:pt x="3068390" y="1339999"/>
                  <a:pt x="3188688" y="1157034"/>
                  <a:pt x="3188688" y="917186"/>
                </a:cubicBezTo>
                <a:lnTo>
                  <a:pt x="3188688" y="29358"/>
                </a:lnTo>
                <a:lnTo>
                  <a:pt x="2959221" y="29358"/>
                </a:lnTo>
                <a:lnTo>
                  <a:pt x="2959221" y="975903"/>
                </a:lnTo>
                <a:cubicBezTo>
                  <a:pt x="2959221" y="1129772"/>
                  <a:pt x="2900132" y="1221255"/>
                  <a:pt x="2759431" y="1221255"/>
                </a:cubicBezTo>
                <a:cubicBezTo>
                  <a:pt x="2620585" y="1221255"/>
                  <a:pt x="2559641" y="1124268"/>
                  <a:pt x="2559641" y="957554"/>
                </a:cubicBezTo>
                <a:lnTo>
                  <a:pt x="2559641" y="781928"/>
                </a:lnTo>
                <a:lnTo>
                  <a:pt x="2330175" y="838548"/>
                </a:lnTo>
                <a:lnTo>
                  <a:pt x="2330175" y="917186"/>
                </a:lnTo>
                <a:cubicBezTo>
                  <a:pt x="2329910" y="1157034"/>
                  <a:pt x="2450207" y="1339999"/>
                  <a:pt x="2759431" y="1339999"/>
                </a:cubicBezTo>
                <a:moveTo>
                  <a:pt x="1537905" y="1206314"/>
                </a:moveTo>
                <a:cubicBezTo>
                  <a:pt x="1360373" y="1206314"/>
                  <a:pt x="1251204" y="1063454"/>
                  <a:pt x="1251204" y="911682"/>
                </a:cubicBezTo>
                <a:cubicBezTo>
                  <a:pt x="1251204" y="816529"/>
                  <a:pt x="1293864" y="728716"/>
                  <a:pt x="1364082" y="679174"/>
                </a:cubicBezTo>
                <a:lnTo>
                  <a:pt x="1782210" y="1131345"/>
                </a:lnTo>
                <a:cubicBezTo>
                  <a:pt x="1704573" y="1176955"/>
                  <a:pt x="1617662" y="1206314"/>
                  <a:pt x="1537905" y="1206314"/>
                </a:cubicBezTo>
                <a:moveTo>
                  <a:pt x="1761807" y="550993"/>
                </a:moveTo>
                <a:cubicBezTo>
                  <a:pt x="1911782" y="550993"/>
                  <a:pt x="2004258" y="636971"/>
                  <a:pt x="2004258" y="785336"/>
                </a:cubicBezTo>
                <a:cubicBezTo>
                  <a:pt x="2004258" y="851130"/>
                  <a:pt x="1985709" y="919021"/>
                  <a:pt x="1945168" y="981146"/>
                </a:cubicBezTo>
                <a:lnTo>
                  <a:pt x="1582420" y="585856"/>
                </a:lnTo>
                <a:cubicBezTo>
                  <a:pt x="1647074" y="560168"/>
                  <a:pt x="1710137" y="550993"/>
                  <a:pt x="1761807" y="550993"/>
                </a:cubicBezTo>
                <a:moveTo>
                  <a:pt x="1537905" y="96987"/>
                </a:moveTo>
                <a:cubicBezTo>
                  <a:pt x="1647074" y="96987"/>
                  <a:pt x="1711727" y="159112"/>
                  <a:pt x="1711727" y="272613"/>
                </a:cubicBezTo>
                <a:cubicBezTo>
                  <a:pt x="1711727" y="376940"/>
                  <a:pt x="1659792" y="475763"/>
                  <a:pt x="1532340" y="532644"/>
                </a:cubicBezTo>
                <a:lnTo>
                  <a:pt x="1452848" y="444831"/>
                </a:lnTo>
                <a:cubicBezTo>
                  <a:pt x="1382630" y="368028"/>
                  <a:pt x="1362227" y="320321"/>
                  <a:pt x="1362227" y="263701"/>
                </a:cubicBezTo>
                <a:cubicBezTo>
                  <a:pt x="1362227" y="157539"/>
                  <a:pt x="1430590" y="96987"/>
                  <a:pt x="1537905" y="96987"/>
                </a:cubicBezTo>
                <a:moveTo>
                  <a:pt x="2002403" y="1043532"/>
                </a:moveTo>
                <a:cubicBezTo>
                  <a:pt x="2102298" y="926361"/>
                  <a:pt x="2159797" y="798180"/>
                  <a:pt x="2159797" y="686514"/>
                </a:cubicBezTo>
                <a:cubicBezTo>
                  <a:pt x="2159797" y="547324"/>
                  <a:pt x="2065466" y="454006"/>
                  <a:pt x="1917346" y="454006"/>
                </a:cubicBezTo>
                <a:cubicBezTo>
                  <a:pt x="1839709" y="454006"/>
                  <a:pt x="1752533" y="476025"/>
                  <a:pt x="1695299" y="498044"/>
                </a:cubicBezTo>
                <a:lnTo>
                  <a:pt x="1691589" y="490704"/>
                </a:lnTo>
                <a:cubicBezTo>
                  <a:pt x="1832290" y="415735"/>
                  <a:pt x="1891379" y="346009"/>
                  <a:pt x="1891379" y="249022"/>
                </a:cubicBezTo>
                <a:cubicBezTo>
                  <a:pt x="1891379" y="109832"/>
                  <a:pt x="1765517" y="0"/>
                  <a:pt x="1543469" y="0"/>
                </a:cubicBezTo>
                <a:cubicBezTo>
                  <a:pt x="1288035" y="0"/>
                  <a:pt x="1162173" y="141025"/>
                  <a:pt x="1162173" y="316651"/>
                </a:cubicBezTo>
                <a:cubicBezTo>
                  <a:pt x="1162173" y="411803"/>
                  <a:pt x="1202978" y="506956"/>
                  <a:pt x="1310293" y="622292"/>
                </a:cubicBezTo>
                <a:lnTo>
                  <a:pt x="1312147" y="625962"/>
                </a:lnTo>
                <a:cubicBezTo>
                  <a:pt x="1130906" y="711940"/>
                  <a:pt x="1047439" y="851130"/>
                  <a:pt x="1047439" y="993990"/>
                </a:cubicBezTo>
                <a:cubicBezTo>
                  <a:pt x="1047439" y="1182460"/>
                  <a:pt x="1193704" y="1339999"/>
                  <a:pt x="1419462" y="1339999"/>
                </a:cubicBezTo>
                <a:cubicBezTo>
                  <a:pt x="1549033" y="1339999"/>
                  <a:pt x="1700863" y="1286787"/>
                  <a:pt x="1837589" y="1191635"/>
                </a:cubicBezTo>
                <a:lnTo>
                  <a:pt x="1948613" y="1310641"/>
                </a:lnTo>
                <a:lnTo>
                  <a:pt x="2239024" y="1310641"/>
                </a:lnTo>
                <a:lnTo>
                  <a:pt x="2239024" y="1301466"/>
                </a:lnTo>
                <a:lnTo>
                  <a:pt x="2002403" y="1043532"/>
                </a:lnTo>
                <a:close/>
                <a:moveTo>
                  <a:pt x="429257" y="1339999"/>
                </a:moveTo>
                <a:cubicBezTo>
                  <a:pt x="738215" y="1339999"/>
                  <a:pt x="858513" y="1157034"/>
                  <a:pt x="858513" y="917186"/>
                </a:cubicBezTo>
                <a:lnTo>
                  <a:pt x="858513" y="29358"/>
                </a:lnTo>
                <a:lnTo>
                  <a:pt x="629046" y="29358"/>
                </a:lnTo>
                <a:lnTo>
                  <a:pt x="629046" y="975903"/>
                </a:lnTo>
                <a:cubicBezTo>
                  <a:pt x="629046" y="1129772"/>
                  <a:pt x="569957" y="1221255"/>
                  <a:pt x="429257" y="1221255"/>
                </a:cubicBezTo>
                <a:cubicBezTo>
                  <a:pt x="290411" y="1221255"/>
                  <a:pt x="229467" y="1124268"/>
                  <a:pt x="229467" y="957554"/>
                </a:cubicBezTo>
                <a:lnTo>
                  <a:pt x="229467" y="781928"/>
                </a:lnTo>
                <a:lnTo>
                  <a:pt x="0" y="838548"/>
                </a:lnTo>
                <a:lnTo>
                  <a:pt x="0" y="917186"/>
                </a:lnTo>
                <a:cubicBezTo>
                  <a:pt x="0" y="1157034"/>
                  <a:pt x="120298" y="1339999"/>
                  <a:pt x="429257" y="1339999"/>
                </a:cubicBezTo>
              </a:path>
            </a:pathLst>
          </a:custGeom>
          <a:solidFill>
            <a:schemeClr val="bg1"/>
          </a:solidFill>
          <a:ln w="26484" cap="flat">
            <a:noFill/>
            <a:prstDash val="solid"/>
            <a:miter/>
          </a:ln>
        </p:spPr>
        <p:txBody>
          <a:bodyPr rtlCol="0" anchor="ctr"/>
          <a:lstStyle/>
          <a:p>
            <a:endParaRPr lang="en-GB" sz="1350"/>
          </a:p>
        </p:txBody>
      </p:sp>
      <p:grpSp>
        <p:nvGrpSpPr>
          <p:cNvPr id="6" name="Group 5">
            <a:extLst>
              <a:ext uri="{FF2B5EF4-FFF2-40B4-BE49-F238E27FC236}">
                <a16:creationId xmlns:a16="http://schemas.microsoft.com/office/drawing/2014/main" id="{AD99A3BE-B34D-9881-5319-4FF24A99CAA6}"/>
              </a:ext>
            </a:extLst>
          </p:cNvPr>
          <p:cNvGrpSpPr/>
          <p:nvPr userDrawn="1"/>
        </p:nvGrpSpPr>
        <p:grpSpPr>
          <a:xfrm>
            <a:off x="7824705" y="6418010"/>
            <a:ext cx="802386" cy="150269"/>
            <a:chOff x="10830507" y="6418009"/>
            <a:chExt cx="1069848" cy="150269"/>
          </a:xfrm>
        </p:grpSpPr>
        <p:sp>
          <p:nvSpPr>
            <p:cNvPr id="8" name="TextBox 7">
              <a:extLst>
                <a:ext uri="{FF2B5EF4-FFF2-40B4-BE49-F238E27FC236}">
                  <a16:creationId xmlns:a16="http://schemas.microsoft.com/office/drawing/2014/main" id="{B117E86F-49F7-4E5F-4E63-9889D559AF84}"/>
                </a:ext>
              </a:extLst>
            </p:cNvPr>
            <p:cNvSpPr txBox="1"/>
            <p:nvPr userDrawn="1"/>
          </p:nvSpPr>
          <p:spPr>
            <a:xfrm>
              <a:off x="10940235" y="6430164"/>
              <a:ext cx="960120" cy="138114"/>
            </a:xfrm>
            <a:prstGeom prst="rect">
              <a:avLst/>
            </a:prstGeom>
            <a:noFill/>
          </p:spPr>
          <p:txBody>
            <a:bodyPr wrap="square" lIns="0" tIns="0" rIns="0" bIns="0" rtlCol="0" anchor="ctr" anchorCtr="0">
              <a:noAutofit/>
            </a:bodyPr>
            <a:lstStyle/>
            <a:p>
              <a:pPr algn="l"/>
              <a:r>
                <a:rPr lang="en-US" sz="825" kern="1200">
                  <a:solidFill>
                    <a:schemeClr val="bg1"/>
                  </a:solidFill>
                  <a:latin typeface="+mn-lt"/>
                  <a:ea typeface="+mn-ea"/>
                  <a:cs typeface="+mn-cs"/>
                </a:rPr>
                <a:t>Orthopaedics</a:t>
              </a:r>
            </a:p>
          </p:txBody>
        </p:sp>
        <p:sp>
          <p:nvSpPr>
            <p:cNvPr id="15" name="Rectangle 14">
              <a:extLst>
                <a:ext uri="{FF2B5EF4-FFF2-40B4-BE49-F238E27FC236}">
                  <a16:creationId xmlns:a16="http://schemas.microsoft.com/office/drawing/2014/main" id="{830B1CA9-2489-BC27-19B7-25BE4A89203C}"/>
                </a:ext>
              </a:extLst>
            </p:cNvPr>
            <p:cNvSpPr/>
            <p:nvPr userDrawn="1"/>
          </p:nvSpPr>
          <p:spPr>
            <a:xfrm>
              <a:off x="10830507" y="6418009"/>
              <a:ext cx="18288" cy="146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n-lt"/>
              </a:endParaRPr>
            </a:p>
          </p:txBody>
        </p:sp>
      </p:grpSp>
    </p:spTree>
    <p:extLst>
      <p:ext uri="{BB962C8B-B14F-4D97-AF65-F5344CB8AC3E}">
        <p14:creationId xmlns:p14="http://schemas.microsoft.com/office/powerpoint/2010/main" val="1328195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68659" y="6433698"/>
            <a:ext cx="2133600" cy="365125"/>
          </a:xfrm>
          <a:prstGeom prst="rect">
            <a:avLst/>
          </a:prstGeom>
        </p:spPr>
        <p:txBody>
          <a:bodyPr/>
          <a:lstStyle/>
          <a:p>
            <a:fld id="{5BCAD085-E8A6-8845-BD4E-CB4CCA059FC4}" type="datetimeFigureOut">
              <a:rPr lang="en-US" smtClean="0"/>
              <a:t>5/27/2025</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eam Slide x 3">
    <p:bg>
      <p:bgPr>
        <a:solidFill>
          <a:schemeClr val="accent1"/>
        </a:solidFill>
        <a:effectLst/>
      </p:bgPr>
    </p:bg>
    <p:spTree>
      <p:nvGrpSpPr>
        <p:cNvPr id="1" name=""/>
        <p:cNvGrpSpPr/>
        <p:nvPr/>
      </p:nvGrpSpPr>
      <p:grpSpPr>
        <a:xfrm>
          <a:off x="0" y="0"/>
          <a:ext cx="0" cy="0"/>
          <a:chOff x="0" y="0"/>
          <a:chExt cx="0" cy="0"/>
        </a:xfrm>
      </p:grpSpPr>
      <p:sp>
        <p:nvSpPr>
          <p:cNvPr id="23" name="Picture Placeholder 3">
            <a:extLst>
              <a:ext uri="{FF2B5EF4-FFF2-40B4-BE49-F238E27FC236}">
                <a16:creationId xmlns:a16="http://schemas.microsoft.com/office/drawing/2014/main" id="{9858E5CC-B320-8459-7BD7-5CE14C5E3AC9}"/>
              </a:ext>
            </a:extLst>
          </p:cNvPr>
          <p:cNvSpPr>
            <a:spLocks noGrp="1"/>
          </p:cNvSpPr>
          <p:nvPr>
            <p:ph type="pic" sz="quarter" idx="23" hasCustomPrompt="1"/>
          </p:nvPr>
        </p:nvSpPr>
        <p:spPr>
          <a:xfrm>
            <a:off x="4620817" y="1309284"/>
            <a:ext cx="2096691" cy="2922992"/>
          </a:xfrm>
          <a:solidFill>
            <a:schemeClr val="tx2"/>
          </a:solidFill>
        </p:spPr>
        <p:txBody>
          <a:bodyPr vert="horz" lIns="0" tIns="0" rIns="0" bIns="0" rtlCol="0">
            <a:noAutofit/>
          </a:bodyPr>
          <a:lstStyle>
            <a:lvl1pPr>
              <a:defRPr lang="en-GB"/>
            </a:lvl1pPr>
          </a:lstStyle>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r>
              <a:rPr lang="en-US"/>
              <a:t>Click the icon to add a team member headshot.</a:t>
            </a:r>
            <a:r>
              <a:rPr lang="en-GB"/>
              <a:t> Delete if not required.</a:t>
            </a:r>
            <a:endParaRPr lang="en-US"/>
          </a:p>
        </p:txBody>
      </p:sp>
      <p:sp>
        <p:nvSpPr>
          <p:cNvPr id="24" name="Text Placeholder 10">
            <a:extLst>
              <a:ext uri="{FF2B5EF4-FFF2-40B4-BE49-F238E27FC236}">
                <a16:creationId xmlns:a16="http://schemas.microsoft.com/office/drawing/2014/main" id="{BA241006-FA7F-3ABD-E9C0-8E177A254F71}"/>
              </a:ext>
            </a:extLst>
          </p:cNvPr>
          <p:cNvSpPr>
            <a:spLocks noGrp="1"/>
          </p:cNvSpPr>
          <p:nvPr>
            <p:ph type="body" sz="quarter" idx="24" hasCustomPrompt="1"/>
          </p:nvPr>
        </p:nvSpPr>
        <p:spPr>
          <a:xfrm>
            <a:off x="4620816" y="4376739"/>
            <a:ext cx="2098429" cy="1389062"/>
          </a:xfrm>
        </p:spPr>
        <p:txBody>
          <a:bodyPr/>
          <a:lstStyle>
            <a:lvl1pPr>
              <a:spcBef>
                <a:spcPts val="0"/>
              </a:spcBef>
              <a:spcAft>
                <a:spcPts val="0"/>
              </a:spcAft>
              <a:defRPr lang="en-GB" sz="1050" b="1" i="0" kern="1200" dirty="0">
                <a:solidFill>
                  <a:schemeClr val="bg1"/>
                </a:solidFill>
                <a:latin typeface="Johnson Text" pitchFamily="2" charset="77"/>
                <a:ea typeface="+mn-ea"/>
                <a:cs typeface="+mn-cs"/>
              </a:defRPr>
            </a:lvl1pPr>
            <a:lvl2pPr marL="0" indent="0">
              <a:spcBef>
                <a:spcPts val="0"/>
              </a:spcBef>
              <a:spcAft>
                <a:spcPts val="0"/>
              </a:spcAft>
              <a:buNone/>
              <a:defRPr sz="1050" b="0" i="0">
                <a:solidFill>
                  <a:schemeClr val="bg1"/>
                </a:solidFill>
                <a:latin typeface="Johnson Text" pitchFamily="2" charset="77"/>
              </a:defRPr>
            </a:lvl2pPr>
            <a:lvl3pPr marL="240506" indent="-240506">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2" name="Picture Placeholder 3">
            <a:extLst>
              <a:ext uri="{FF2B5EF4-FFF2-40B4-BE49-F238E27FC236}">
                <a16:creationId xmlns:a16="http://schemas.microsoft.com/office/drawing/2014/main" id="{AE4666F2-0E72-5C8A-DFF8-2DD7C6E4BAAE}"/>
              </a:ext>
            </a:extLst>
          </p:cNvPr>
          <p:cNvSpPr>
            <a:spLocks noGrp="1"/>
          </p:cNvSpPr>
          <p:nvPr>
            <p:ph type="pic" sz="quarter" idx="25" hasCustomPrompt="1"/>
          </p:nvPr>
        </p:nvSpPr>
        <p:spPr>
          <a:xfrm>
            <a:off x="2419351" y="1309284"/>
            <a:ext cx="2096691" cy="2922992"/>
          </a:xfrm>
          <a:solidFill>
            <a:schemeClr val="tx2"/>
          </a:solidFill>
        </p:spPr>
        <p:txBody>
          <a:bodyPr vert="horz" lIns="0" tIns="0" rIns="0" bIns="0" rtlCol="0">
            <a:noAutofit/>
          </a:bodyPr>
          <a:lstStyle>
            <a:lvl1pPr>
              <a:defRPr lang="en-GB"/>
            </a:lvl1pPr>
          </a:lstStyle>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r>
              <a:rPr lang="en-US"/>
              <a:t>Click the icon to add a team member headshot.</a:t>
            </a:r>
            <a:r>
              <a:rPr lang="en-GB"/>
              <a:t> Delete if not required.</a:t>
            </a:r>
            <a:endParaRPr lang="en-US"/>
          </a:p>
        </p:txBody>
      </p:sp>
      <p:sp>
        <p:nvSpPr>
          <p:cNvPr id="4" name="Text Placeholder 10">
            <a:extLst>
              <a:ext uri="{FF2B5EF4-FFF2-40B4-BE49-F238E27FC236}">
                <a16:creationId xmlns:a16="http://schemas.microsoft.com/office/drawing/2014/main" id="{9C68E616-CAC0-EE06-D15E-AFFEF3740EFF}"/>
              </a:ext>
            </a:extLst>
          </p:cNvPr>
          <p:cNvSpPr>
            <a:spLocks noGrp="1"/>
          </p:cNvSpPr>
          <p:nvPr>
            <p:ph type="body" sz="quarter" idx="26" hasCustomPrompt="1"/>
          </p:nvPr>
        </p:nvSpPr>
        <p:spPr>
          <a:xfrm>
            <a:off x="2419351" y="4376739"/>
            <a:ext cx="2096048" cy="1389062"/>
          </a:xfrm>
        </p:spPr>
        <p:txBody>
          <a:bodyPr/>
          <a:lstStyle>
            <a:lvl1pPr>
              <a:spcBef>
                <a:spcPts val="0"/>
              </a:spcBef>
              <a:spcAft>
                <a:spcPts val="0"/>
              </a:spcAft>
              <a:defRPr lang="en-GB" sz="1050" b="1" i="0" kern="1200" dirty="0">
                <a:solidFill>
                  <a:schemeClr val="bg1"/>
                </a:solidFill>
                <a:latin typeface="Johnson Text" pitchFamily="2" charset="77"/>
                <a:ea typeface="+mn-ea"/>
                <a:cs typeface="+mn-cs"/>
              </a:defRPr>
            </a:lvl1pPr>
            <a:lvl2pPr marL="0" indent="0">
              <a:spcBef>
                <a:spcPts val="0"/>
              </a:spcBef>
              <a:spcAft>
                <a:spcPts val="0"/>
              </a:spcAft>
              <a:buNone/>
              <a:defRPr sz="1050" b="0" i="0">
                <a:solidFill>
                  <a:schemeClr val="bg1"/>
                </a:solidFill>
                <a:latin typeface="Johnson Text" pitchFamily="2" charset="77"/>
              </a:defRPr>
            </a:lvl2pPr>
            <a:lvl3pPr marL="240506" indent="-240506">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9" name="Picture Placeholder 3">
            <a:extLst>
              <a:ext uri="{FF2B5EF4-FFF2-40B4-BE49-F238E27FC236}">
                <a16:creationId xmlns:a16="http://schemas.microsoft.com/office/drawing/2014/main" id="{2D83ADDB-0799-3ABA-AFB5-0EF907EBBC1C}"/>
              </a:ext>
            </a:extLst>
          </p:cNvPr>
          <p:cNvSpPr>
            <a:spLocks noGrp="1"/>
          </p:cNvSpPr>
          <p:nvPr>
            <p:ph type="pic" sz="quarter" idx="27" hasCustomPrompt="1"/>
          </p:nvPr>
        </p:nvSpPr>
        <p:spPr>
          <a:xfrm>
            <a:off x="6839538" y="1309284"/>
            <a:ext cx="2096691" cy="2922992"/>
          </a:xfrm>
          <a:solidFill>
            <a:schemeClr val="tx2"/>
          </a:solidFill>
        </p:spPr>
        <p:txBody>
          <a:bodyPr vert="horz" lIns="0" tIns="0" rIns="0" bIns="0" rtlCol="0">
            <a:noAutofit/>
          </a:bodyPr>
          <a:lstStyle>
            <a:lvl1pPr>
              <a:defRPr lang="en-GB"/>
            </a:lvl1pPr>
          </a:lstStyle>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r>
              <a:rPr lang="en-US"/>
              <a:t>Click the icon to add a team member headshot.</a:t>
            </a:r>
            <a:r>
              <a:rPr lang="en-GB"/>
              <a:t> Delete if not required.</a:t>
            </a:r>
            <a:endParaRPr lang="en-US"/>
          </a:p>
        </p:txBody>
      </p:sp>
      <p:sp>
        <p:nvSpPr>
          <p:cNvPr id="10" name="Text Placeholder 10">
            <a:extLst>
              <a:ext uri="{FF2B5EF4-FFF2-40B4-BE49-F238E27FC236}">
                <a16:creationId xmlns:a16="http://schemas.microsoft.com/office/drawing/2014/main" id="{5A40ED4D-9D7E-FA31-0E92-48608769B8DC}"/>
              </a:ext>
            </a:extLst>
          </p:cNvPr>
          <p:cNvSpPr>
            <a:spLocks noGrp="1"/>
          </p:cNvSpPr>
          <p:nvPr>
            <p:ph type="body" sz="quarter" idx="28" hasCustomPrompt="1"/>
          </p:nvPr>
        </p:nvSpPr>
        <p:spPr>
          <a:xfrm>
            <a:off x="6839538" y="4376739"/>
            <a:ext cx="2098429" cy="1389062"/>
          </a:xfrm>
        </p:spPr>
        <p:txBody>
          <a:bodyPr/>
          <a:lstStyle>
            <a:lvl1pPr>
              <a:spcBef>
                <a:spcPts val="0"/>
              </a:spcBef>
              <a:spcAft>
                <a:spcPts val="0"/>
              </a:spcAft>
              <a:defRPr lang="en-GB" sz="1050" b="1" i="0" kern="1200" dirty="0">
                <a:solidFill>
                  <a:schemeClr val="bg1"/>
                </a:solidFill>
                <a:latin typeface="Johnson Text" pitchFamily="2" charset="77"/>
                <a:ea typeface="+mn-ea"/>
                <a:cs typeface="+mn-cs"/>
              </a:defRPr>
            </a:lvl1pPr>
            <a:lvl2pPr marL="0" indent="0">
              <a:spcBef>
                <a:spcPts val="0"/>
              </a:spcBef>
              <a:spcAft>
                <a:spcPts val="0"/>
              </a:spcAft>
              <a:buNone/>
              <a:defRPr sz="1050" b="0" i="0">
                <a:solidFill>
                  <a:schemeClr val="bg1"/>
                </a:solidFill>
                <a:latin typeface="Johnson Text" pitchFamily="2" charset="77"/>
              </a:defRPr>
            </a:lvl2pPr>
            <a:lvl3pPr marL="240506" indent="-240506">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8" name="Text Placeholder 7">
            <a:extLst>
              <a:ext uri="{FF2B5EF4-FFF2-40B4-BE49-F238E27FC236}">
                <a16:creationId xmlns:a16="http://schemas.microsoft.com/office/drawing/2014/main" id="{048FEEB1-636D-38E4-1003-F9C2F0009989}"/>
              </a:ext>
            </a:extLst>
          </p:cNvPr>
          <p:cNvSpPr>
            <a:spLocks noGrp="1"/>
          </p:cNvSpPr>
          <p:nvPr>
            <p:ph type="body" sz="quarter" idx="15" hasCustomPrompt="1"/>
          </p:nvPr>
        </p:nvSpPr>
        <p:spPr>
          <a:xfrm>
            <a:off x="216694" y="4376739"/>
            <a:ext cx="2082364" cy="1389062"/>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GB"/>
              <a:t>Click to add text. Delete if not required.</a:t>
            </a:r>
          </a:p>
          <a:p>
            <a:pPr lvl="1"/>
            <a:r>
              <a:rPr lang="en-GB"/>
              <a:t>Second level</a:t>
            </a:r>
          </a:p>
          <a:p>
            <a:pPr lvl="2"/>
            <a:r>
              <a:rPr lang="en-GB"/>
              <a:t>Third level</a:t>
            </a:r>
          </a:p>
        </p:txBody>
      </p:sp>
      <p:sp>
        <p:nvSpPr>
          <p:cNvPr id="12" name="Title 11">
            <a:extLst>
              <a:ext uri="{FF2B5EF4-FFF2-40B4-BE49-F238E27FC236}">
                <a16:creationId xmlns:a16="http://schemas.microsoft.com/office/drawing/2014/main" id="{C45B8B1D-DD68-528A-E1DB-9EC7F9835CC4}"/>
              </a:ext>
            </a:extLst>
          </p:cNvPr>
          <p:cNvSpPr>
            <a:spLocks noGrp="1"/>
          </p:cNvSpPr>
          <p:nvPr>
            <p:ph type="title"/>
          </p:nvPr>
        </p:nvSpPr>
        <p:spPr>
          <a:xfrm>
            <a:off x="216227" y="262800"/>
            <a:ext cx="7237085" cy="351506"/>
          </a:xfrm>
        </p:spPr>
        <p:txBody>
          <a:bodyPr/>
          <a:lstStyle>
            <a:lvl1pPr>
              <a:defRPr>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A56CA54C-86BC-245E-8EEE-F0C02489F097}"/>
              </a:ext>
            </a:extLst>
          </p:cNvPr>
          <p:cNvSpPr>
            <a:spLocks noGrp="1"/>
          </p:cNvSpPr>
          <p:nvPr>
            <p:ph type="subTitle" idx="16" hasCustomPrompt="1"/>
          </p:nvPr>
        </p:nvSpPr>
        <p:spPr>
          <a:xfrm>
            <a:off x="216226" y="713621"/>
            <a:ext cx="7237084" cy="219676"/>
          </a:xfrm>
        </p:spPr>
        <p:txBody>
          <a:bodyPr vert="horz" wrap="square" lIns="0" tIns="0" rIns="0" bIns="0" rtlCol="0" anchor="t">
            <a:spAutoFit/>
          </a:bodyPr>
          <a:lstStyle>
            <a:lvl1pPr>
              <a:defRPr lang="en-GB" b="1" dirty="0">
                <a:solidFill>
                  <a:schemeClr val="bg1"/>
                </a:solidFill>
              </a:defRPr>
            </a:lvl1pPr>
          </a:lstStyle>
          <a:p>
            <a:pPr lvl="0"/>
            <a:r>
              <a:rPr lang="en-GB"/>
              <a:t>Subtitle. Delete if not required.</a:t>
            </a:r>
          </a:p>
        </p:txBody>
      </p:sp>
      <p:sp>
        <p:nvSpPr>
          <p:cNvPr id="6" name="Slide Number Placeholder 5">
            <a:extLst>
              <a:ext uri="{FF2B5EF4-FFF2-40B4-BE49-F238E27FC236}">
                <a16:creationId xmlns:a16="http://schemas.microsoft.com/office/drawing/2014/main" id="{BE871467-2A42-91C5-5D70-AEE51AC03F5F}"/>
              </a:ext>
            </a:extLst>
          </p:cNvPr>
          <p:cNvSpPr>
            <a:spLocks noGrp="1"/>
          </p:cNvSpPr>
          <p:nvPr>
            <p:ph type="sldNum" sz="quarter" idx="4"/>
          </p:nvPr>
        </p:nvSpPr>
        <p:spPr>
          <a:xfrm>
            <a:off x="8686456" y="6422968"/>
            <a:ext cx="240506" cy="153463"/>
          </a:xfrm>
          <a:prstGeom prst="rect">
            <a:avLst/>
          </a:prstGeom>
        </p:spPr>
        <p:txBody>
          <a:bodyPr vert="horz" lIns="0" tIns="0" rIns="0" bIns="0" rtlCol="0" anchor="ctr"/>
          <a:lstStyle>
            <a:lvl1pPr algn="r">
              <a:lnSpc>
                <a:spcPct val="110000"/>
              </a:lnSpc>
              <a:spcBef>
                <a:spcPts val="450"/>
              </a:spcBef>
              <a:spcAft>
                <a:spcPts val="450"/>
              </a:spcAft>
              <a:defRPr sz="675" b="0" i="0">
                <a:solidFill>
                  <a:schemeClr val="bg1"/>
                </a:solidFill>
                <a:latin typeface="+mn-lt"/>
              </a:defRPr>
            </a:lvl1pPr>
          </a:lstStyle>
          <a:p>
            <a:fld id="{AEC8D767-5246-2244-A4A3-B8AFB218393C}" type="slidenum">
              <a:rPr lang="en-GB" smtClean="0"/>
              <a:pPr/>
              <a:t>‹#›</a:t>
            </a:fld>
            <a:endParaRPr lang="en-GB"/>
          </a:p>
        </p:txBody>
      </p:sp>
      <p:sp>
        <p:nvSpPr>
          <p:cNvPr id="15" name="Footer Placeholder 4">
            <a:extLst>
              <a:ext uri="{FF2B5EF4-FFF2-40B4-BE49-F238E27FC236}">
                <a16:creationId xmlns:a16="http://schemas.microsoft.com/office/drawing/2014/main" id="{8498F38D-E287-CD9F-9BFC-10B3256FE9BE}"/>
              </a:ext>
            </a:extLst>
          </p:cNvPr>
          <p:cNvSpPr>
            <a:spLocks noGrp="1"/>
          </p:cNvSpPr>
          <p:nvPr>
            <p:ph type="ftr" sz="quarter" idx="3"/>
          </p:nvPr>
        </p:nvSpPr>
        <p:spPr>
          <a:xfrm>
            <a:off x="216194" y="6172935"/>
            <a:ext cx="8707887" cy="97655"/>
          </a:xfrm>
          <a:prstGeom prst="rect">
            <a:avLst/>
          </a:prstGeom>
        </p:spPr>
        <p:txBody>
          <a:bodyPr vert="horz" wrap="square" lIns="0" tIns="0" rIns="0" bIns="0" rtlCol="0" anchor="b" anchorCtr="0">
            <a:spAutoFit/>
          </a:bodyPr>
          <a:lstStyle>
            <a:lvl1pPr algn="l">
              <a:lnSpc>
                <a:spcPct val="110000"/>
              </a:lnSpc>
              <a:spcBef>
                <a:spcPts val="450"/>
              </a:spcBef>
              <a:spcAft>
                <a:spcPts val="450"/>
              </a:spcAft>
              <a:defRPr sz="600" b="0" i="0">
                <a:solidFill>
                  <a:schemeClr val="bg1"/>
                </a:solidFill>
                <a:latin typeface="+mn-lt"/>
              </a:defRPr>
            </a:lvl1pPr>
          </a:lstStyle>
          <a:p>
            <a:pPr>
              <a:spcBef>
                <a:spcPts val="0"/>
              </a:spcBef>
              <a:spcAft>
                <a:spcPts val="225"/>
              </a:spcAft>
            </a:pPr>
            <a:endParaRPr lang="en-US"/>
          </a:p>
        </p:txBody>
      </p:sp>
      <p:sp>
        <p:nvSpPr>
          <p:cNvPr id="5" name="Graphic 8">
            <a:extLst>
              <a:ext uri="{FF2B5EF4-FFF2-40B4-BE49-F238E27FC236}">
                <a16:creationId xmlns:a16="http://schemas.microsoft.com/office/drawing/2014/main" id="{EF01A18A-1496-533D-C200-149BE1791046}"/>
              </a:ext>
            </a:extLst>
          </p:cNvPr>
          <p:cNvSpPr>
            <a:spLocks noChangeAspect="1"/>
          </p:cNvSpPr>
          <p:nvPr userDrawn="1"/>
        </p:nvSpPr>
        <p:spPr>
          <a:xfrm>
            <a:off x="216228" y="6417655"/>
            <a:ext cx="869400" cy="144618"/>
          </a:xfrm>
          <a:custGeom>
            <a:avLst/>
            <a:gdLst>
              <a:gd name="connsiteX0" fmla="*/ 5490245 w 10740954"/>
              <a:gd name="connsiteY0" fmla="*/ 754143 h 1339999"/>
              <a:gd name="connsiteX1" fmla="*/ 5740115 w 10740954"/>
              <a:gd name="connsiteY1" fmla="*/ 501451 h 1339999"/>
              <a:gd name="connsiteX2" fmla="*/ 5964018 w 10740954"/>
              <a:gd name="connsiteY2" fmla="*/ 754143 h 1339999"/>
              <a:gd name="connsiteX3" fmla="*/ 5490245 w 10740954"/>
              <a:gd name="connsiteY3" fmla="*/ 754143 h 1339999"/>
              <a:gd name="connsiteX4" fmla="*/ 5739850 w 10740954"/>
              <a:gd name="connsiteY4" fmla="*/ 377202 h 1339999"/>
              <a:gd name="connsiteX5" fmla="*/ 5325432 w 10740954"/>
              <a:gd name="connsiteY5" fmla="*/ 860567 h 1339999"/>
              <a:gd name="connsiteX6" fmla="*/ 5739850 w 10740954"/>
              <a:gd name="connsiteY6" fmla="*/ 1329252 h 1339999"/>
              <a:gd name="connsiteX7" fmla="*/ 6117437 w 10740954"/>
              <a:gd name="connsiteY7" fmla="*/ 1030950 h 1339999"/>
              <a:gd name="connsiteX8" fmla="*/ 5976736 w 10740954"/>
              <a:gd name="connsiteY8" fmla="*/ 994252 h 1339999"/>
              <a:gd name="connsiteX9" fmla="*/ 5754689 w 10740954"/>
              <a:gd name="connsiteY9" fmla="*/ 1201071 h 1339999"/>
              <a:gd name="connsiteX10" fmla="*/ 5484416 w 10740954"/>
              <a:gd name="connsiteY10" fmla="*/ 862402 h 1339999"/>
              <a:gd name="connsiteX11" fmla="*/ 6119027 w 10740954"/>
              <a:gd name="connsiteY11" fmla="*/ 862402 h 1339999"/>
              <a:gd name="connsiteX12" fmla="*/ 6119027 w 10740954"/>
              <a:gd name="connsiteY12" fmla="*/ 811025 h 1339999"/>
              <a:gd name="connsiteX13" fmla="*/ 5739850 w 10740954"/>
              <a:gd name="connsiteY13" fmla="*/ 377202 h 1339999"/>
              <a:gd name="connsiteX14" fmla="*/ 8274584 w 10740954"/>
              <a:gd name="connsiteY14" fmla="*/ 754143 h 1339999"/>
              <a:gd name="connsiteX15" fmla="*/ 8524454 w 10740954"/>
              <a:gd name="connsiteY15" fmla="*/ 501451 h 1339999"/>
              <a:gd name="connsiteX16" fmla="*/ 8748356 w 10740954"/>
              <a:gd name="connsiteY16" fmla="*/ 754143 h 1339999"/>
              <a:gd name="connsiteX17" fmla="*/ 8274584 w 10740954"/>
              <a:gd name="connsiteY17" fmla="*/ 754143 h 1339999"/>
              <a:gd name="connsiteX18" fmla="*/ 8524454 w 10740954"/>
              <a:gd name="connsiteY18" fmla="*/ 377202 h 1339999"/>
              <a:gd name="connsiteX19" fmla="*/ 8110035 w 10740954"/>
              <a:gd name="connsiteY19" fmla="*/ 860567 h 1339999"/>
              <a:gd name="connsiteX20" fmla="*/ 8524454 w 10740954"/>
              <a:gd name="connsiteY20" fmla="*/ 1329252 h 1339999"/>
              <a:gd name="connsiteX21" fmla="*/ 8902041 w 10740954"/>
              <a:gd name="connsiteY21" fmla="*/ 1030950 h 1339999"/>
              <a:gd name="connsiteX22" fmla="*/ 8761340 w 10740954"/>
              <a:gd name="connsiteY22" fmla="*/ 994252 h 1339999"/>
              <a:gd name="connsiteX23" fmla="*/ 8539292 w 10740954"/>
              <a:gd name="connsiteY23" fmla="*/ 1201071 h 1339999"/>
              <a:gd name="connsiteX24" fmla="*/ 8269019 w 10740954"/>
              <a:gd name="connsiteY24" fmla="*/ 862402 h 1339999"/>
              <a:gd name="connsiteX25" fmla="*/ 8903630 w 10740954"/>
              <a:gd name="connsiteY25" fmla="*/ 862402 h 1339999"/>
              <a:gd name="connsiteX26" fmla="*/ 8903630 w 10740954"/>
              <a:gd name="connsiteY26" fmla="*/ 811025 h 1339999"/>
              <a:gd name="connsiteX27" fmla="*/ 8524454 w 10740954"/>
              <a:gd name="connsiteY27" fmla="*/ 377202 h 1339999"/>
              <a:gd name="connsiteX28" fmla="*/ 9484716 w 10740954"/>
              <a:gd name="connsiteY28" fmla="*/ 377202 h 1339999"/>
              <a:gd name="connsiteX29" fmla="*/ 9059169 w 10740954"/>
              <a:gd name="connsiteY29" fmla="*/ 862402 h 1339999"/>
              <a:gd name="connsiteX30" fmla="*/ 9477297 w 10740954"/>
              <a:gd name="connsiteY30" fmla="*/ 1329252 h 1339999"/>
              <a:gd name="connsiteX31" fmla="*/ 9856739 w 10740954"/>
              <a:gd name="connsiteY31" fmla="*/ 1003427 h 1339999"/>
              <a:gd name="connsiteX32" fmla="*/ 9710473 w 10740954"/>
              <a:gd name="connsiteY32" fmla="*/ 968564 h 1339999"/>
              <a:gd name="connsiteX33" fmla="*/ 9488426 w 10740954"/>
              <a:gd name="connsiteY33" fmla="*/ 1199236 h 1339999"/>
              <a:gd name="connsiteX34" fmla="*/ 9220008 w 10740954"/>
              <a:gd name="connsiteY34" fmla="*/ 851392 h 1339999"/>
              <a:gd name="connsiteX35" fmla="*/ 9481006 w 10740954"/>
              <a:gd name="connsiteY35" fmla="*/ 507218 h 1339999"/>
              <a:gd name="connsiteX36" fmla="*/ 9710473 w 10740954"/>
              <a:gd name="connsiteY36" fmla="*/ 726881 h 1339999"/>
              <a:gd name="connsiteX37" fmla="*/ 9856739 w 10740954"/>
              <a:gd name="connsiteY37" fmla="*/ 692018 h 1339999"/>
              <a:gd name="connsiteX38" fmla="*/ 9484716 w 10740954"/>
              <a:gd name="connsiteY38" fmla="*/ 377202 h 1339999"/>
              <a:gd name="connsiteX39" fmla="*/ 5112923 w 10740954"/>
              <a:gd name="connsiteY39" fmla="*/ 29358 h 1339999"/>
              <a:gd name="connsiteX40" fmla="*/ 4868618 w 10740954"/>
              <a:gd name="connsiteY40" fmla="*/ 29358 h 1339999"/>
              <a:gd name="connsiteX41" fmla="*/ 4485467 w 10740954"/>
              <a:gd name="connsiteY41" fmla="*/ 1061881 h 1339999"/>
              <a:gd name="connsiteX42" fmla="*/ 4100726 w 10740954"/>
              <a:gd name="connsiteY42" fmla="*/ 29358 h 1339999"/>
              <a:gd name="connsiteX43" fmla="*/ 3845291 w 10740954"/>
              <a:gd name="connsiteY43" fmla="*/ 29358 h 1339999"/>
              <a:gd name="connsiteX44" fmla="*/ 3845291 w 10740954"/>
              <a:gd name="connsiteY44" fmla="*/ 1310641 h 1339999"/>
              <a:gd name="connsiteX45" fmla="*/ 4006130 w 10740954"/>
              <a:gd name="connsiteY45" fmla="*/ 1310641 h 1339999"/>
              <a:gd name="connsiteX46" fmla="*/ 4006130 w 10740954"/>
              <a:gd name="connsiteY46" fmla="*/ 206819 h 1339999"/>
              <a:gd name="connsiteX47" fmla="*/ 4418694 w 10740954"/>
              <a:gd name="connsiteY47" fmla="*/ 1310641 h 1339999"/>
              <a:gd name="connsiteX48" fmla="*/ 4542701 w 10740954"/>
              <a:gd name="connsiteY48" fmla="*/ 1310641 h 1339999"/>
              <a:gd name="connsiteX49" fmla="*/ 4951820 w 10740954"/>
              <a:gd name="connsiteY49" fmla="*/ 204984 h 1339999"/>
              <a:gd name="connsiteX50" fmla="*/ 4951820 w 10740954"/>
              <a:gd name="connsiteY50" fmla="*/ 1310641 h 1339999"/>
              <a:gd name="connsiteX51" fmla="*/ 5112923 w 10740954"/>
              <a:gd name="connsiteY51" fmla="*/ 1310641 h 1339999"/>
              <a:gd name="connsiteX52" fmla="*/ 5112923 w 10740954"/>
              <a:gd name="connsiteY52" fmla="*/ 29358 h 1339999"/>
              <a:gd name="connsiteX53" fmla="*/ 6688984 w 10740954"/>
              <a:gd name="connsiteY53" fmla="*/ 1198974 h 1339999"/>
              <a:gd name="connsiteX54" fmla="*/ 6435405 w 10740954"/>
              <a:gd name="connsiteY54" fmla="*/ 852965 h 1339999"/>
              <a:gd name="connsiteX55" fmla="*/ 6688984 w 10740954"/>
              <a:gd name="connsiteY55" fmla="*/ 506956 h 1339999"/>
              <a:gd name="connsiteX56" fmla="*/ 6942564 w 10740954"/>
              <a:gd name="connsiteY56" fmla="*/ 852965 h 1339999"/>
              <a:gd name="connsiteX57" fmla="*/ 6688984 w 10740954"/>
              <a:gd name="connsiteY57" fmla="*/ 1198974 h 1339999"/>
              <a:gd name="connsiteX58" fmla="*/ 7092538 w 10740954"/>
              <a:gd name="connsiteY58" fmla="*/ 29358 h 1339999"/>
              <a:gd name="connsiteX59" fmla="*/ 6938854 w 10740954"/>
              <a:gd name="connsiteY59" fmla="*/ 29358 h 1339999"/>
              <a:gd name="connsiteX60" fmla="*/ 6938854 w 10740954"/>
              <a:gd name="connsiteY60" fmla="*/ 571177 h 1339999"/>
              <a:gd name="connsiteX61" fmla="*/ 6663017 w 10740954"/>
              <a:gd name="connsiteY61" fmla="*/ 377202 h 1339999"/>
              <a:gd name="connsiteX62" fmla="*/ 6274301 w 10740954"/>
              <a:gd name="connsiteY62" fmla="*/ 858732 h 1339999"/>
              <a:gd name="connsiteX63" fmla="*/ 6650033 w 10740954"/>
              <a:gd name="connsiteY63" fmla="*/ 1329252 h 1339999"/>
              <a:gd name="connsiteX64" fmla="*/ 6938854 w 10740954"/>
              <a:gd name="connsiteY64" fmla="*/ 1126103 h 1339999"/>
              <a:gd name="connsiteX65" fmla="*/ 6938854 w 10740954"/>
              <a:gd name="connsiteY65" fmla="*/ 1195567 h 1339999"/>
              <a:gd name="connsiteX66" fmla="*/ 6948128 w 10740954"/>
              <a:gd name="connsiteY66" fmla="*/ 1310903 h 1339999"/>
              <a:gd name="connsiteX67" fmla="*/ 7103667 w 10740954"/>
              <a:gd name="connsiteY67" fmla="*/ 1310903 h 1339999"/>
              <a:gd name="connsiteX68" fmla="*/ 7092538 w 10740954"/>
              <a:gd name="connsiteY68" fmla="*/ 1120598 h 1339999"/>
              <a:gd name="connsiteX69" fmla="*/ 7092538 w 10740954"/>
              <a:gd name="connsiteY69" fmla="*/ 29358 h 1339999"/>
              <a:gd name="connsiteX70" fmla="*/ 8258155 w 10740954"/>
              <a:gd name="connsiteY70" fmla="*/ 29358 h 1339999"/>
              <a:gd name="connsiteX71" fmla="*/ 7258942 w 10740954"/>
              <a:gd name="connsiteY71" fmla="*/ 29358 h 1339999"/>
              <a:gd name="connsiteX72" fmla="*/ 7258942 w 10740954"/>
              <a:gd name="connsiteY72" fmla="*/ 163044 h 1339999"/>
              <a:gd name="connsiteX73" fmla="*/ 7678924 w 10740954"/>
              <a:gd name="connsiteY73" fmla="*/ 163044 h 1339999"/>
              <a:gd name="connsiteX74" fmla="*/ 7678924 w 10740954"/>
              <a:gd name="connsiteY74" fmla="*/ 1310903 h 1339999"/>
              <a:gd name="connsiteX75" fmla="*/ 7840028 w 10740954"/>
              <a:gd name="connsiteY75" fmla="*/ 1310903 h 1339999"/>
              <a:gd name="connsiteX76" fmla="*/ 7840028 w 10740954"/>
              <a:gd name="connsiteY76" fmla="*/ 163044 h 1339999"/>
              <a:gd name="connsiteX77" fmla="*/ 8258155 w 10740954"/>
              <a:gd name="connsiteY77" fmla="*/ 163044 h 1339999"/>
              <a:gd name="connsiteX78" fmla="*/ 8258155 w 10740954"/>
              <a:gd name="connsiteY78" fmla="*/ 29358 h 1339999"/>
              <a:gd name="connsiteX79" fmla="*/ 10185835 w 10740954"/>
              <a:gd name="connsiteY79" fmla="*/ 29358 h 1339999"/>
              <a:gd name="connsiteX80" fmla="*/ 10032151 w 10740954"/>
              <a:gd name="connsiteY80" fmla="*/ 29358 h 1339999"/>
              <a:gd name="connsiteX81" fmla="*/ 10032151 w 10740954"/>
              <a:gd name="connsiteY81" fmla="*/ 1310641 h 1339999"/>
              <a:gd name="connsiteX82" fmla="*/ 10185835 w 10740954"/>
              <a:gd name="connsiteY82" fmla="*/ 1310641 h 1339999"/>
              <a:gd name="connsiteX83" fmla="*/ 10185835 w 10740954"/>
              <a:gd name="connsiteY83" fmla="*/ 708532 h 1339999"/>
              <a:gd name="connsiteX84" fmla="*/ 10387480 w 10740954"/>
              <a:gd name="connsiteY84" fmla="*/ 494374 h 1339999"/>
              <a:gd name="connsiteX85" fmla="*/ 10587270 w 10740954"/>
              <a:gd name="connsiteY85" fmla="*/ 708532 h 1339999"/>
              <a:gd name="connsiteX86" fmla="*/ 10587270 w 10740954"/>
              <a:gd name="connsiteY86" fmla="*/ 1310903 h 1339999"/>
              <a:gd name="connsiteX87" fmla="*/ 10740955 w 10740954"/>
              <a:gd name="connsiteY87" fmla="*/ 1310903 h 1339999"/>
              <a:gd name="connsiteX88" fmla="*/ 10740955 w 10740954"/>
              <a:gd name="connsiteY88" fmla="*/ 677339 h 1339999"/>
              <a:gd name="connsiteX89" fmla="*/ 10443125 w 10740954"/>
              <a:gd name="connsiteY89" fmla="*/ 377202 h 1339999"/>
              <a:gd name="connsiteX90" fmla="*/ 10185835 w 10740954"/>
              <a:gd name="connsiteY90" fmla="*/ 536576 h 1339999"/>
              <a:gd name="connsiteX91" fmla="*/ 10185835 w 10740954"/>
              <a:gd name="connsiteY91" fmla="*/ 29358 h 1339999"/>
              <a:gd name="connsiteX92" fmla="*/ 2759431 w 10740954"/>
              <a:gd name="connsiteY92" fmla="*/ 1339999 h 1339999"/>
              <a:gd name="connsiteX93" fmla="*/ 3188688 w 10740954"/>
              <a:gd name="connsiteY93" fmla="*/ 917186 h 1339999"/>
              <a:gd name="connsiteX94" fmla="*/ 3188688 w 10740954"/>
              <a:gd name="connsiteY94" fmla="*/ 29358 h 1339999"/>
              <a:gd name="connsiteX95" fmla="*/ 2959221 w 10740954"/>
              <a:gd name="connsiteY95" fmla="*/ 29358 h 1339999"/>
              <a:gd name="connsiteX96" fmla="*/ 2959221 w 10740954"/>
              <a:gd name="connsiteY96" fmla="*/ 975903 h 1339999"/>
              <a:gd name="connsiteX97" fmla="*/ 2759431 w 10740954"/>
              <a:gd name="connsiteY97" fmla="*/ 1221255 h 1339999"/>
              <a:gd name="connsiteX98" fmla="*/ 2559641 w 10740954"/>
              <a:gd name="connsiteY98" fmla="*/ 957554 h 1339999"/>
              <a:gd name="connsiteX99" fmla="*/ 2559641 w 10740954"/>
              <a:gd name="connsiteY99" fmla="*/ 781928 h 1339999"/>
              <a:gd name="connsiteX100" fmla="*/ 2330175 w 10740954"/>
              <a:gd name="connsiteY100" fmla="*/ 838548 h 1339999"/>
              <a:gd name="connsiteX101" fmla="*/ 2330175 w 10740954"/>
              <a:gd name="connsiteY101" fmla="*/ 917186 h 1339999"/>
              <a:gd name="connsiteX102" fmla="*/ 2759431 w 10740954"/>
              <a:gd name="connsiteY102" fmla="*/ 1339999 h 1339999"/>
              <a:gd name="connsiteX103" fmla="*/ 1537905 w 10740954"/>
              <a:gd name="connsiteY103" fmla="*/ 1206314 h 1339999"/>
              <a:gd name="connsiteX104" fmla="*/ 1251204 w 10740954"/>
              <a:gd name="connsiteY104" fmla="*/ 911682 h 1339999"/>
              <a:gd name="connsiteX105" fmla="*/ 1364082 w 10740954"/>
              <a:gd name="connsiteY105" fmla="*/ 679174 h 1339999"/>
              <a:gd name="connsiteX106" fmla="*/ 1782210 w 10740954"/>
              <a:gd name="connsiteY106" fmla="*/ 1131345 h 1339999"/>
              <a:gd name="connsiteX107" fmla="*/ 1537905 w 10740954"/>
              <a:gd name="connsiteY107" fmla="*/ 1206314 h 1339999"/>
              <a:gd name="connsiteX108" fmla="*/ 1761807 w 10740954"/>
              <a:gd name="connsiteY108" fmla="*/ 550993 h 1339999"/>
              <a:gd name="connsiteX109" fmla="*/ 2004258 w 10740954"/>
              <a:gd name="connsiteY109" fmla="*/ 785336 h 1339999"/>
              <a:gd name="connsiteX110" fmla="*/ 1945168 w 10740954"/>
              <a:gd name="connsiteY110" fmla="*/ 981146 h 1339999"/>
              <a:gd name="connsiteX111" fmla="*/ 1582420 w 10740954"/>
              <a:gd name="connsiteY111" fmla="*/ 585856 h 1339999"/>
              <a:gd name="connsiteX112" fmla="*/ 1761807 w 10740954"/>
              <a:gd name="connsiteY112" fmla="*/ 550993 h 1339999"/>
              <a:gd name="connsiteX113" fmla="*/ 1537905 w 10740954"/>
              <a:gd name="connsiteY113" fmla="*/ 96987 h 1339999"/>
              <a:gd name="connsiteX114" fmla="*/ 1711727 w 10740954"/>
              <a:gd name="connsiteY114" fmla="*/ 272613 h 1339999"/>
              <a:gd name="connsiteX115" fmla="*/ 1532340 w 10740954"/>
              <a:gd name="connsiteY115" fmla="*/ 532644 h 1339999"/>
              <a:gd name="connsiteX116" fmla="*/ 1452848 w 10740954"/>
              <a:gd name="connsiteY116" fmla="*/ 444831 h 1339999"/>
              <a:gd name="connsiteX117" fmla="*/ 1362227 w 10740954"/>
              <a:gd name="connsiteY117" fmla="*/ 263701 h 1339999"/>
              <a:gd name="connsiteX118" fmla="*/ 1537905 w 10740954"/>
              <a:gd name="connsiteY118" fmla="*/ 96987 h 1339999"/>
              <a:gd name="connsiteX119" fmla="*/ 2002403 w 10740954"/>
              <a:gd name="connsiteY119" fmla="*/ 1043532 h 1339999"/>
              <a:gd name="connsiteX120" fmla="*/ 2159797 w 10740954"/>
              <a:gd name="connsiteY120" fmla="*/ 686514 h 1339999"/>
              <a:gd name="connsiteX121" fmla="*/ 1917346 w 10740954"/>
              <a:gd name="connsiteY121" fmla="*/ 454006 h 1339999"/>
              <a:gd name="connsiteX122" fmla="*/ 1695299 w 10740954"/>
              <a:gd name="connsiteY122" fmla="*/ 498044 h 1339999"/>
              <a:gd name="connsiteX123" fmla="*/ 1691589 w 10740954"/>
              <a:gd name="connsiteY123" fmla="*/ 490704 h 1339999"/>
              <a:gd name="connsiteX124" fmla="*/ 1891379 w 10740954"/>
              <a:gd name="connsiteY124" fmla="*/ 249022 h 1339999"/>
              <a:gd name="connsiteX125" fmla="*/ 1543469 w 10740954"/>
              <a:gd name="connsiteY125" fmla="*/ 0 h 1339999"/>
              <a:gd name="connsiteX126" fmla="*/ 1162173 w 10740954"/>
              <a:gd name="connsiteY126" fmla="*/ 316651 h 1339999"/>
              <a:gd name="connsiteX127" fmla="*/ 1310293 w 10740954"/>
              <a:gd name="connsiteY127" fmla="*/ 622292 h 1339999"/>
              <a:gd name="connsiteX128" fmla="*/ 1312147 w 10740954"/>
              <a:gd name="connsiteY128" fmla="*/ 625962 h 1339999"/>
              <a:gd name="connsiteX129" fmla="*/ 1047439 w 10740954"/>
              <a:gd name="connsiteY129" fmla="*/ 993990 h 1339999"/>
              <a:gd name="connsiteX130" fmla="*/ 1419462 w 10740954"/>
              <a:gd name="connsiteY130" fmla="*/ 1339999 h 1339999"/>
              <a:gd name="connsiteX131" fmla="*/ 1837589 w 10740954"/>
              <a:gd name="connsiteY131" fmla="*/ 1191635 h 1339999"/>
              <a:gd name="connsiteX132" fmla="*/ 1948613 w 10740954"/>
              <a:gd name="connsiteY132" fmla="*/ 1310641 h 1339999"/>
              <a:gd name="connsiteX133" fmla="*/ 2239024 w 10740954"/>
              <a:gd name="connsiteY133" fmla="*/ 1310641 h 1339999"/>
              <a:gd name="connsiteX134" fmla="*/ 2239024 w 10740954"/>
              <a:gd name="connsiteY134" fmla="*/ 1301466 h 1339999"/>
              <a:gd name="connsiteX135" fmla="*/ 2002403 w 10740954"/>
              <a:gd name="connsiteY135" fmla="*/ 1043532 h 1339999"/>
              <a:gd name="connsiteX136" fmla="*/ 429257 w 10740954"/>
              <a:gd name="connsiteY136" fmla="*/ 1339999 h 1339999"/>
              <a:gd name="connsiteX137" fmla="*/ 858513 w 10740954"/>
              <a:gd name="connsiteY137" fmla="*/ 917186 h 1339999"/>
              <a:gd name="connsiteX138" fmla="*/ 858513 w 10740954"/>
              <a:gd name="connsiteY138" fmla="*/ 29358 h 1339999"/>
              <a:gd name="connsiteX139" fmla="*/ 629046 w 10740954"/>
              <a:gd name="connsiteY139" fmla="*/ 29358 h 1339999"/>
              <a:gd name="connsiteX140" fmla="*/ 629046 w 10740954"/>
              <a:gd name="connsiteY140" fmla="*/ 975903 h 1339999"/>
              <a:gd name="connsiteX141" fmla="*/ 429257 w 10740954"/>
              <a:gd name="connsiteY141" fmla="*/ 1221255 h 1339999"/>
              <a:gd name="connsiteX142" fmla="*/ 229467 w 10740954"/>
              <a:gd name="connsiteY142" fmla="*/ 957554 h 1339999"/>
              <a:gd name="connsiteX143" fmla="*/ 229467 w 10740954"/>
              <a:gd name="connsiteY143" fmla="*/ 781928 h 1339999"/>
              <a:gd name="connsiteX144" fmla="*/ 0 w 10740954"/>
              <a:gd name="connsiteY144" fmla="*/ 838548 h 1339999"/>
              <a:gd name="connsiteX145" fmla="*/ 0 w 10740954"/>
              <a:gd name="connsiteY145" fmla="*/ 917186 h 1339999"/>
              <a:gd name="connsiteX146" fmla="*/ 429257 w 10740954"/>
              <a:gd name="connsiteY146" fmla="*/ 1339999 h 1339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10740954" h="1339999">
                <a:moveTo>
                  <a:pt x="5490245" y="754143"/>
                </a:moveTo>
                <a:cubicBezTo>
                  <a:pt x="5510648" y="592934"/>
                  <a:pt x="5593850" y="501451"/>
                  <a:pt x="5740115" y="501451"/>
                </a:cubicBezTo>
                <a:cubicBezTo>
                  <a:pt x="5878961" y="501451"/>
                  <a:pt x="5960308" y="583759"/>
                  <a:pt x="5964018" y="754143"/>
                </a:cubicBezTo>
                <a:lnTo>
                  <a:pt x="5490245" y="754143"/>
                </a:lnTo>
                <a:moveTo>
                  <a:pt x="5739850" y="377202"/>
                </a:moveTo>
                <a:cubicBezTo>
                  <a:pt x="5495545" y="377202"/>
                  <a:pt x="5325432" y="547586"/>
                  <a:pt x="5325432" y="860567"/>
                </a:cubicBezTo>
                <a:cubicBezTo>
                  <a:pt x="5325432" y="1160704"/>
                  <a:pt x="5482826" y="1329252"/>
                  <a:pt x="5739850" y="1329252"/>
                </a:cubicBezTo>
                <a:cubicBezTo>
                  <a:pt x="5950769" y="1329252"/>
                  <a:pt x="6084050" y="1210246"/>
                  <a:pt x="6117437" y="1030950"/>
                </a:cubicBezTo>
                <a:lnTo>
                  <a:pt x="5976736" y="994252"/>
                </a:lnTo>
                <a:cubicBezTo>
                  <a:pt x="5952624" y="1148121"/>
                  <a:pt x="5869422" y="1201071"/>
                  <a:pt x="5754689" y="1201071"/>
                </a:cubicBezTo>
                <a:cubicBezTo>
                  <a:pt x="5571592" y="1201071"/>
                  <a:pt x="5489981" y="1067386"/>
                  <a:pt x="5484416" y="862402"/>
                </a:cubicBezTo>
                <a:lnTo>
                  <a:pt x="6119027" y="862402"/>
                </a:lnTo>
                <a:lnTo>
                  <a:pt x="6119027" y="811025"/>
                </a:lnTo>
                <a:cubicBezTo>
                  <a:pt x="6119292" y="490704"/>
                  <a:pt x="5943615" y="377202"/>
                  <a:pt x="5739850" y="377202"/>
                </a:cubicBezTo>
                <a:moveTo>
                  <a:pt x="8274584" y="754143"/>
                </a:moveTo>
                <a:cubicBezTo>
                  <a:pt x="8294987" y="592934"/>
                  <a:pt x="8378188" y="501451"/>
                  <a:pt x="8524454" y="501451"/>
                </a:cubicBezTo>
                <a:cubicBezTo>
                  <a:pt x="8663299" y="501451"/>
                  <a:pt x="8744646" y="583759"/>
                  <a:pt x="8748356" y="754143"/>
                </a:cubicBezTo>
                <a:lnTo>
                  <a:pt x="8274584" y="754143"/>
                </a:lnTo>
                <a:moveTo>
                  <a:pt x="8524454" y="377202"/>
                </a:moveTo>
                <a:cubicBezTo>
                  <a:pt x="8280149" y="377202"/>
                  <a:pt x="8110035" y="547586"/>
                  <a:pt x="8110035" y="860567"/>
                </a:cubicBezTo>
                <a:cubicBezTo>
                  <a:pt x="8110035" y="1160704"/>
                  <a:pt x="8267430" y="1329252"/>
                  <a:pt x="8524454" y="1329252"/>
                </a:cubicBezTo>
                <a:cubicBezTo>
                  <a:pt x="8735372" y="1329252"/>
                  <a:pt x="8868654" y="1210246"/>
                  <a:pt x="8902041" y="1030950"/>
                </a:cubicBezTo>
                <a:lnTo>
                  <a:pt x="8761340" y="994252"/>
                </a:lnTo>
                <a:cubicBezTo>
                  <a:pt x="8737227" y="1148121"/>
                  <a:pt x="8654025" y="1201071"/>
                  <a:pt x="8539292" y="1201071"/>
                </a:cubicBezTo>
                <a:cubicBezTo>
                  <a:pt x="8356196" y="1201071"/>
                  <a:pt x="8274584" y="1067386"/>
                  <a:pt x="8269019" y="862402"/>
                </a:cubicBezTo>
                <a:lnTo>
                  <a:pt x="8903630" y="862402"/>
                </a:lnTo>
                <a:lnTo>
                  <a:pt x="8903630" y="811025"/>
                </a:lnTo>
                <a:cubicBezTo>
                  <a:pt x="8903895" y="490704"/>
                  <a:pt x="8727953" y="377202"/>
                  <a:pt x="8524454" y="377202"/>
                </a:cubicBezTo>
                <a:moveTo>
                  <a:pt x="9484716" y="377202"/>
                </a:moveTo>
                <a:cubicBezTo>
                  <a:pt x="9231137" y="377202"/>
                  <a:pt x="9059169" y="552828"/>
                  <a:pt x="9059169" y="862402"/>
                </a:cubicBezTo>
                <a:cubicBezTo>
                  <a:pt x="9059169" y="1166208"/>
                  <a:pt x="9227428" y="1329252"/>
                  <a:pt x="9477297" y="1329252"/>
                </a:cubicBezTo>
                <a:cubicBezTo>
                  <a:pt x="9703054" y="1329252"/>
                  <a:pt x="9830771" y="1191897"/>
                  <a:pt x="9856739" y="1003427"/>
                </a:cubicBezTo>
                <a:lnTo>
                  <a:pt x="9710473" y="968564"/>
                </a:lnTo>
                <a:cubicBezTo>
                  <a:pt x="9684506" y="1140520"/>
                  <a:pt x="9610579" y="1199236"/>
                  <a:pt x="9488426" y="1199236"/>
                </a:cubicBezTo>
                <a:cubicBezTo>
                  <a:pt x="9310894" y="1199236"/>
                  <a:pt x="9220008" y="1071056"/>
                  <a:pt x="9220008" y="851392"/>
                </a:cubicBezTo>
                <a:cubicBezTo>
                  <a:pt x="9220008" y="622554"/>
                  <a:pt x="9316193" y="507218"/>
                  <a:pt x="9481006" y="507218"/>
                </a:cubicBezTo>
                <a:cubicBezTo>
                  <a:pt x="9597595" y="507218"/>
                  <a:pt x="9682651" y="564100"/>
                  <a:pt x="9710473" y="726881"/>
                </a:cubicBezTo>
                <a:lnTo>
                  <a:pt x="9856739" y="692018"/>
                </a:lnTo>
                <a:cubicBezTo>
                  <a:pt x="9830771" y="505383"/>
                  <a:pt x="9703054" y="377202"/>
                  <a:pt x="9484716" y="377202"/>
                </a:cubicBezTo>
                <a:moveTo>
                  <a:pt x="5112923" y="29358"/>
                </a:moveTo>
                <a:lnTo>
                  <a:pt x="4868618" y="29358"/>
                </a:lnTo>
                <a:lnTo>
                  <a:pt x="4485467" y="1061881"/>
                </a:lnTo>
                <a:lnTo>
                  <a:pt x="4100726" y="29358"/>
                </a:lnTo>
                <a:lnTo>
                  <a:pt x="3845291" y="29358"/>
                </a:lnTo>
                <a:lnTo>
                  <a:pt x="3845291" y="1310641"/>
                </a:lnTo>
                <a:lnTo>
                  <a:pt x="4006130" y="1310641"/>
                </a:lnTo>
                <a:lnTo>
                  <a:pt x="4006130" y="206819"/>
                </a:lnTo>
                <a:lnTo>
                  <a:pt x="4418694" y="1310641"/>
                </a:lnTo>
                <a:lnTo>
                  <a:pt x="4542701" y="1310641"/>
                </a:lnTo>
                <a:lnTo>
                  <a:pt x="4951820" y="204984"/>
                </a:lnTo>
                <a:lnTo>
                  <a:pt x="4951820" y="1310641"/>
                </a:lnTo>
                <a:lnTo>
                  <a:pt x="5112923" y="1310641"/>
                </a:lnTo>
                <a:lnTo>
                  <a:pt x="5112923" y="29358"/>
                </a:lnTo>
                <a:moveTo>
                  <a:pt x="6688984" y="1198974"/>
                </a:moveTo>
                <a:cubicBezTo>
                  <a:pt x="6537154" y="1198974"/>
                  <a:pt x="6435405" y="1090977"/>
                  <a:pt x="6435405" y="852965"/>
                </a:cubicBezTo>
                <a:cubicBezTo>
                  <a:pt x="6435405" y="613118"/>
                  <a:pt x="6537154" y="506956"/>
                  <a:pt x="6688984" y="506956"/>
                </a:cubicBezTo>
                <a:cubicBezTo>
                  <a:pt x="6840814" y="506956"/>
                  <a:pt x="6942564" y="613118"/>
                  <a:pt x="6942564" y="852965"/>
                </a:cubicBezTo>
                <a:cubicBezTo>
                  <a:pt x="6942564" y="1090977"/>
                  <a:pt x="6840814" y="1198974"/>
                  <a:pt x="6688984" y="1198974"/>
                </a:cubicBezTo>
                <a:moveTo>
                  <a:pt x="7092538" y="29358"/>
                </a:moveTo>
                <a:lnTo>
                  <a:pt x="6938854" y="29358"/>
                </a:lnTo>
                <a:lnTo>
                  <a:pt x="6938854" y="571177"/>
                </a:lnTo>
                <a:cubicBezTo>
                  <a:pt x="6905467" y="470520"/>
                  <a:pt x="6824120" y="377202"/>
                  <a:pt x="6663017" y="377202"/>
                </a:cubicBezTo>
                <a:cubicBezTo>
                  <a:pt x="6455808" y="377202"/>
                  <a:pt x="6274301" y="538411"/>
                  <a:pt x="6274301" y="858732"/>
                </a:cubicBezTo>
                <a:cubicBezTo>
                  <a:pt x="6274301" y="1182722"/>
                  <a:pt x="6455543" y="1329252"/>
                  <a:pt x="6650033" y="1329252"/>
                </a:cubicBezTo>
                <a:cubicBezTo>
                  <a:pt x="6796299" y="1329252"/>
                  <a:pt x="6903612" y="1245109"/>
                  <a:pt x="6938854" y="1126103"/>
                </a:cubicBezTo>
                <a:lnTo>
                  <a:pt x="6938854" y="1195567"/>
                </a:lnTo>
                <a:cubicBezTo>
                  <a:pt x="6938854" y="1237769"/>
                  <a:pt x="6942564" y="1283380"/>
                  <a:pt x="6948128" y="1310903"/>
                </a:cubicBezTo>
                <a:lnTo>
                  <a:pt x="7103667" y="1310903"/>
                </a:lnTo>
                <a:cubicBezTo>
                  <a:pt x="7096248" y="1266865"/>
                  <a:pt x="7092538" y="1202906"/>
                  <a:pt x="7092538" y="1120598"/>
                </a:cubicBezTo>
                <a:lnTo>
                  <a:pt x="7092538" y="29358"/>
                </a:lnTo>
                <a:moveTo>
                  <a:pt x="8258155" y="29358"/>
                </a:moveTo>
                <a:lnTo>
                  <a:pt x="7258942" y="29358"/>
                </a:lnTo>
                <a:lnTo>
                  <a:pt x="7258942" y="163044"/>
                </a:lnTo>
                <a:lnTo>
                  <a:pt x="7678924" y="163044"/>
                </a:lnTo>
                <a:lnTo>
                  <a:pt x="7678924" y="1310903"/>
                </a:lnTo>
                <a:lnTo>
                  <a:pt x="7840028" y="1310903"/>
                </a:lnTo>
                <a:lnTo>
                  <a:pt x="7840028" y="163044"/>
                </a:lnTo>
                <a:lnTo>
                  <a:pt x="8258155" y="163044"/>
                </a:lnTo>
                <a:lnTo>
                  <a:pt x="8258155" y="29358"/>
                </a:lnTo>
                <a:moveTo>
                  <a:pt x="10185835" y="29358"/>
                </a:moveTo>
                <a:lnTo>
                  <a:pt x="10032151" y="29358"/>
                </a:lnTo>
                <a:lnTo>
                  <a:pt x="10032151" y="1310641"/>
                </a:lnTo>
                <a:lnTo>
                  <a:pt x="10185835" y="1310641"/>
                </a:lnTo>
                <a:lnTo>
                  <a:pt x="10185835" y="708532"/>
                </a:lnTo>
                <a:cubicBezTo>
                  <a:pt x="10185835" y="580352"/>
                  <a:pt x="10250489" y="494374"/>
                  <a:pt x="10387480" y="494374"/>
                </a:cubicBezTo>
                <a:cubicBezTo>
                  <a:pt x="10522617" y="494374"/>
                  <a:pt x="10587270" y="580352"/>
                  <a:pt x="10587270" y="708532"/>
                </a:cubicBezTo>
                <a:lnTo>
                  <a:pt x="10587270" y="1310903"/>
                </a:lnTo>
                <a:lnTo>
                  <a:pt x="10740955" y="1310903"/>
                </a:lnTo>
                <a:lnTo>
                  <a:pt x="10740955" y="677339"/>
                </a:lnTo>
                <a:cubicBezTo>
                  <a:pt x="10740955" y="505383"/>
                  <a:pt x="10633640" y="377202"/>
                  <a:pt x="10443125" y="377202"/>
                </a:cubicBezTo>
                <a:cubicBezTo>
                  <a:pt x="10315408" y="377202"/>
                  <a:pt x="10221077" y="434084"/>
                  <a:pt x="10185835" y="536576"/>
                </a:cubicBezTo>
                <a:lnTo>
                  <a:pt x="10185835" y="29358"/>
                </a:lnTo>
                <a:moveTo>
                  <a:pt x="2759431" y="1339999"/>
                </a:moveTo>
                <a:cubicBezTo>
                  <a:pt x="3068390" y="1339999"/>
                  <a:pt x="3188688" y="1157034"/>
                  <a:pt x="3188688" y="917186"/>
                </a:cubicBezTo>
                <a:lnTo>
                  <a:pt x="3188688" y="29358"/>
                </a:lnTo>
                <a:lnTo>
                  <a:pt x="2959221" y="29358"/>
                </a:lnTo>
                <a:lnTo>
                  <a:pt x="2959221" y="975903"/>
                </a:lnTo>
                <a:cubicBezTo>
                  <a:pt x="2959221" y="1129772"/>
                  <a:pt x="2900132" y="1221255"/>
                  <a:pt x="2759431" y="1221255"/>
                </a:cubicBezTo>
                <a:cubicBezTo>
                  <a:pt x="2620585" y="1221255"/>
                  <a:pt x="2559641" y="1124268"/>
                  <a:pt x="2559641" y="957554"/>
                </a:cubicBezTo>
                <a:lnTo>
                  <a:pt x="2559641" y="781928"/>
                </a:lnTo>
                <a:lnTo>
                  <a:pt x="2330175" y="838548"/>
                </a:lnTo>
                <a:lnTo>
                  <a:pt x="2330175" y="917186"/>
                </a:lnTo>
                <a:cubicBezTo>
                  <a:pt x="2329910" y="1157034"/>
                  <a:pt x="2450207" y="1339999"/>
                  <a:pt x="2759431" y="1339999"/>
                </a:cubicBezTo>
                <a:moveTo>
                  <a:pt x="1537905" y="1206314"/>
                </a:moveTo>
                <a:cubicBezTo>
                  <a:pt x="1360373" y="1206314"/>
                  <a:pt x="1251204" y="1063454"/>
                  <a:pt x="1251204" y="911682"/>
                </a:cubicBezTo>
                <a:cubicBezTo>
                  <a:pt x="1251204" y="816529"/>
                  <a:pt x="1293864" y="728716"/>
                  <a:pt x="1364082" y="679174"/>
                </a:cubicBezTo>
                <a:lnTo>
                  <a:pt x="1782210" y="1131345"/>
                </a:lnTo>
                <a:cubicBezTo>
                  <a:pt x="1704573" y="1176955"/>
                  <a:pt x="1617662" y="1206314"/>
                  <a:pt x="1537905" y="1206314"/>
                </a:cubicBezTo>
                <a:moveTo>
                  <a:pt x="1761807" y="550993"/>
                </a:moveTo>
                <a:cubicBezTo>
                  <a:pt x="1911782" y="550993"/>
                  <a:pt x="2004258" y="636971"/>
                  <a:pt x="2004258" y="785336"/>
                </a:cubicBezTo>
                <a:cubicBezTo>
                  <a:pt x="2004258" y="851130"/>
                  <a:pt x="1985709" y="919021"/>
                  <a:pt x="1945168" y="981146"/>
                </a:cubicBezTo>
                <a:lnTo>
                  <a:pt x="1582420" y="585856"/>
                </a:lnTo>
                <a:cubicBezTo>
                  <a:pt x="1647074" y="560168"/>
                  <a:pt x="1710137" y="550993"/>
                  <a:pt x="1761807" y="550993"/>
                </a:cubicBezTo>
                <a:moveTo>
                  <a:pt x="1537905" y="96987"/>
                </a:moveTo>
                <a:cubicBezTo>
                  <a:pt x="1647074" y="96987"/>
                  <a:pt x="1711727" y="159112"/>
                  <a:pt x="1711727" y="272613"/>
                </a:cubicBezTo>
                <a:cubicBezTo>
                  <a:pt x="1711727" y="376940"/>
                  <a:pt x="1659792" y="475763"/>
                  <a:pt x="1532340" y="532644"/>
                </a:cubicBezTo>
                <a:lnTo>
                  <a:pt x="1452848" y="444831"/>
                </a:lnTo>
                <a:cubicBezTo>
                  <a:pt x="1382630" y="368028"/>
                  <a:pt x="1362227" y="320321"/>
                  <a:pt x="1362227" y="263701"/>
                </a:cubicBezTo>
                <a:cubicBezTo>
                  <a:pt x="1362227" y="157539"/>
                  <a:pt x="1430590" y="96987"/>
                  <a:pt x="1537905" y="96987"/>
                </a:cubicBezTo>
                <a:moveTo>
                  <a:pt x="2002403" y="1043532"/>
                </a:moveTo>
                <a:cubicBezTo>
                  <a:pt x="2102298" y="926361"/>
                  <a:pt x="2159797" y="798180"/>
                  <a:pt x="2159797" y="686514"/>
                </a:cubicBezTo>
                <a:cubicBezTo>
                  <a:pt x="2159797" y="547324"/>
                  <a:pt x="2065466" y="454006"/>
                  <a:pt x="1917346" y="454006"/>
                </a:cubicBezTo>
                <a:cubicBezTo>
                  <a:pt x="1839709" y="454006"/>
                  <a:pt x="1752533" y="476025"/>
                  <a:pt x="1695299" y="498044"/>
                </a:cubicBezTo>
                <a:lnTo>
                  <a:pt x="1691589" y="490704"/>
                </a:lnTo>
                <a:cubicBezTo>
                  <a:pt x="1832290" y="415735"/>
                  <a:pt x="1891379" y="346009"/>
                  <a:pt x="1891379" y="249022"/>
                </a:cubicBezTo>
                <a:cubicBezTo>
                  <a:pt x="1891379" y="109832"/>
                  <a:pt x="1765517" y="0"/>
                  <a:pt x="1543469" y="0"/>
                </a:cubicBezTo>
                <a:cubicBezTo>
                  <a:pt x="1288035" y="0"/>
                  <a:pt x="1162173" y="141025"/>
                  <a:pt x="1162173" y="316651"/>
                </a:cubicBezTo>
                <a:cubicBezTo>
                  <a:pt x="1162173" y="411803"/>
                  <a:pt x="1202978" y="506956"/>
                  <a:pt x="1310293" y="622292"/>
                </a:cubicBezTo>
                <a:lnTo>
                  <a:pt x="1312147" y="625962"/>
                </a:lnTo>
                <a:cubicBezTo>
                  <a:pt x="1130906" y="711940"/>
                  <a:pt x="1047439" y="851130"/>
                  <a:pt x="1047439" y="993990"/>
                </a:cubicBezTo>
                <a:cubicBezTo>
                  <a:pt x="1047439" y="1182460"/>
                  <a:pt x="1193704" y="1339999"/>
                  <a:pt x="1419462" y="1339999"/>
                </a:cubicBezTo>
                <a:cubicBezTo>
                  <a:pt x="1549033" y="1339999"/>
                  <a:pt x="1700863" y="1286787"/>
                  <a:pt x="1837589" y="1191635"/>
                </a:cubicBezTo>
                <a:lnTo>
                  <a:pt x="1948613" y="1310641"/>
                </a:lnTo>
                <a:lnTo>
                  <a:pt x="2239024" y="1310641"/>
                </a:lnTo>
                <a:lnTo>
                  <a:pt x="2239024" y="1301466"/>
                </a:lnTo>
                <a:lnTo>
                  <a:pt x="2002403" y="1043532"/>
                </a:lnTo>
                <a:close/>
                <a:moveTo>
                  <a:pt x="429257" y="1339999"/>
                </a:moveTo>
                <a:cubicBezTo>
                  <a:pt x="738215" y="1339999"/>
                  <a:pt x="858513" y="1157034"/>
                  <a:pt x="858513" y="917186"/>
                </a:cubicBezTo>
                <a:lnTo>
                  <a:pt x="858513" y="29358"/>
                </a:lnTo>
                <a:lnTo>
                  <a:pt x="629046" y="29358"/>
                </a:lnTo>
                <a:lnTo>
                  <a:pt x="629046" y="975903"/>
                </a:lnTo>
                <a:cubicBezTo>
                  <a:pt x="629046" y="1129772"/>
                  <a:pt x="569957" y="1221255"/>
                  <a:pt x="429257" y="1221255"/>
                </a:cubicBezTo>
                <a:cubicBezTo>
                  <a:pt x="290411" y="1221255"/>
                  <a:pt x="229467" y="1124268"/>
                  <a:pt x="229467" y="957554"/>
                </a:cubicBezTo>
                <a:lnTo>
                  <a:pt x="229467" y="781928"/>
                </a:lnTo>
                <a:lnTo>
                  <a:pt x="0" y="838548"/>
                </a:lnTo>
                <a:lnTo>
                  <a:pt x="0" y="917186"/>
                </a:lnTo>
                <a:cubicBezTo>
                  <a:pt x="0" y="1157034"/>
                  <a:pt x="120298" y="1339999"/>
                  <a:pt x="429257" y="1339999"/>
                </a:cubicBezTo>
              </a:path>
            </a:pathLst>
          </a:custGeom>
          <a:solidFill>
            <a:schemeClr val="bg1"/>
          </a:solidFill>
          <a:ln w="26484" cap="flat">
            <a:noFill/>
            <a:prstDash val="solid"/>
            <a:miter/>
          </a:ln>
        </p:spPr>
        <p:txBody>
          <a:bodyPr rtlCol="0" anchor="ctr"/>
          <a:lstStyle/>
          <a:p>
            <a:endParaRPr lang="en-GB" sz="1350"/>
          </a:p>
        </p:txBody>
      </p:sp>
      <p:grpSp>
        <p:nvGrpSpPr>
          <p:cNvPr id="11" name="Group 10">
            <a:extLst>
              <a:ext uri="{FF2B5EF4-FFF2-40B4-BE49-F238E27FC236}">
                <a16:creationId xmlns:a16="http://schemas.microsoft.com/office/drawing/2014/main" id="{28B4F137-DBFB-F85F-F8E3-F22FC3CF1A70}"/>
              </a:ext>
            </a:extLst>
          </p:cNvPr>
          <p:cNvGrpSpPr/>
          <p:nvPr userDrawn="1"/>
        </p:nvGrpSpPr>
        <p:grpSpPr>
          <a:xfrm>
            <a:off x="7824705" y="6418010"/>
            <a:ext cx="802386" cy="150269"/>
            <a:chOff x="10830507" y="6418009"/>
            <a:chExt cx="1069848" cy="150269"/>
          </a:xfrm>
        </p:grpSpPr>
        <p:sp>
          <p:nvSpPr>
            <p:cNvPr id="13" name="TextBox 12">
              <a:extLst>
                <a:ext uri="{FF2B5EF4-FFF2-40B4-BE49-F238E27FC236}">
                  <a16:creationId xmlns:a16="http://schemas.microsoft.com/office/drawing/2014/main" id="{C3DAD80A-3186-F306-472E-8ED608F0FC7A}"/>
                </a:ext>
              </a:extLst>
            </p:cNvPr>
            <p:cNvSpPr txBox="1"/>
            <p:nvPr userDrawn="1"/>
          </p:nvSpPr>
          <p:spPr>
            <a:xfrm>
              <a:off x="10940235" y="6430164"/>
              <a:ext cx="960120" cy="138114"/>
            </a:xfrm>
            <a:prstGeom prst="rect">
              <a:avLst/>
            </a:prstGeom>
            <a:noFill/>
          </p:spPr>
          <p:txBody>
            <a:bodyPr wrap="square" lIns="0" tIns="0" rIns="0" bIns="0" rtlCol="0" anchor="ctr" anchorCtr="0">
              <a:noAutofit/>
            </a:bodyPr>
            <a:lstStyle/>
            <a:p>
              <a:pPr algn="l"/>
              <a:r>
                <a:rPr lang="en-US" sz="825" kern="1200">
                  <a:solidFill>
                    <a:schemeClr val="bg1"/>
                  </a:solidFill>
                  <a:latin typeface="+mn-lt"/>
                  <a:ea typeface="+mn-ea"/>
                  <a:cs typeface="+mn-cs"/>
                </a:rPr>
                <a:t>Orthopaedics</a:t>
              </a:r>
            </a:p>
          </p:txBody>
        </p:sp>
        <p:sp>
          <p:nvSpPr>
            <p:cNvPr id="17" name="Rectangle 16">
              <a:extLst>
                <a:ext uri="{FF2B5EF4-FFF2-40B4-BE49-F238E27FC236}">
                  <a16:creationId xmlns:a16="http://schemas.microsoft.com/office/drawing/2014/main" id="{42D3A580-A9E3-8E70-A6DD-9E0B41D6A1D6}"/>
                </a:ext>
              </a:extLst>
            </p:cNvPr>
            <p:cNvSpPr/>
            <p:nvPr userDrawn="1"/>
          </p:nvSpPr>
          <p:spPr>
            <a:xfrm>
              <a:off x="10830507" y="6418009"/>
              <a:ext cx="18288" cy="146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n-lt"/>
              </a:endParaRPr>
            </a:p>
          </p:txBody>
        </p:sp>
      </p:grpSp>
    </p:spTree>
    <p:extLst>
      <p:ext uri="{BB962C8B-B14F-4D97-AF65-F5344CB8AC3E}">
        <p14:creationId xmlns:p14="http://schemas.microsoft.com/office/powerpoint/2010/main" val="205806589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am Slide x 4">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23" name="Picture Placeholder 3">
            <a:extLst>
              <a:ext uri="{FF2B5EF4-FFF2-40B4-BE49-F238E27FC236}">
                <a16:creationId xmlns:a16="http://schemas.microsoft.com/office/drawing/2014/main" id="{9858E5CC-B320-8459-7BD7-5CE14C5E3AC9}"/>
              </a:ext>
            </a:extLst>
          </p:cNvPr>
          <p:cNvSpPr>
            <a:spLocks noGrp="1"/>
          </p:cNvSpPr>
          <p:nvPr>
            <p:ph type="pic" sz="quarter" idx="23" hasCustomPrompt="1"/>
          </p:nvPr>
        </p:nvSpPr>
        <p:spPr>
          <a:xfrm>
            <a:off x="4620817" y="1309284"/>
            <a:ext cx="2096691" cy="2922992"/>
          </a:xfrm>
          <a:solidFill>
            <a:schemeClr val="tx2"/>
          </a:solidFill>
        </p:spPr>
        <p:txBody>
          <a:bodyPr vert="horz" lIns="0" tIns="0" rIns="0" bIns="0" rtlCol="0">
            <a:noAutofit/>
          </a:bodyPr>
          <a:lstStyle>
            <a:lvl1pPr>
              <a:defRPr lang="en-GB" sz="1200" dirty="0"/>
            </a:lvl1pPr>
          </a:lstStyle>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r>
              <a:rPr lang="en-US"/>
              <a:t>Click the icon to add a team member headshot.</a:t>
            </a:r>
            <a:r>
              <a:rPr lang="en-GB"/>
              <a:t> Delete if not required.</a:t>
            </a:r>
            <a:endParaRPr lang="en-US"/>
          </a:p>
        </p:txBody>
      </p:sp>
      <p:sp>
        <p:nvSpPr>
          <p:cNvPr id="24" name="Text Placeholder 10">
            <a:extLst>
              <a:ext uri="{FF2B5EF4-FFF2-40B4-BE49-F238E27FC236}">
                <a16:creationId xmlns:a16="http://schemas.microsoft.com/office/drawing/2014/main" id="{BA241006-FA7F-3ABD-E9C0-8E177A254F71}"/>
              </a:ext>
            </a:extLst>
          </p:cNvPr>
          <p:cNvSpPr>
            <a:spLocks noGrp="1"/>
          </p:cNvSpPr>
          <p:nvPr>
            <p:ph type="body" sz="quarter" idx="24" hasCustomPrompt="1"/>
          </p:nvPr>
        </p:nvSpPr>
        <p:spPr>
          <a:xfrm>
            <a:off x="4620816" y="4376739"/>
            <a:ext cx="2098429" cy="1389062"/>
          </a:xfrm>
        </p:spPr>
        <p:txBody>
          <a:bodyPr/>
          <a:lstStyle>
            <a:lvl1pPr>
              <a:spcBef>
                <a:spcPts val="0"/>
              </a:spcBef>
              <a:spcAft>
                <a:spcPts val="0"/>
              </a:spcAft>
              <a:defRPr lang="en-GB" sz="1050" b="1" i="0" kern="1200" dirty="0">
                <a:solidFill>
                  <a:schemeClr val="tx1"/>
                </a:solidFill>
                <a:latin typeface="Johnson Text" pitchFamily="2" charset="77"/>
                <a:ea typeface="+mn-ea"/>
                <a:cs typeface="+mn-cs"/>
              </a:defRPr>
            </a:lvl1pPr>
            <a:lvl2pPr marL="0" indent="0">
              <a:spcBef>
                <a:spcPts val="0"/>
              </a:spcBef>
              <a:spcAft>
                <a:spcPts val="0"/>
              </a:spcAft>
              <a:buNone/>
              <a:defRPr sz="1050" b="0" i="0">
                <a:solidFill>
                  <a:schemeClr val="tx1"/>
                </a:solidFill>
                <a:latin typeface="Johnson Text" pitchFamily="2" charset="77"/>
              </a:defRPr>
            </a:lvl2pPr>
            <a:lvl3pPr marL="240506" indent="-240506">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2" name="Picture Placeholder 3">
            <a:extLst>
              <a:ext uri="{FF2B5EF4-FFF2-40B4-BE49-F238E27FC236}">
                <a16:creationId xmlns:a16="http://schemas.microsoft.com/office/drawing/2014/main" id="{AE4666F2-0E72-5C8A-DFF8-2DD7C6E4BAAE}"/>
              </a:ext>
            </a:extLst>
          </p:cNvPr>
          <p:cNvSpPr>
            <a:spLocks noGrp="1"/>
          </p:cNvSpPr>
          <p:nvPr>
            <p:ph type="pic" sz="quarter" idx="25" hasCustomPrompt="1"/>
          </p:nvPr>
        </p:nvSpPr>
        <p:spPr>
          <a:xfrm>
            <a:off x="2419351" y="1309284"/>
            <a:ext cx="2096691" cy="2922992"/>
          </a:xfrm>
          <a:solidFill>
            <a:schemeClr val="tx2"/>
          </a:solidFill>
        </p:spPr>
        <p:txBody>
          <a:bodyPr vert="horz" lIns="0" tIns="0" rIns="0" bIns="0" rtlCol="0">
            <a:noAutofit/>
          </a:bodyPr>
          <a:lstStyle>
            <a:lvl1pPr>
              <a:defRPr lang="en-GB" sz="1200" dirty="0"/>
            </a:lvl1pPr>
          </a:lstStyle>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r>
              <a:rPr lang="en-US"/>
              <a:t>Click the icon to add a team member headshot.</a:t>
            </a:r>
            <a:r>
              <a:rPr lang="en-GB"/>
              <a:t> Delete if not required.</a:t>
            </a:r>
            <a:endParaRPr lang="en-US"/>
          </a:p>
        </p:txBody>
      </p:sp>
      <p:sp>
        <p:nvSpPr>
          <p:cNvPr id="4" name="Text Placeholder 10">
            <a:extLst>
              <a:ext uri="{FF2B5EF4-FFF2-40B4-BE49-F238E27FC236}">
                <a16:creationId xmlns:a16="http://schemas.microsoft.com/office/drawing/2014/main" id="{9C68E616-CAC0-EE06-D15E-AFFEF3740EFF}"/>
              </a:ext>
            </a:extLst>
          </p:cNvPr>
          <p:cNvSpPr>
            <a:spLocks noGrp="1"/>
          </p:cNvSpPr>
          <p:nvPr>
            <p:ph type="body" sz="quarter" idx="26" hasCustomPrompt="1"/>
          </p:nvPr>
        </p:nvSpPr>
        <p:spPr>
          <a:xfrm>
            <a:off x="2419351" y="4376739"/>
            <a:ext cx="2096048" cy="1389062"/>
          </a:xfrm>
        </p:spPr>
        <p:txBody>
          <a:bodyPr/>
          <a:lstStyle>
            <a:lvl1pPr>
              <a:spcBef>
                <a:spcPts val="0"/>
              </a:spcBef>
              <a:spcAft>
                <a:spcPts val="0"/>
              </a:spcAft>
              <a:defRPr lang="en-GB" sz="1050" b="1" i="0" kern="1200" dirty="0">
                <a:solidFill>
                  <a:schemeClr val="tx1"/>
                </a:solidFill>
                <a:latin typeface="Johnson Text" pitchFamily="2" charset="77"/>
                <a:ea typeface="+mn-ea"/>
                <a:cs typeface="+mn-cs"/>
              </a:defRPr>
            </a:lvl1pPr>
            <a:lvl2pPr marL="0" indent="0">
              <a:spcBef>
                <a:spcPts val="0"/>
              </a:spcBef>
              <a:spcAft>
                <a:spcPts val="0"/>
              </a:spcAft>
              <a:buNone/>
              <a:defRPr sz="1050" b="0" i="0">
                <a:solidFill>
                  <a:schemeClr val="tx1"/>
                </a:solidFill>
                <a:latin typeface="Johnson Text" pitchFamily="2" charset="77"/>
              </a:defRPr>
            </a:lvl2pPr>
            <a:lvl3pPr marL="240506" indent="-240506">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9" name="Picture Placeholder 3">
            <a:extLst>
              <a:ext uri="{FF2B5EF4-FFF2-40B4-BE49-F238E27FC236}">
                <a16:creationId xmlns:a16="http://schemas.microsoft.com/office/drawing/2014/main" id="{2D83ADDB-0799-3ABA-AFB5-0EF907EBBC1C}"/>
              </a:ext>
            </a:extLst>
          </p:cNvPr>
          <p:cNvSpPr>
            <a:spLocks noGrp="1"/>
          </p:cNvSpPr>
          <p:nvPr>
            <p:ph type="pic" sz="quarter" idx="27" hasCustomPrompt="1"/>
          </p:nvPr>
        </p:nvSpPr>
        <p:spPr>
          <a:xfrm>
            <a:off x="6839538" y="1309284"/>
            <a:ext cx="2096691" cy="2922992"/>
          </a:xfrm>
          <a:solidFill>
            <a:schemeClr val="tx2"/>
          </a:solidFill>
        </p:spPr>
        <p:txBody>
          <a:bodyPr vert="horz" lIns="0" tIns="0" rIns="0" bIns="0" rtlCol="0">
            <a:noAutofit/>
          </a:bodyPr>
          <a:lstStyle>
            <a:lvl1pPr>
              <a:defRPr lang="en-GB" sz="1200" dirty="0"/>
            </a:lvl1pPr>
          </a:lstStyle>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r>
              <a:rPr lang="en-US"/>
              <a:t>Click the icon to add a team member headshot.</a:t>
            </a:r>
            <a:r>
              <a:rPr lang="en-GB"/>
              <a:t> Delete if not required.</a:t>
            </a:r>
            <a:endParaRPr lang="en-US"/>
          </a:p>
        </p:txBody>
      </p:sp>
      <p:sp>
        <p:nvSpPr>
          <p:cNvPr id="10" name="Text Placeholder 10">
            <a:extLst>
              <a:ext uri="{FF2B5EF4-FFF2-40B4-BE49-F238E27FC236}">
                <a16:creationId xmlns:a16="http://schemas.microsoft.com/office/drawing/2014/main" id="{5A40ED4D-9D7E-FA31-0E92-48608769B8DC}"/>
              </a:ext>
            </a:extLst>
          </p:cNvPr>
          <p:cNvSpPr>
            <a:spLocks noGrp="1"/>
          </p:cNvSpPr>
          <p:nvPr>
            <p:ph type="body" sz="quarter" idx="28" hasCustomPrompt="1"/>
          </p:nvPr>
        </p:nvSpPr>
        <p:spPr>
          <a:xfrm>
            <a:off x="6839538" y="4376739"/>
            <a:ext cx="2098429" cy="1389062"/>
          </a:xfrm>
        </p:spPr>
        <p:txBody>
          <a:bodyPr/>
          <a:lstStyle>
            <a:lvl1pPr>
              <a:spcBef>
                <a:spcPts val="0"/>
              </a:spcBef>
              <a:spcAft>
                <a:spcPts val="0"/>
              </a:spcAft>
              <a:defRPr lang="en-GB" sz="1050" b="1" i="0" kern="1200" dirty="0">
                <a:solidFill>
                  <a:schemeClr val="tx1"/>
                </a:solidFill>
                <a:latin typeface="Johnson Text" pitchFamily="2" charset="77"/>
                <a:ea typeface="+mn-ea"/>
                <a:cs typeface="+mn-cs"/>
              </a:defRPr>
            </a:lvl1pPr>
            <a:lvl2pPr marL="0" indent="0">
              <a:spcBef>
                <a:spcPts val="0"/>
              </a:spcBef>
              <a:spcAft>
                <a:spcPts val="0"/>
              </a:spcAft>
              <a:buNone/>
              <a:defRPr sz="1050" b="0" i="0">
                <a:solidFill>
                  <a:schemeClr val="tx1"/>
                </a:solidFill>
                <a:latin typeface="Johnson Text" pitchFamily="2" charset="77"/>
              </a:defRPr>
            </a:lvl2pPr>
            <a:lvl3pPr marL="240506" indent="-240506">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11" name="Picture Placeholder 3">
            <a:extLst>
              <a:ext uri="{FF2B5EF4-FFF2-40B4-BE49-F238E27FC236}">
                <a16:creationId xmlns:a16="http://schemas.microsoft.com/office/drawing/2014/main" id="{F5068F87-7E7A-B5CF-3CBC-E18B6DD0D732}"/>
              </a:ext>
            </a:extLst>
          </p:cNvPr>
          <p:cNvSpPr>
            <a:spLocks noGrp="1"/>
          </p:cNvSpPr>
          <p:nvPr>
            <p:ph type="pic" sz="quarter" idx="29" hasCustomPrompt="1"/>
          </p:nvPr>
        </p:nvSpPr>
        <p:spPr>
          <a:xfrm>
            <a:off x="218609" y="1309284"/>
            <a:ext cx="2096691" cy="2922992"/>
          </a:xfrm>
          <a:solidFill>
            <a:schemeClr val="tx2"/>
          </a:solidFill>
        </p:spPr>
        <p:txBody>
          <a:bodyPr vert="horz" lIns="0" tIns="0" rIns="0" bIns="0" rtlCol="0">
            <a:noAutofit/>
          </a:bodyPr>
          <a:lstStyle>
            <a:lvl1pPr>
              <a:defRPr lang="en-GB" sz="1200" dirty="0"/>
            </a:lvl1pPr>
          </a:lstStyle>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r>
              <a:rPr lang="en-US"/>
              <a:t>Click the icon to add a team member headshot.</a:t>
            </a:r>
            <a:r>
              <a:rPr lang="en-GB"/>
              <a:t> Delete if not required.</a:t>
            </a:r>
            <a:endParaRPr lang="en-US"/>
          </a:p>
        </p:txBody>
      </p:sp>
      <p:sp>
        <p:nvSpPr>
          <p:cNvPr id="12" name="Text Placeholder 10">
            <a:extLst>
              <a:ext uri="{FF2B5EF4-FFF2-40B4-BE49-F238E27FC236}">
                <a16:creationId xmlns:a16="http://schemas.microsoft.com/office/drawing/2014/main" id="{B4F951B9-FA91-8764-4AF1-2302D32F8D5A}"/>
              </a:ext>
            </a:extLst>
          </p:cNvPr>
          <p:cNvSpPr>
            <a:spLocks noGrp="1"/>
          </p:cNvSpPr>
          <p:nvPr>
            <p:ph type="body" sz="quarter" idx="30" hasCustomPrompt="1"/>
          </p:nvPr>
        </p:nvSpPr>
        <p:spPr>
          <a:xfrm>
            <a:off x="218609" y="4376739"/>
            <a:ext cx="2096048" cy="1389062"/>
          </a:xfrm>
        </p:spPr>
        <p:txBody>
          <a:bodyPr/>
          <a:lstStyle>
            <a:lvl1pPr>
              <a:spcBef>
                <a:spcPts val="0"/>
              </a:spcBef>
              <a:spcAft>
                <a:spcPts val="0"/>
              </a:spcAft>
              <a:defRPr lang="en-GB" sz="1050" b="1" i="0" kern="1200" dirty="0">
                <a:solidFill>
                  <a:schemeClr val="tx1"/>
                </a:solidFill>
                <a:latin typeface="Johnson Text" pitchFamily="2" charset="77"/>
                <a:ea typeface="+mn-ea"/>
                <a:cs typeface="+mn-cs"/>
              </a:defRPr>
            </a:lvl1pPr>
            <a:lvl2pPr marL="0" indent="0">
              <a:spcBef>
                <a:spcPts val="0"/>
              </a:spcBef>
              <a:spcAft>
                <a:spcPts val="0"/>
              </a:spcAft>
              <a:buNone/>
              <a:defRPr sz="1050" b="0" i="0">
                <a:solidFill>
                  <a:schemeClr val="tx1"/>
                </a:solidFill>
                <a:latin typeface="Johnson Text" pitchFamily="2" charset="77"/>
              </a:defRPr>
            </a:lvl2pPr>
            <a:lvl3pPr marL="240506" indent="-240506">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3" name="Text Placeholder 7">
            <a:extLst>
              <a:ext uri="{FF2B5EF4-FFF2-40B4-BE49-F238E27FC236}">
                <a16:creationId xmlns:a16="http://schemas.microsoft.com/office/drawing/2014/main" id="{5F91C3EF-5967-CDBE-EACE-2531D873C36A}"/>
              </a:ext>
            </a:extLst>
          </p:cNvPr>
          <p:cNvSpPr>
            <a:spLocks noGrp="1"/>
          </p:cNvSpPr>
          <p:nvPr>
            <p:ph type="body" sz="quarter" idx="31" hasCustomPrompt="1"/>
          </p:nvPr>
        </p:nvSpPr>
        <p:spPr>
          <a:xfrm>
            <a:off x="6093900" y="293525"/>
            <a:ext cx="2834153" cy="878050"/>
          </a:xfrm>
        </p:spPr>
        <p:txBody>
          <a:bodyPr/>
          <a:lstStyle>
            <a:lvl1pPr>
              <a:defRPr sz="1050"/>
            </a:lvl1pPr>
            <a:lvl2pPr>
              <a:defRPr sz="1050"/>
            </a:lvl2pPr>
            <a:lvl3pPr>
              <a:defRPr sz="900"/>
            </a:lvl3pPr>
          </a:lstStyle>
          <a:p>
            <a:pPr lvl="0"/>
            <a:r>
              <a:rPr lang="en-GB"/>
              <a:t>Click to add text. Delete if not required.</a:t>
            </a:r>
          </a:p>
          <a:p>
            <a:pPr lvl="1"/>
            <a:r>
              <a:rPr lang="en-GB"/>
              <a:t>Second level</a:t>
            </a:r>
          </a:p>
          <a:p>
            <a:pPr lvl="2"/>
            <a:r>
              <a:rPr lang="en-GB"/>
              <a:t>Third level</a:t>
            </a:r>
          </a:p>
        </p:txBody>
      </p:sp>
      <p:sp>
        <p:nvSpPr>
          <p:cNvPr id="13" name="Title 7">
            <a:extLst>
              <a:ext uri="{FF2B5EF4-FFF2-40B4-BE49-F238E27FC236}">
                <a16:creationId xmlns:a16="http://schemas.microsoft.com/office/drawing/2014/main" id="{DA47195B-21A0-9A63-E4DA-58F9F29E98B6}"/>
              </a:ext>
            </a:extLst>
          </p:cNvPr>
          <p:cNvSpPr>
            <a:spLocks noGrp="1"/>
          </p:cNvSpPr>
          <p:nvPr>
            <p:ph type="title" hasCustomPrompt="1"/>
          </p:nvPr>
        </p:nvSpPr>
        <p:spPr>
          <a:xfrm>
            <a:off x="216228" y="262800"/>
            <a:ext cx="4299814" cy="351506"/>
          </a:xfrm>
        </p:spPr>
        <p:txBody>
          <a:bodyPr/>
          <a:lstStyle>
            <a:lvl1pPr>
              <a:defRPr>
                <a:solidFill>
                  <a:schemeClr val="accent1"/>
                </a:solidFill>
              </a:defRPr>
            </a:lvl1pPr>
          </a:lstStyle>
          <a:p>
            <a:r>
              <a:rPr lang="en-US"/>
              <a:t>Master title style</a:t>
            </a:r>
            <a:endParaRPr lang="en-GB"/>
          </a:p>
        </p:txBody>
      </p:sp>
      <p:sp>
        <p:nvSpPr>
          <p:cNvPr id="5" name="Subtitle 2">
            <a:extLst>
              <a:ext uri="{FF2B5EF4-FFF2-40B4-BE49-F238E27FC236}">
                <a16:creationId xmlns:a16="http://schemas.microsoft.com/office/drawing/2014/main" id="{FB220D96-C4B3-B7EB-A87A-9845F48C33C3}"/>
              </a:ext>
            </a:extLst>
          </p:cNvPr>
          <p:cNvSpPr>
            <a:spLocks noGrp="1"/>
          </p:cNvSpPr>
          <p:nvPr>
            <p:ph type="subTitle" idx="16" hasCustomPrompt="1"/>
          </p:nvPr>
        </p:nvSpPr>
        <p:spPr>
          <a:xfrm>
            <a:off x="216227" y="713621"/>
            <a:ext cx="4299172" cy="219676"/>
          </a:xfrm>
        </p:spPr>
        <p:txBody>
          <a:bodyPr vert="horz" wrap="square" lIns="0" tIns="0" rIns="0" bIns="0" rtlCol="0" anchor="t">
            <a:spAutoFit/>
          </a:bodyPr>
          <a:lstStyle>
            <a:lvl1pPr>
              <a:defRPr lang="en-GB" b="1" dirty="0"/>
            </a:lvl1pPr>
          </a:lstStyle>
          <a:p>
            <a:pPr lvl="0"/>
            <a:r>
              <a:rPr lang="en-GB"/>
              <a:t>Subtitle. Delete if not required.</a:t>
            </a:r>
          </a:p>
        </p:txBody>
      </p:sp>
      <p:sp>
        <p:nvSpPr>
          <p:cNvPr id="8" name="Footer Placeholder 4">
            <a:extLst>
              <a:ext uri="{FF2B5EF4-FFF2-40B4-BE49-F238E27FC236}">
                <a16:creationId xmlns:a16="http://schemas.microsoft.com/office/drawing/2014/main" id="{6606912E-45D9-5EEE-9496-4E85E1874A13}"/>
              </a:ext>
            </a:extLst>
          </p:cNvPr>
          <p:cNvSpPr>
            <a:spLocks noGrp="1"/>
          </p:cNvSpPr>
          <p:nvPr>
            <p:ph type="ftr" sz="quarter" idx="3"/>
          </p:nvPr>
        </p:nvSpPr>
        <p:spPr>
          <a:xfrm>
            <a:off x="216194" y="6172935"/>
            <a:ext cx="8707887" cy="97655"/>
          </a:xfrm>
          <a:prstGeom prst="rect">
            <a:avLst/>
          </a:prstGeom>
        </p:spPr>
        <p:txBody>
          <a:bodyPr vert="horz" wrap="square" lIns="0" tIns="0" rIns="0" bIns="0" rtlCol="0" anchor="b" anchorCtr="0">
            <a:spAutoFit/>
          </a:bodyPr>
          <a:lstStyle>
            <a:lvl1pPr algn="l">
              <a:lnSpc>
                <a:spcPct val="110000"/>
              </a:lnSpc>
              <a:spcBef>
                <a:spcPts val="450"/>
              </a:spcBef>
              <a:spcAft>
                <a:spcPts val="450"/>
              </a:spcAft>
              <a:defRPr sz="600" b="0" i="0">
                <a:solidFill>
                  <a:schemeClr val="tx1"/>
                </a:solidFill>
                <a:latin typeface="+mn-lt"/>
              </a:defRPr>
            </a:lvl1pPr>
          </a:lstStyle>
          <a:p>
            <a:pPr>
              <a:spcBef>
                <a:spcPts val="0"/>
              </a:spcBef>
              <a:spcAft>
                <a:spcPts val="225"/>
              </a:spcAft>
            </a:pPr>
            <a:endParaRPr lang="en-US"/>
          </a:p>
        </p:txBody>
      </p:sp>
    </p:spTree>
    <p:extLst>
      <p:ext uri="{BB962C8B-B14F-4D97-AF65-F5344CB8AC3E}">
        <p14:creationId xmlns:p14="http://schemas.microsoft.com/office/powerpoint/2010/main" val="269218529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am Slide x 6">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4" name="Picture Placeholder 3">
            <a:extLst>
              <a:ext uri="{FF2B5EF4-FFF2-40B4-BE49-F238E27FC236}">
                <a16:creationId xmlns:a16="http://schemas.microsoft.com/office/drawing/2014/main" id="{3DD93883-FE82-F5D7-6954-1E4205A257B6}"/>
              </a:ext>
            </a:extLst>
          </p:cNvPr>
          <p:cNvSpPr>
            <a:spLocks noGrp="1"/>
          </p:cNvSpPr>
          <p:nvPr>
            <p:ph type="pic" sz="quarter" idx="13" hasCustomPrompt="1"/>
          </p:nvPr>
        </p:nvSpPr>
        <p:spPr>
          <a:xfrm>
            <a:off x="219075" y="2338389"/>
            <a:ext cx="1358504" cy="1893887"/>
          </a:xfrm>
          <a:solidFill>
            <a:schemeClr val="tx2"/>
          </a:solidFill>
        </p:spPr>
        <p:txBody>
          <a:bodyPr vert="horz" lIns="0" tIns="0" rIns="0" bIns="0" rtlCol="0">
            <a:noAutofit/>
          </a:bodyPr>
          <a:lstStyle>
            <a:lvl1pPr>
              <a:defRPr lang="en-GB" sz="900"/>
            </a:lvl1pPr>
          </a:lstStyle>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r>
              <a:rPr lang="en-US"/>
              <a:t>Click the icon to add a team member headshot.</a:t>
            </a:r>
            <a:r>
              <a:rPr lang="en-GB"/>
              <a:t> Delete if not required.</a:t>
            </a:r>
            <a:endParaRPr lang="en-US"/>
          </a:p>
        </p:txBody>
      </p:sp>
      <p:sp>
        <p:nvSpPr>
          <p:cNvPr id="11" name="Text Placeholder 10">
            <a:extLst>
              <a:ext uri="{FF2B5EF4-FFF2-40B4-BE49-F238E27FC236}">
                <a16:creationId xmlns:a16="http://schemas.microsoft.com/office/drawing/2014/main" id="{BAF95DAC-024B-BE13-C7C3-B8E962C0E286}"/>
              </a:ext>
            </a:extLst>
          </p:cNvPr>
          <p:cNvSpPr>
            <a:spLocks noGrp="1"/>
          </p:cNvSpPr>
          <p:nvPr>
            <p:ph type="body" sz="quarter" idx="14" hasCustomPrompt="1"/>
          </p:nvPr>
        </p:nvSpPr>
        <p:spPr>
          <a:xfrm>
            <a:off x="219075" y="4376739"/>
            <a:ext cx="1358504" cy="1389062"/>
          </a:xfrm>
        </p:spPr>
        <p:txBody>
          <a:bodyPr/>
          <a:lstStyle>
            <a:lvl1pPr>
              <a:spcBef>
                <a:spcPts val="0"/>
              </a:spcBef>
              <a:spcAft>
                <a:spcPts val="0"/>
              </a:spcAft>
              <a:defRPr lang="en-GB" sz="1050" b="1" i="0" kern="1200" dirty="0">
                <a:solidFill>
                  <a:schemeClr val="tx1"/>
                </a:solidFill>
                <a:latin typeface="Johnson Text" pitchFamily="2" charset="77"/>
                <a:ea typeface="+mn-ea"/>
                <a:cs typeface="+mn-cs"/>
              </a:defRPr>
            </a:lvl1pPr>
            <a:lvl2pPr marL="0" indent="0">
              <a:spcBef>
                <a:spcPts val="0"/>
              </a:spcBef>
              <a:spcAft>
                <a:spcPts val="0"/>
              </a:spcAft>
              <a:buNone/>
              <a:defRPr sz="1050" b="0" i="0">
                <a:solidFill>
                  <a:schemeClr val="tx1"/>
                </a:solidFill>
                <a:latin typeface="Johnson Text" pitchFamily="2" charset="77"/>
              </a:defRPr>
            </a:lvl2pPr>
            <a:lvl3pPr marL="240506" indent="-240506">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12" name="Picture Placeholder 3">
            <a:extLst>
              <a:ext uri="{FF2B5EF4-FFF2-40B4-BE49-F238E27FC236}">
                <a16:creationId xmlns:a16="http://schemas.microsoft.com/office/drawing/2014/main" id="{D5C0A3F1-8272-1EE9-CC5E-D2F51E93821E}"/>
              </a:ext>
            </a:extLst>
          </p:cNvPr>
          <p:cNvSpPr>
            <a:spLocks noGrp="1"/>
          </p:cNvSpPr>
          <p:nvPr>
            <p:ph type="pic" sz="quarter" idx="15" hasCustomPrompt="1"/>
          </p:nvPr>
        </p:nvSpPr>
        <p:spPr>
          <a:xfrm>
            <a:off x="1688306" y="2338389"/>
            <a:ext cx="1358504" cy="1893887"/>
          </a:xfrm>
          <a:solidFill>
            <a:schemeClr val="tx2"/>
          </a:solidFill>
        </p:spPr>
        <p:txBody>
          <a:bodyPr vert="horz" lIns="0" tIns="0" rIns="0" bIns="0" rtlCol="0">
            <a:noAutofit/>
          </a:bodyPr>
          <a:lstStyle>
            <a:lvl1pPr>
              <a:defRPr lang="en-GB" sz="900"/>
            </a:lvl1pPr>
          </a:lstStyle>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r>
              <a:rPr lang="en-US"/>
              <a:t>Click the icon to add a team member headshot.</a:t>
            </a:r>
            <a:r>
              <a:rPr lang="en-GB"/>
              <a:t> Delete if not required.</a:t>
            </a:r>
            <a:endParaRPr lang="en-US"/>
          </a:p>
        </p:txBody>
      </p:sp>
      <p:sp>
        <p:nvSpPr>
          <p:cNvPr id="13" name="Text Placeholder 10">
            <a:extLst>
              <a:ext uri="{FF2B5EF4-FFF2-40B4-BE49-F238E27FC236}">
                <a16:creationId xmlns:a16="http://schemas.microsoft.com/office/drawing/2014/main" id="{07824833-215E-5CBF-9B67-8C5BFCFF600B}"/>
              </a:ext>
            </a:extLst>
          </p:cNvPr>
          <p:cNvSpPr>
            <a:spLocks noGrp="1"/>
          </p:cNvSpPr>
          <p:nvPr>
            <p:ph type="body" sz="quarter" idx="16" hasCustomPrompt="1"/>
          </p:nvPr>
        </p:nvSpPr>
        <p:spPr>
          <a:xfrm>
            <a:off x="1688306" y="4376739"/>
            <a:ext cx="1358504" cy="1389062"/>
          </a:xfrm>
        </p:spPr>
        <p:txBody>
          <a:bodyPr/>
          <a:lstStyle>
            <a:lvl1pPr>
              <a:spcBef>
                <a:spcPts val="0"/>
              </a:spcBef>
              <a:spcAft>
                <a:spcPts val="0"/>
              </a:spcAft>
              <a:defRPr lang="en-GB" sz="1050" b="1" i="0" kern="1200" dirty="0">
                <a:solidFill>
                  <a:schemeClr val="tx1"/>
                </a:solidFill>
                <a:latin typeface="Johnson Text" pitchFamily="2" charset="77"/>
                <a:ea typeface="+mn-ea"/>
                <a:cs typeface="+mn-cs"/>
              </a:defRPr>
            </a:lvl1pPr>
            <a:lvl2pPr marL="0" indent="0">
              <a:spcBef>
                <a:spcPts val="0"/>
              </a:spcBef>
              <a:spcAft>
                <a:spcPts val="0"/>
              </a:spcAft>
              <a:buNone/>
              <a:defRPr sz="1050" b="0" i="0">
                <a:solidFill>
                  <a:schemeClr val="tx1"/>
                </a:solidFill>
                <a:latin typeface="Johnson Text" pitchFamily="2" charset="77"/>
              </a:defRPr>
            </a:lvl2pPr>
            <a:lvl3pPr marL="240506" indent="-240506">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17" name="Picture Placeholder 3">
            <a:extLst>
              <a:ext uri="{FF2B5EF4-FFF2-40B4-BE49-F238E27FC236}">
                <a16:creationId xmlns:a16="http://schemas.microsoft.com/office/drawing/2014/main" id="{BC82D359-5E82-6645-4BA5-091395FFBE4D}"/>
              </a:ext>
            </a:extLst>
          </p:cNvPr>
          <p:cNvSpPr>
            <a:spLocks noGrp="1"/>
          </p:cNvSpPr>
          <p:nvPr>
            <p:ph type="pic" sz="quarter" idx="17" hasCustomPrompt="1"/>
          </p:nvPr>
        </p:nvSpPr>
        <p:spPr>
          <a:xfrm>
            <a:off x="3155156" y="2338389"/>
            <a:ext cx="1358504" cy="1893887"/>
          </a:xfrm>
          <a:solidFill>
            <a:schemeClr val="tx2"/>
          </a:solidFill>
        </p:spPr>
        <p:txBody>
          <a:bodyPr vert="horz" lIns="0" tIns="0" rIns="0" bIns="0" rtlCol="0">
            <a:noAutofit/>
          </a:bodyPr>
          <a:lstStyle>
            <a:lvl1pPr>
              <a:defRPr lang="en-GB" sz="900"/>
            </a:lvl1pPr>
          </a:lstStyle>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r>
              <a:rPr lang="en-US"/>
              <a:t>Click the icon to add a team member headshot.</a:t>
            </a:r>
            <a:r>
              <a:rPr lang="en-GB"/>
              <a:t> Delete if not required.</a:t>
            </a:r>
            <a:endParaRPr lang="en-US"/>
          </a:p>
        </p:txBody>
      </p:sp>
      <p:sp>
        <p:nvSpPr>
          <p:cNvPr id="18" name="Text Placeholder 10">
            <a:extLst>
              <a:ext uri="{FF2B5EF4-FFF2-40B4-BE49-F238E27FC236}">
                <a16:creationId xmlns:a16="http://schemas.microsoft.com/office/drawing/2014/main" id="{988FBE5D-B4CD-CE1A-E7E9-92C4741B19DA}"/>
              </a:ext>
            </a:extLst>
          </p:cNvPr>
          <p:cNvSpPr>
            <a:spLocks noGrp="1"/>
          </p:cNvSpPr>
          <p:nvPr>
            <p:ph type="body" sz="quarter" idx="18" hasCustomPrompt="1"/>
          </p:nvPr>
        </p:nvSpPr>
        <p:spPr>
          <a:xfrm>
            <a:off x="3155156" y="4376739"/>
            <a:ext cx="1358504" cy="1389062"/>
          </a:xfrm>
        </p:spPr>
        <p:txBody>
          <a:bodyPr/>
          <a:lstStyle>
            <a:lvl1pPr>
              <a:spcBef>
                <a:spcPts val="0"/>
              </a:spcBef>
              <a:spcAft>
                <a:spcPts val="0"/>
              </a:spcAft>
              <a:defRPr lang="en-GB" sz="1050" b="1" i="0" kern="1200" dirty="0">
                <a:solidFill>
                  <a:schemeClr val="tx1"/>
                </a:solidFill>
                <a:latin typeface="Johnson Text" pitchFamily="2" charset="77"/>
                <a:ea typeface="+mn-ea"/>
                <a:cs typeface="+mn-cs"/>
              </a:defRPr>
            </a:lvl1pPr>
            <a:lvl2pPr marL="0" indent="0">
              <a:spcBef>
                <a:spcPts val="0"/>
              </a:spcBef>
              <a:spcAft>
                <a:spcPts val="0"/>
              </a:spcAft>
              <a:buNone/>
              <a:defRPr sz="1050" b="0" i="0">
                <a:solidFill>
                  <a:schemeClr val="tx1"/>
                </a:solidFill>
                <a:latin typeface="Johnson Text" pitchFamily="2" charset="77"/>
              </a:defRPr>
            </a:lvl2pPr>
            <a:lvl3pPr marL="240506" indent="-240506">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19" name="Picture Placeholder 3">
            <a:extLst>
              <a:ext uri="{FF2B5EF4-FFF2-40B4-BE49-F238E27FC236}">
                <a16:creationId xmlns:a16="http://schemas.microsoft.com/office/drawing/2014/main" id="{AE6CF7F4-E399-5395-4477-3A071CFE8BF6}"/>
              </a:ext>
            </a:extLst>
          </p:cNvPr>
          <p:cNvSpPr>
            <a:spLocks noGrp="1"/>
          </p:cNvSpPr>
          <p:nvPr>
            <p:ph type="pic" sz="quarter" idx="19" hasCustomPrompt="1"/>
          </p:nvPr>
        </p:nvSpPr>
        <p:spPr>
          <a:xfrm>
            <a:off x="4624387" y="2338389"/>
            <a:ext cx="1358504" cy="1893887"/>
          </a:xfrm>
          <a:solidFill>
            <a:schemeClr val="tx2"/>
          </a:solidFill>
        </p:spPr>
        <p:txBody>
          <a:bodyPr vert="horz" lIns="0" tIns="0" rIns="0" bIns="0" rtlCol="0">
            <a:noAutofit/>
          </a:bodyPr>
          <a:lstStyle>
            <a:lvl1pPr>
              <a:defRPr lang="en-GB" sz="900"/>
            </a:lvl1pPr>
          </a:lstStyle>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r>
              <a:rPr lang="en-US"/>
              <a:t>Click the icon to add a team member headshot.</a:t>
            </a:r>
            <a:r>
              <a:rPr lang="en-GB"/>
              <a:t> Delete if not required.</a:t>
            </a:r>
            <a:endParaRPr lang="en-US"/>
          </a:p>
        </p:txBody>
      </p:sp>
      <p:sp>
        <p:nvSpPr>
          <p:cNvPr id="20" name="Text Placeholder 10">
            <a:extLst>
              <a:ext uri="{FF2B5EF4-FFF2-40B4-BE49-F238E27FC236}">
                <a16:creationId xmlns:a16="http://schemas.microsoft.com/office/drawing/2014/main" id="{7F69C6C1-FD43-DD7E-F8C1-DD938FA7E864}"/>
              </a:ext>
            </a:extLst>
          </p:cNvPr>
          <p:cNvSpPr>
            <a:spLocks noGrp="1"/>
          </p:cNvSpPr>
          <p:nvPr>
            <p:ph type="body" sz="quarter" idx="20" hasCustomPrompt="1"/>
          </p:nvPr>
        </p:nvSpPr>
        <p:spPr>
          <a:xfrm>
            <a:off x="4624387" y="4376739"/>
            <a:ext cx="1358504" cy="1389062"/>
          </a:xfrm>
        </p:spPr>
        <p:txBody>
          <a:bodyPr/>
          <a:lstStyle>
            <a:lvl1pPr>
              <a:spcBef>
                <a:spcPts val="0"/>
              </a:spcBef>
              <a:spcAft>
                <a:spcPts val="0"/>
              </a:spcAft>
              <a:defRPr lang="en-GB" sz="1050" b="1" i="0" kern="1200" dirty="0">
                <a:solidFill>
                  <a:schemeClr val="tx1"/>
                </a:solidFill>
                <a:latin typeface="Johnson Text" pitchFamily="2" charset="77"/>
                <a:ea typeface="+mn-ea"/>
                <a:cs typeface="+mn-cs"/>
              </a:defRPr>
            </a:lvl1pPr>
            <a:lvl2pPr marL="0" indent="0">
              <a:spcBef>
                <a:spcPts val="0"/>
              </a:spcBef>
              <a:spcAft>
                <a:spcPts val="0"/>
              </a:spcAft>
              <a:buNone/>
              <a:defRPr sz="1050" b="0" i="0">
                <a:solidFill>
                  <a:schemeClr val="tx1"/>
                </a:solidFill>
                <a:latin typeface="Johnson Text" pitchFamily="2" charset="77"/>
              </a:defRPr>
            </a:lvl2pPr>
            <a:lvl3pPr marL="240506" indent="-240506">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21" name="Picture Placeholder 3">
            <a:extLst>
              <a:ext uri="{FF2B5EF4-FFF2-40B4-BE49-F238E27FC236}">
                <a16:creationId xmlns:a16="http://schemas.microsoft.com/office/drawing/2014/main" id="{C3F6ED5E-6C41-2A6E-8284-782D115E0AC8}"/>
              </a:ext>
            </a:extLst>
          </p:cNvPr>
          <p:cNvSpPr>
            <a:spLocks noGrp="1"/>
          </p:cNvSpPr>
          <p:nvPr>
            <p:ph type="pic" sz="quarter" idx="21" hasCustomPrompt="1"/>
          </p:nvPr>
        </p:nvSpPr>
        <p:spPr>
          <a:xfrm>
            <a:off x="6097190" y="2338389"/>
            <a:ext cx="1358504" cy="1893887"/>
          </a:xfrm>
          <a:solidFill>
            <a:schemeClr val="tx2"/>
          </a:solidFill>
        </p:spPr>
        <p:txBody>
          <a:bodyPr vert="horz" lIns="0" tIns="0" rIns="0" bIns="0" rtlCol="0">
            <a:noAutofit/>
          </a:bodyPr>
          <a:lstStyle>
            <a:lvl1pPr>
              <a:defRPr lang="en-GB" sz="900"/>
            </a:lvl1pPr>
          </a:lstStyle>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r>
              <a:rPr lang="en-US"/>
              <a:t>Click the icon to add a team member headshot.</a:t>
            </a:r>
            <a:r>
              <a:rPr lang="en-GB"/>
              <a:t> Delete if not required.</a:t>
            </a:r>
            <a:endParaRPr lang="en-US"/>
          </a:p>
        </p:txBody>
      </p:sp>
      <p:sp>
        <p:nvSpPr>
          <p:cNvPr id="22" name="Text Placeholder 10">
            <a:extLst>
              <a:ext uri="{FF2B5EF4-FFF2-40B4-BE49-F238E27FC236}">
                <a16:creationId xmlns:a16="http://schemas.microsoft.com/office/drawing/2014/main" id="{DE4654D5-A3A7-62DC-42E2-4450D8FF9149}"/>
              </a:ext>
            </a:extLst>
          </p:cNvPr>
          <p:cNvSpPr>
            <a:spLocks noGrp="1"/>
          </p:cNvSpPr>
          <p:nvPr>
            <p:ph type="body" sz="quarter" idx="22" hasCustomPrompt="1"/>
          </p:nvPr>
        </p:nvSpPr>
        <p:spPr>
          <a:xfrm>
            <a:off x="6097190" y="4376739"/>
            <a:ext cx="1358504" cy="1389062"/>
          </a:xfrm>
        </p:spPr>
        <p:txBody>
          <a:bodyPr/>
          <a:lstStyle>
            <a:lvl1pPr>
              <a:spcBef>
                <a:spcPts val="0"/>
              </a:spcBef>
              <a:spcAft>
                <a:spcPts val="0"/>
              </a:spcAft>
              <a:defRPr lang="en-GB" sz="1050" b="1" i="0" kern="1200" dirty="0">
                <a:solidFill>
                  <a:schemeClr val="tx1"/>
                </a:solidFill>
                <a:latin typeface="Johnson Text" pitchFamily="2" charset="77"/>
                <a:ea typeface="+mn-ea"/>
                <a:cs typeface="+mn-cs"/>
              </a:defRPr>
            </a:lvl1pPr>
            <a:lvl2pPr marL="0" indent="0">
              <a:spcBef>
                <a:spcPts val="0"/>
              </a:spcBef>
              <a:spcAft>
                <a:spcPts val="0"/>
              </a:spcAft>
              <a:buNone/>
              <a:defRPr sz="1050" b="0" i="0">
                <a:solidFill>
                  <a:schemeClr val="tx1"/>
                </a:solidFill>
                <a:latin typeface="Johnson Text" pitchFamily="2" charset="77"/>
              </a:defRPr>
            </a:lvl2pPr>
            <a:lvl3pPr marL="240506" indent="-240506">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23" name="Picture Placeholder 3">
            <a:extLst>
              <a:ext uri="{FF2B5EF4-FFF2-40B4-BE49-F238E27FC236}">
                <a16:creationId xmlns:a16="http://schemas.microsoft.com/office/drawing/2014/main" id="{9858E5CC-B320-8459-7BD7-5CE14C5E3AC9}"/>
              </a:ext>
            </a:extLst>
          </p:cNvPr>
          <p:cNvSpPr>
            <a:spLocks noGrp="1"/>
          </p:cNvSpPr>
          <p:nvPr>
            <p:ph type="pic" sz="quarter" idx="23" hasCustomPrompt="1"/>
          </p:nvPr>
        </p:nvSpPr>
        <p:spPr>
          <a:xfrm>
            <a:off x="7566421" y="2338389"/>
            <a:ext cx="1358504" cy="1893887"/>
          </a:xfrm>
          <a:solidFill>
            <a:schemeClr val="tx2"/>
          </a:solidFill>
        </p:spPr>
        <p:txBody>
          <a:bodyPr vert="horz" lIns="0" tIns="0" rIns="0" bIns="0" rtlCol="0">
            <a:noAutofit/>
          </a:bodyPr>
          <a:lstStyle>
            <a:lvl1pPr>
              <a:defRPr lang="en-GB" sz="900" dirty="0"/>
            </a:lvl1pPr>
          </a:lstStyle>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r>
              <a:rPr lang="en-US"/>
              <a:t>Click the icon to add a team member headshot.</a:t>
            </a:r>
            <a:r>
              <a:rPr lang="en-GB"/>
              <a:t> Delete if not required.</a:t>
            </a:r>
            <a:endParaRPr lang="en-US"/>
          </a:p>
        </p:txBody>
      </p:sp>
      <p:sp>
        <p:nvSpPr>
          <p:cNvPr id="24" name="Text Placeholder 10">
            <a:extLst>
              <a:ext uri="{FF2B5EF4-FFF2-40B4-BE49-F238E27FC236}">
                <a16:creationId xmlns:a16="http://schemas.microsoft.com/office/drawing/2014/main" id="{BA241006-FA7F-3ABD-E9C0-8E177A254F71}"/>
              </a:ext>
            </a:extLst>
          </p:cNvPr>
          <p:cNvSpPr>
            <a:spLocks noGrp="1"/>
          </p:cNvSpPr>
          <p:nvPr>
            <p:ph type="body" sz="quarter" idx="24" hasCustomPrompt="1"/>
          </p:nvPr>
        </p:nvSpPr>
        <p:spPr>
          <a:xfrm>
            <a:off x="7566421" y="4376739"/>
            <a:ext cx="1358504" cy="1389062"/>
          </a:xfrm>
        </p:spPr>
        <p:txBody>
          <a:bodyPr/>
          <a:lstStyle>
            <a:lvl1pPr>
              <a:spcBef>
                <a:spcPts val="0"/>
              </a:spcBef>
              <a:spcAft>
                <a:spcPts val="0"/>
              </a:spcAft>
              <a:defRPr lang="en-GB" sz="1050" b="1" i="0" kern="1200" dirty="0">
                <a:solidFill>
                  <a:schemeClr val="tx1"/>
                </a:solidFill>
                <a:latin typeface="Johnson Text" pitchFamily="2" charset="77"/>
                <a:ea typeface="+mn-ea"/>
                <a:cs typeface="+mn-cs"/>
              </a:defRPr>
            </a:lvl1pPr>
            <a:lvl2pPr marL="0" indent="0">
              <a:spcBef>
                <a:spcPts val="0"/>
              </a:spcBef>
              <a:spcAft>
                <a:spcPts val="0"/>
              </a:spcAft>
              <a:buNone/>
              <a:defRPr sz="1050" b="0" i="0">
                <a:solidFill>
                  <a:schemeClr val="tx1"/>
                </a:solidFill>
                <a:latin typeface="Johnson Text" pitchFamily="2" charset="77"/>
              </a:defRPr>
            </a:lvl2pPr>
            <a:lvl3pPr marL="240506" indent="-240506">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2" name="Text Placeholder 7">
            <a:extLst>
              <a:ext uri="{FF2B5EF4-FFF2-40B4-BE49-F238E27FC236}">
                <a16:creationId xmlns:a16="http://schemas.microsoft.com/office/drawing/2014/main" id="{7BD20165-AAB7-7FF2-32A4-4043B7F5215A}"/>
              </a:ext>
            </a:extLst>
          </p:cNvPr>
          <p:cNvSpPr>
            <a:spLocks noGrp="1"/>
          </p:cNvSpPr>
          <p:nvPr>
            <p:ph type="body" sz="quarter" idx="25" hasCustomPrompt="1"/>
          </p:nvPr>
        </p:nvSpPr>
        <p:spPr>
          <a:xfrm>
            <a:off x="6093154" y="295201"/>
            <a:ext cx="2834153" cy="876375"/>
          </a:xfrm>
        </p:spPr>
        <p:txBody>
          <a:bodyPr/>
          <a:lstStyle>
            <a:lvl1pPr>
              <a:defRPr sz="1050"/>
            </a:lvl1pPr>
            <a:lvl2pPr>
              <a:defRPr sz="1050"/>
            </a:lvl2pPr>
            <a:lvl3pPr>
              <a:defRPr sz="900"/>
            </a:lvl3pPr>
          </a:lstStyle>
          <a:p>
            <a:pPr lvl="0"/>
            <a:r>
              <a:rPr lang="en-GB"/>
              <a:t>Click to add text. Delete if not required.</a:t>
            </a:r>
          </a:p>
          <a:p>
            <a:pPr lvl="1"/>
            <a:r>
              <a:rPr lang="en-GB"/>
              <a:t>Second level</a:t>
            </a:r>
          </a:p>
          <a:p>
            <a:pPr lvl="2"/>
            <a:r>
              <a:rPr lang="en-GB"/>
              <a:t>Third level</a:t>
            </a:r>
          </a:p>
        </p:txBody>
      </p:sp>
      <p:sp>
        <p:nvSpPr>
          <p:cNvPr id="9" name="Title 7">
            <a:extLst>
              <a:ext uri="{FF2B5EF4-FFF2-40B4-BE49-F238E27FC236}">
                <a16:creationId xmlns:a16="http://schemas.microsoft.com/office/drawing/2014/main" id="{604F17DC-3526-6523-F6A2-A614A5877E66}"/>
              </a:ext>
            </a:extLst>
          </p:cNvPr>
          <p:cNvSpPr>
            <a:spLocks noGrp="1"/>
          </p:cNvSpPr>
          <p:nvPr>
            <p:ph type="title" hasCustomPrompt="1"/>
          </p:nvPr>
        </p:nvSpPr>
        <p:spPr>
          <a:xfrm>
            <a:off x="216227" y="262800"/>
            <a:ext cx="5033238" cy="351506"/>
          </a:xfrm>
        </p:spPr>
        <p:txBody>
          <a:bodyPr/>
          <a:lstStyle>
            <a:lvl1pPr>
              <a:defRPr>
                <a:solidFill>
                  <a:schemeClr val="accent1"/>
                </a:solidFill>
              </a:defRPr>
            </a:lvl1pPr>
          </a:lstStyle>
          <a:p>
            <a:r>
              <a:rPr lang="en-US"/>
              <a:t>Master title style</a:t>
            </a:r>
            <a:endParaRPr lang="en-GB"/>
          </a:p>
        </p:txBody>
      </p:sp>
      <p:sp>
        <p:nvSpPr>
          <p:cNvPr id="5" name="Subtitle 2">
            <a:extLst>
              <a:ext uri="{FF2B5EF4-FFF2-40B4-BE49-F238E27FC236}">
                <a16:creationId xmlns:a16="http://schemas.microsoft.com/office/drawing/2014/main" id="{C2B84ACE-520E-A875-5184-5F9EE6A46C07}"/>
              </a:ext>
            </a:extLst>
          </p:cNvPr>
          <p:cNvSpPr>
            <a:spLocks noGrp="1"/>
          </p:cNvSpPr>
          <p:nvPr>
            <p:ph type="subTitle" idx="26" hasCustomPrompt="1"/>
          </p:nvPr>
        </p:nvSpPr>
        <p:spPr>
          <a:xfrm>
            <a:off x="216226" y="713621"/>
            <a:ext cx="5035154" cy="219676"/>
          </a:xfrm>
        </p:spPr>
        <p:txBody>
          <a:bodyPr vert="horz" wrap="square" lIns="0" tIns="0" rIns="0" bIns="0" rtlCol="0" anchor="t">
            <a:spAutoFit/>
          </a:bodyPr>
          <a:lstStyle>
            <a:lvl1pPr>
              <a:defRPr lang="en-GB" b="1" dirty="0"/>
            </a:lvl1pPr>
          </a:lstStyle>
          <a:p>
            <a:pPr lvl="0"/>
            <a:r>
              <a:rPr lang="en-GB"/>
              <a:t>Subtitle. Delete if not required.</a:t>
            </a:r>
          </a:p>
        </p:txBody>
      </p:sp>
      <p:sp>
        <p:nvSpPr>
          <p:cNvPr id="3" name="Footer Placeholder 4">
            <a:extLst>
              <a:ext uri="{FF2B5EF4-FFF2-40B4-BE49-F238E27FC236}">
                <a16:creationId xmlns:a16="http://schemas.microsoft.com/office/drawing/2014/main" id="{3736E8E3-26E6-DF9F-264A-BFE1AD9B09BE}"/>
              </a:ext>
            </a:extLst>
          </p:cNvPr>
          <p:cNvSpPr>
            <a:spLocks noGrp="1"/>
          </p:cNvSpPr>
          <p:nvPr>
            <p:ph type="ftr" sz="quarter" idx="3"/>
          </p:nvPr>
        </p:nvSpPr>
        <p:spPr>
          <a:xfrm>
            <a:off x="216194" y="6172935"/>
            <a:ext cx="8707887" cy="97655"/>
          </a:xfrm>
          <a:prstGeom prst="rect">
            <a:avLst/>
          </a:prstGeom>
        </p:spPr>
        <p:txBody>
          <a:bodyPr vert="horz" wrap="square" lIns="0" tIns="0" rIns="0" bIns="0" rtlCol="0" anchor="b" anchorCtr="0">
            <a:spAutoFit/>
          </a:bodyPr>
          <a:lstStyle>
            <a:lvl1pPr algn="l">
              <a:lnSpc>
                <a:spcPct val="110000"/>
              </a:lnSpc>
              <a:spcBef>
                <a:spcPts val="450"/>
              </a:spcBef>
              <a:spcAft>
                <a:spcPts val="450"/>
              </a:spcAft>
              <a:defRPr sz="600" b="0" i="0">
                <a:solidFill>
                  <a:schemeClr val="tx1"/>
                </a:solidFill>
                <a:latin typeface="+mn-lt"/>
              </a:defRPr>
            </a:lvl1pPr>
          </a:lstStyle>
          <a:p>
            <a:pPr>
              <a:spcBef>
                <a:spcPts val="0"/>
              </a:spcBef>
              <a:spcAft>
                <a:spcPts val="225"/>
              </a:spcAft>
            </a:pPr>
            <a:endParaRPr lang="en-US"/>
          </a:p>
        </p:txBody>
      </p:sp>
    </p:spTree>
    <p:extLst>
      <p:ext uri="{BB962C8B-B14F-4D97-AF65-F5344CB8AC3E}">
        <p14:creationId xmlns:p14="http://schemas.microsoft.com/office/powerpoint/2010/main" val="279746072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am Slide x 12">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4" name="Picture Placeholder 3">
            <a:extLst>
              <a:ext uri="{FF2B5EF4-FFF2-40B4-BE49-F238E27FC236}">
                <a16:creationId xmlns:a16="http://schemas.microsoft.com/office/drawing/2014/main" id="{3DD93883-FE82-F5D7-6954-1E4205A257B6}"/>
              </a:ext>
            </a:extLst>
          </p:cNvPr>
          <p:cNvSpPr>
            <a:spLocks noGrp="1"/>
          </p:cNvSpPr>
          <p:nvPr>
            <p:ph type="pic" sz="quarter" idx="13" hasCustomPrompt="1"/>
          </p:nvPr>
        </p:nvSpPr>
        <p:spPr>
          <a:xfrm>
            <a:off x="219075" y="1325991"/>
            <a:ext cx="1358100" cy="1742358"/>
          </a:xfrm>
          <a:solidFill>
            <a:schemeClr val="tx2"/>
          </a:solidFill>
        </p:spPr>
        <p:txBody>
          <a:bodyPr vert="horz" lIns="0" tIns="0" rIns="0" bIns="0" rtlCol="0">
            <a:noAutofit/>
          </a:bodyPr>
          <a:lstStyle>
            <a:lvl1pPr>
              <a:defRPr lang="en-GB" sz="900"/>
            </a:lvl1pPr>
          </a:lstStyle>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r>
              <a:rPr lang="en-US"/>
              <a:t>Click the icon to add a team member headshot.</a:t>
            </a:r>
            <a:r>
              <a:rPr lang="en-GB"/>
              <a:t> Delete if not required.</a:t>
            </a:r>
            <a:endParaRPr lang="en-US"/>
          </a:p>
        </p:txBody>
      </p:sp>
      <p:sp>
        <p:nvSpPr>
          <p:cNvPr id="11" name="Text Placeholder 10">
            <a:extLst>
              <a:ext uri="{FF2B5EF4-FFF2-40B4-BE49-F238E27FC236}">
                <a16:creationId xmlns:a16="http://schemas.microsoft.com/office/drawing/2014/main" id="{BAF95DAC-024B-BE13-C7C3-B8E962C0E286}"/>
              </a:ext>
            </a:extLst>
          </p:cNvPr>
          <p:cNvSpPr>
            <a:spLocks noGrp="1"/>
          </p:cNvSpPr>
          <p:nvPr>
            <p:ph type="body" sz="quarter" idx="14" hasCustomPrompt="1"/>
          </p:nvPr>
        </p:nvSpPr>
        <p:spPr>
          <a:xfrm>
            <a:off x="219075" y="3133127"/>
            <a:ext cx="1358504" cy="348622"/>
          </a:xfrm>
        </p:spPr>
        <p:txBody>
          <a:bodyPr wrap="square">
            <a:spAutoFit/>
          </a:bodyPr>
          <a:lstStyle>
            <a:lvl1pPr>
              <a:spcBef>
                <a:spcPts val="0"/>
              </a:spcBef>
              <a:spcAft>
                <a:spcPts val="0"/>
              </a:spcAft>
              <a:defRPr lang="en-GB" sz="1050" b="1" i="0" kern="1200" dirty="0">
                <a:solidFill>
                  <a:schemeClr val="tx1"/>
                </a:solidFill>
                <a:latin typeface="Johnson Text" pitchFamily="2" charset="77"/>
                <a:ea typeface="+mn-ea"/>
                <a:cs typeface="+mn-cs"/>
              </a:defRPr>
            </a:lvl1pPr>
            <a:lvl2pPr marL="0" indent="0">
              <a:spcBef>
                <a:spcPts val="0"/>
              </a:spcBef>
              <a:spcAft>
                <a:spcPts val="0"/>
              </a:spcAft>
              <a:buNone/>
              <a:defRPr sz="1050" b="0" i="0">
                <a:solidFill>
                  <a:schemeClr val="tx1"/>
                </a:solidFill>
                <a:latin typeface="Johnson Text" pitchFamily="2" charset="77"/>
              </a:defRPr>
            </a:lvl2pPr>
            <a:lvl3pPr marL="240506" indent="-240506">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12" name="Picture Placeholder 3">
            <a:extLst>
              <a:ext uri="{FF2B5EF4-FFF2-40B4-BE49-F238E27FC236}">
                <a16:creationId xmlns:a16="http://schemas.microsoft.com/office/drawing/2014/main" id="{D5C0A3F1-8272-1EE9-CC5E-D2F51E93821E}"/>
              </a:ext>
            </a:extLst>
          </p:cNvPr>
          <p:cNvSpPr>
            <a:spLocks noGrp="1"/>
          </p:cNvSpPr>
          <p:nvPr>
            <p:ph type="pic" sz="quarter" idx="15" hasCustomPrompt="1"/>
          </p:nvPr>
        </p:nvSpPr>
        <p:spPr>
          <a:xfrm>
            <a:off x="1688306" y="1325991"/>
            <a:ext cx="1358100" cy="1742358"/>
          </a:xfrm>
          <a:solidFill>
            <a:schemeClr val="tx2"/>
          </a:solidFill>
        </p:spPr>
        <p:txBody>
          <a:bodyPr vert="horz" lIns="0" tIns="0" rIns="0" bIns="0" rtlCol="0">
            <a:noAutofit/>
          </a:bodyPr>
          <a:lstStyle>
            <a:lvl1pPr>
              <a:defRPr lang="en-GB" sz="900"/>
            </a:lvl1pPr>
          </a:lstStyle>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r>
              <a:rPr lang="en-US"/>
              <a:t>Click the icon to add a team member headshot.</a:t>
            </a:r>
            <a:r>
              <a:rPr lang="en-GB"/>
              <a:t> Delete if not required.</a:t>
            </a:r>
            <a:endParaRPr lang="en-US"/>
          </a:p>
        </p:txBody>
      </p:sp>
      <p:sp>
        <p:nvSpPr>
          <p:cNvPr id="13" name="Text Placeholder 10">
            <a:extLst>
              <a:ext uri="{FF2B5EF4-FFF2-40B4-BE49-F238E27FC236}">
                <a16:creationId xmlns:a16="http://schemas.microsoft.com/office/drawing/2014/main" id="{07824833-215E-5CBF-9B67-8C5BFCFF600B}"/>
              </a:ext>
            </a:extLst>
          </p:cNvPr>
          <p:cNvSpPr>
            <a:spLocks noGrp="1"/>
          </p:cNvSpPr>
          <p:nvPr>
            <p:ph type="body" sz="quarter" idx="16" hasCustomPrompt="1"/>
          </p:nvPr>
        </p:nvSpPr>
        <p:spPr>
          <a:xfrm>
            <a:off x="1688306" y="3133127"/>
            <a:ext cx="1358504" cy="348622"/>
          </a:xfrm>
        </p:spPr>
        <p:txBody>
          <a:bodyPr wrap="square">
            <a:spAutoFit/>
          </a:bodyPr>
          <a:lstStyle>
            <a:lvl1pPr>
              <a:spcBef>
                <a:spcPts val="0"/>
              </a:spcBef>
              <a:spcAft>
                <a:spcPts val="0"/>
              </a:spcAft>
              <a:defRPr lang="en-GB" sz="1050" b="1" i="0" kern="1200" dirty="0">
                <a:solidFill>
                  <a:schemeClr val="tx1"/>
                </a:solidFill>
                <a:latin typeface="Johnson Text" pitchFamily="2" charset="77"/>
                <a:ea typeface="+mn-ea"/>
                <a:cs typeface="+mn-cs"/>
              </a:defRPr>
            </a:lvl1pPr>
            <a:lvl2pPr marL="0" indent="0">
              <a:spcBef>
                <a:spcPts val="0"/>
              </a:spcBef>
              <a:spcAft>
                <a:spcPts val="0"/>
              </a:spcAft>
              <a:buNone/>
              <a:defRPr sz="1050" b="0" i="0">
                <a:solidFill>
                  <a:schemeClr val="tx1"/>
                </a:solidFill>
                <a:latin typeface="Johnson Text" pitchFamily="2" charset="77"/>
              </a:defRPr>
            </a:lvl2pPr>
            <a:lvl3pPr marL="240506" indent="-240506">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17" name="Picture Placeholder 3">
            <a:extLst>
              <a:ext uri="{FF2B5EF4-FFF2-40B4-BE49-F238E27FC236}">
                <a16:creationId xmlns:a16="http://schemas.microsoft.com/office/drawing/2014/main" id="{BC82D359-5E82-6645-4BA5-091395FFBE4D}"/>
              </a:ext>
            </a:extLst>
          </p:cNvPr>
          <p:cNvSpPr>
            <a:spLocks noGrp="1"/>
          </p:cNvSpPr>
          <p:nvPr>
            <p:ph type="pic" sz="quarter" idx="17" hasCustomPrompt="1"/>
          </p:nvPr>
        </p:nvSpPr>
        <p:spPr>
          <a:xfrm>
            <a:off x="3155156" y="1325991"/>
            <a:ext cx="1358100" cy="1742358"/>
          </a:xfrm>
          <a:solidFill>
            <a:schemeClr val="tx2"/>
          </a:solidFill>
        </p:spPr>
        <p:txBody>
          <a:bodyPr vert="horz" lIns="0" tIns="0" rIns="0" bIns="0" rtlCol="0">
            <a:noAutofit/>
          </a:bodyPr>
          <a:lstStyle>
            <a:lvl1pPr>
              <a:defRPr lang="en-GB" sz="900"/>
            </a:lvl1pPr>
          </a:lstStyle>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r>
              <a:rPr lang="en-US"/>
              <a:t>Click the icon to add a team member headshot.</a:t>
            </a:r>
            <a:r>
              <a:rPr lang="en-GB"/>
              <a:t> Delete if not required.</a:t>
            </a:r>
            <a:endParaRPr lang="en-US"/>
          </a:p>
        </p:txBody>
      </p:sp>
      <p:sp>
        <p:nvSpPr>
          <p:cNvPr id="18" name="Text Placeholder 10">
            <a:extLst>
              <a:ext uri="{FF2B5EF4-FFF2-40B4-BE49-F238E27FC236}">
                <a16:creationId xmlns:a16="http://schemas.microsoft.com/office/drawing/2014/main" id="{988FBE5D-B4CD-CE1A-E7E9-92C4741B19DA}"/>
              </a:ext>
            </a:extLst>
          </p:cNvPr>
          <p:cNvSpPr>
            <a:spLocks noGrp="1"/>
          </p:cNvSpPr>
          <p:nvPr>
            <p:ph type="body" sz="quarter" idx="18" hasCustomPrompt="1"/>
          </p:nvPr>
        </p:nvSpPr>
        <p:spPr>
          <a:xfrm>
            <a:off x="3155156" y="3133127"/>
            <a:ext cx="1358504" cy="348622"/>
          </a:xfrm>
        </p:spPr>
        <p:txBody>
          <a:bodyPr wrap="square">
            <a:spAutoFit/>
          </a:bodyPr>
          <a:lstStyle>
            <a:lvl1pPr>
              <a:spcBef>
                <a:spcPts val="0"/>
              </a:spcBef>
              <a:spcAft>
                <a:spcPts val="0"/>
              </a:spcAft>
              <a:defRPr lang="en-GB" sz="1050" b="1" i="0" kern="1200" dirty="0">
                <a:solidFill>
                  <a:schemeClr val="tx1"/>
                </a:solidFill>
                <a:latin typeface="Johnson Text" pitchFamily="2" charset="77"/>
                <a:ea typeface="+mn-ea"/>
                <a:cs typeface="+mn-cs"/>
              </a:defRPr>
            </a:lvl1pPr>
            <a:lvl2pPr marL="0" indent="0">
              <a:spcBef>
                <a:spcPts val="0"/>
              </a:spcBef>
              <a:spcAft>
                <a:spcPts val="0"/>
              </a:spcAft>
              <a:buNone/>
              <a:defRPr sz="1050" b="0" i="0">
                <a:solidFill>
                  <a:schemeClr val="tx1"/>
                </a:solidFill>
                <a:latin typeface="Johnson Text" pitchFamily="2" charset="77"/>
              </a:defRPr>
            </a:lvl2pPr>
            <a:lvl3pPr marL="240506" indent="-240506">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19" name="Picture Placeholder 3">
            <a:extLst>
              <a:ext uri="{FF2B5EF4-FFF2-40B4-BE49-F238E27FC236}">
                <a16:creationId xmlns:a16="http://schemas.microsoft.com/office/drawing/2014/main" id="{AE6CF7F4-E399-5395-4477-3A071CFE8BF6}"/>
              </a:ext>
            </a:extLst>
          </p:cNvPr>
          <p:cNvSpPr>
            <a:spLocks noGrp="1"/>
          </p:cNvSpPr>
          <p:nvPr>
            <p:ph type="pic" sz="quarter" idx="19" hasCustomPrompt="1"/>
          </p:nvPr>
        </p:nvSpPr>
        <p:spPr>
          <a:xfrm>
            <a:off x="4624388" y="1325991"/>
            <a:ext cx="1358100" cy="1742358"/>
          </a:xfrm>
          <a:solidFill>
            <a:schemeClr val="tx2"/>
          </a:solidFill>
        </p:spPr>
        <p:txBody>
          <a:bodyPr vert="horz" lIns="0" tIns="0" rIns="0" bIns="0" rtlCol="0">
            <a:noAutofit/>
          </a:bodyPr>
          <a:lstStyle>
            <a:lvl1pPr>
              <a:defRPr lang="en-GB" sz="900"/>
            </a:lvl1pPr>
          </a:lstStyle>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r>
              <a:rPr lang="en-US"/>
              <a:t>Click the icon to add a team member headshot.</a:t>
            </a:r>
            <a:r>
              <a:rPr lang="en-GB"/>
              <a:t> Delete if not required.</a:t>
            </a:r>
            <a:endParaRPr lang="en-US"/>
          </a:p>
        </p:txBody>
      </p:sp>
      <p:sp>
        <p:nvSpPr>
          <p:cNvPr id="20" name="Text Placeholder 10">
            <a:extLst>
              <a:ext uri="{FF2B5EF4-FFF2-40B4-BE49-F238E27FC236}">
                <a16:creationId xmlns:a16="http://schemas.microsoft.com/office/drawing/2014/main" id="{7F69C6C1-FD43-DD7E-F8C1-DD938FA7E864}"/>
              </a:ext>
            </a:extLst>
          </p:cNvPr>
          <p:cNvSpPr>
            <a:spLocks noGrp="1"/>
          </p:cNvSpPr>
          <p:nvPr>
            <p:ph type="body" sz="quarter" idx="20" hasCustomPrompt="1"/>
          </p:nvPr>
        </p:nvSpPr>
        <p:spPr>
          <a:xfrm>
            <a:off x="4624387" y="3133127"/>
            <a:ext cx="1358504" cy="348622"/>
          </a:xfrm>
        </p:spPr>
        <p:txBody>
          <a:bodyPr wrap="square">
            <a:spAutoFit/>
          </a:bodyPr>
          <a:lstStyle>
            <a:lvl1pPr>
              <a:spcBef>
                <a:spcPts val="0"/>
              </a:spcBef>
              <a:spcAft>
                <a:spcPts val="0"/>
              </a:spcAft>
              <a:defRPr lang="en-GB" sz="1050" b="1" i="0" kern="1200" dirty="0">
                <a:solidFill>
                  <a:schemeClr val="tx1"/>
                </a:solidFill>
                <a:latin typeface="Johnson Text" pitchFamily="2" charset="77"/>
                <a:ea typeface="+mn-ea"/>
                <a:cs typeface="+mn-cs"/>
              </a:defRPr>
            </a:lvl1pPr>
            <a:lvl2pPr marL="0" indent="0">
              <a:spcBef>
                <a:spcPts val="0"/>
              </a:spcBef>
              <a:spcAft>
                <a:spcPts val="0"/>
              </a:spcAft>
              <a:buNone/>
              <a:defRPr sz="1050" b="0" i="0">
                <a:solidFill>
                  <a:schemeClr val="tx1"/>
                </a:solidFill>
                <a:latin typeface="Johnson Text" pitchFamily="2" charset="77"/>
              </a:defRPr>
            </a:lvl2pPr>
            <a:lvl3pPr marL="240506" indent="-240506">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21" name="Picture Placeholder 3">
            <a:extLst>
              <a:ext uri="{FF2B5EF4-FFF2-40B4-BE49-F238E27FC236}">
                <a16:creationId xmlns:a16="http://schemas.microsoft.com/office/drawing/2014/main" id="{C3F6ED5E-6C41-2A6E-8284-782D115E0AC8}"/>
              </a:ext>
            </a:extLst>
          </p:cNvPr>
          <p:cNvSpPr>
            <a:spLocks noGrp="1"/>
          </p:cNvSpPr>
          <p:nvPr>
            <p:ph type="pic" sz="quarter" idx="21" hasCustomPrompt="1"/>
          </p:nvPr>
        </p:nvSpPr>
        <p:spPr>
          <a:xfrm>
            <a:off x="6097190" y="1325991"/>
            <a:ext cx="1358100" cy="1742358"/>
          </a:xfrm>
          <a:solidFill>
            <a:schemeClr val="tx2"/>
          </a:solidFill>
        </p:spPr>
        <p:txBody>
          <a:bodyPr vert="horz" lIns="0" tIns="0" rIns="0" bIns="0" rtlCol="0">
            <a:noAutofit/>
          </a:bodyPr>
          <a:lstStyle>
            <a:lvl1pPr>
              <a:defRPr lang="en-GB" sz="900"/>
            </a:lvl1pPr>
          </a:lstStyle>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r>
              <a:rPr lang="en-US"/>
              <a:t>Click the icon to add a team member headshot.</a:t>
            </a:r>
            <a:r>
              <a:rPr lang="en-GB"/>
              <a:t> Delete if not required.</a:t>
            </a:r>
            <a:endParaRPr lang="en-US"/>
          </a:p>
        </p:txBody>
      </p:sp>
      <p:sp>
        <p:nvSpPr>
          <p:cNvPr id="22" name="Text Placeholder 10">
            <a:extLst>
              <a:ext uri="{FF2B5EF4-FFF2-40B4-BE49-F238E27FC236}">
                <a16:creationId xmlns:a16="http://schemas.microsoft.com/office/drawing/2014/main" id="{DE4654D5-A3A7-62DC-42E2-4450D8FF9149}"/>
              </a:ext>
            </a:extLst>
          </p:cNvPr>
          <p:cNvSpPr>
            <a:spLocks noGrp="1"/>
          </p:cNvSpPr>
          <p:nvPr>
            <p:ph type="body" sz="quarter" idx="22" hasCustomPrompt="1"/>
          </p:nvPr>
        </p:nvSpPr>
        <p:spPr>
          <a:xfrm>
            <a:off x="6097190" y="3133127"/>
            <a:ext cx="1358504" cy="348622"/>
          </a:xfrm>
        </p:spPr>
        <p:txBody>
          <a:bodyPr wrap="square">
            <a:spAutoFit/>
          </a:bodyPr>
          <a:lstStyle>
            <a:lvl1pPr>
              <a:spcBef>
                <a:spcPts val="0"/>
              </a:spcBef>
              <a:spcAft>
                <a:spcPts val="0"/>
              </a:spcAft>
              <a:defRPr lang="en-GB" sz="1050" b="1" i="0" kern="1200" dirty="0">
                <a:solidFill>
                  <a:schemeClr val="tx1"/>
                </a:solidFill>
                <a:latin typeface="Johnson Text" pitchFamily="2" charset="77"/>
                <a:ea typeface="+mn-ea"/>
                <a:cs typeface="+mn-cs"/>
              </a:defRPr>
            </a:lvl1pPr>
            <a:lvl2pPr marL="0" indent="0">
              <a:spcBef>
                <a:spcPts val="0"/>
              </a:spcBef>
              <a:spcAft>
                <a:spcPts val="0"/>
              </a:spcAft>
              <a:buNone/>
              <a:defRPr sz="1050" b="0" i="0">
                <a:solidFill>
                  <a:schemeClr val="tx1"/>
                </a:solidFill>
                <a:latin typeface="Johnson Text" pitchFamily="2" charset="77"/>
              </a:defRPr>
            </a:lvl2pPr>
            <a:lvl3pPr marL="240506" indent="-240506">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23" name="Picture Placeholder 3">
            <a:extLst>
              <a:ext uri="{FF2B5EF4-FFF2-40B4-BE49-F238E27FC236}">
                <a16:creationId xmlns:a16="http://schemas.microsoft.com/office/drawing/2014/main" id="{9858E5CC-B320-8459-7BD7-5CE14C5E3AC9}"/>
              </a:ext>
            </a:extLst>
          </p:cNvPr>
          <p:cNvSpPr>
            <a:spLocks noGrp="1"/>
          </p:cNvSpPr>
          <p:nvPr>
            <p:ph type="pic" sz="quarter" idx="23" hasCustomPrompt="1"/>
          </p:nvPr>
        </p:nvSpPr>
        <p:spPr>
          <a:xfrm>
            <a:off x="7566422" y="1325991"/>
            <a:ext cx="1358100" cy="1742358"/>
          </a:xfrm>
          <a:solidFill>
            <a:schemeClr val="tx2"/>
          </a:solidFill>
        </p:spPr>
        <p:txBody>
          <a:bodyPr vert="horz" lIns="0" tIns="0" rIns="0" bIns="0" rtlCol="0">
            <a:noAutofit/>
          </a:bodyPr>
          <a:lstStyle>
            <a:lvl1pPr>
              <a:defRPr lang="en-GB" sz="900" dirty="0"/>
            </a:lvl1pPr>
          </a:lstStyle>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r>
              <a:rPr lang="en-US"/>
              <a:t>Click the icon to add a team member headshot.</a:t>
            </a:r>
            <a:r>
              <a:rPr lang="en-GB"/>
              <a:t> Delete if not required.</a:t>
            </a:r>
            <a:endParaRPr lang="en-US"/>
          </a:p>
        </p:txBody>
      </p:sp>
      <p:sp>
        <p:nvSpPr>
          <p:cNvPr id="24" name="Text Placeholder 10">
            <a:extLst>
              <a:ext uri="{FF2B5EF4-FFF2-40B4-BE49-F238E27FC236}">
                <a16:creationId xmlns:a16="http://schemas.microsoft.com/office/drawing/2014/main" id="{BA241006-FA7F-3ABD-E9C0-8E177A254F71}"/>
              </a:ext>
            </a:extLst>
          </p:cNvPr>
          <p:cNvSpPr>
            <a:spLocks noGrp="1"/>
          </p:cNvSpPr>
          <p:nvPr>
            <p:ph type="body" sz="quarter" idx="24" hasCustomPrompt="1"/>
          </p:nvPr>
        </p:nvSpPr>
        <p:spPr>
          <a:xfrm>
            <a:off x="7566421" y="3133127"/>
            <a:ext cx="1358504" cy="348622"/>
          </a:xfrm>
        </p:spPr>
        <p:txBody>
          <a:bodyPr wrap="square">
            <a:spAutoFit/>
          </a:bodyPr>
          <a:lstStyle>
            <a:lvl1pPr>
              <a:spcBef>
                <a:spcPts val="0"/>
              </a:spcBef>
              <a:spcAft>
                <a:spcPts val="0"/>
              </a:spcAft>
              <a:defRPr lang="en-GB" sz="1050" b="1" i="0" kern="1200" dirty="0">
                <a:solidFill>
                  <a:schemeClr val="tx1"/>
                </a:solidFill>
                <a:latin typeface="Johnson Text" pitchFamily="2" charset="77"/>
                <a:ea typeface="+mn-ea"/>
                <a:cs typeface="+mn-cs"/>
              </a:defRPr>
            </a:lvl1pPr>
            <a:lvl2pPr marL="0" indent="0">
              <a:spcBef>
                <a:spcPts val="0"/>
              </a:spcBef>
              <a:spcAft>
                <a:spcPts val="0"/>
              </a:spcAft>
              <a:buNone/>
              <a:defRPr sz="1050" b="0" i="0">
                <a:solidFill>
                  <a:schemeClr val="tx1"/>
                </a:solidFill>
                <a:latin typeface="Johnson Text" pitchFamily="2" charset="77"/>
              </a:defRPr>
            </a:lvl2pPr>
            <a:lvl3pPr marL="240506" indent="-240506">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2" name="Text Placeholder 7">
            <a:extLst>
              <a:ext uri="{FF2B5EF4-FFF2-40B4-BE49-F238E27FC236}">
                <a16:creationId xmlns:a16="http://schemas.microsoft.com/office/drawing/2014/main" id="{7BD20165-AAB7-7FF2-32A4-4043B7F5215A}"/>
              </a:ext>
            </a:extLst>
          </p:cNvPr>
          <p:cNvSpPr>
            <a:spLocks noGrp="1"/>
          </p:cNvSpPr>
          <p:nvPr>
            <p:ph type="body" sz="quarter" idx="25" hasCustomPrompt="1"/>
          </p:nvPr>
        </p:nvSpPr>
        <p:spPr>
          <a:xfrm>
            <a:off x="6093154" y="295201"/>
            <a:ext cx="2834153" cy="876375"/>
          </a:xfrm>
        </p:spPr>
        <p:txBody>
          <a:bodyPr/>
          <a:lstStyle>
            <a:lvl1pPr>
              <a:defRPr sz="1050"/>
            </a:lvl1pPr>
            <a:lvl2pPr>
              <a:defRPr sz="1050"/>
            </a:lvl2pPr>
            <a:lvl3pPr>
              <a:defRPr sz="900"/>
            </a:lvl3pPr>
          </a:lstStyle>
          <a:p>
            <a:pPr lvl="0"/>
            <a:r>
              <a:rPr lang="en-GB"/>
              <a:t>Click to add text. Delete if not required.</a:t>
            </a:r>
          </a:p>
          <a:p>
            <a:pPr lvl="1"/>
            <a:r>
              <a:rPr lang="en-GB"/>
              <a:t>Second level</a:t>
            </a:r>
          </a:p>
          <a:p>
            <a:pPr lvl="2"/>
            <a:r>
              <a:rPr lang="en-GB"/>
              <a:t>Third level</a:t>
            </a:r>
          </a:p>
        </p:txBody>
      </p:sp>
      <p:sp>
        <p:nvSpPr>
          <p:cNvPr id="30" name="Picture Placeholder 3">
            <a:extLst>
              <a:ext uri="{FF2B5EF4-FFF2-40B4-BE49-F238E27FC236}">
                <a16:creationId xmlns:a16="http://schemas.microsoft.com/office/drawing/2014/main" id="{1E351EF8-8286-87AC-38C6-7E9DC74AA5D5}"/>
              </a:ext>
            </a:extLst>
          </p:cNvPr>
          <p:cNvSpPr>
            <a:spLocks noGrp="1"/>
          </p:cNvSpPr>
          <p:nvPr>
            <p:ph type="pic" sz="quarter" idx="26" hasCustomPrompt="1"/>
          </p:nvPr>
        </p:nvSpPr>
        <p:spPr>
          <a:xfrm>
            <a:off x="219075" y="3832986"/>
            <a:ext cx="1358100" cy="1742358"/>
          </a:xfrm>
          <a:solidFill>
            <a:schemeClr val="tx2"/>
          </a:solidFill>
        </p:spPr>
        <p:txBody>
          <a:bodyPr vert="horz" lIns="0" tIns="0" rIns="0" bIns="0" rtlCol="0">
            <a:noAutofit/>
          </a:bodyPr>
          <a:lstStyle>
            <a:lvl1pPr>
              <a:defRPr lang="en-GB" sz="900"/>
            </a:lvl1pPr>
          </a:lstStyle>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r>
              <a:rPr lang="en-US"/>
              <a:t>Click the icon to add a team member headshot.</a:t>
            </a:r>
            <a:r>
              <a:rPr lang="en-GB"/>
              <a:t> Delete if not required.</a:t>
            </a:r>
            <a:endParaRPr lang="en-US"/>
          </a:p>
        </p:txBody>
      </p:sp>
      <p:sp>
        <p:nvSpPr>
          <p:cNvPr id="31" name="Text Placeholder 10">
            <a:extLst>
              <a:ext uri="{FF2B5EF4-FFF2-40B4-BE49-F238E27FC236}">
                <a16:creationId xmlns:a16="http://schemas.microsoft.com/office/drawing/2014/main" id="{7D881FA5-55EC-F926-2B2E-C6A382AF84D6}"/>
              </a:ext>
            </a:extLst>
          </p:cNvPr>
          <p:cNvSpPr>
            <a:spLocks noGrp="1"/>
          </p:cNvSpPr>
          <p:nvPr>
            <p:ph type="body" sz="quarter" idx="27" hasCustomPrompt="1"/>
          </p:nvPr>
        </p:nvSpPr>
        <p:spPr>
          <a:xfrm>
            <a:off x="219075" y="5640122"/>
            <a:ext cx="1358504" cy="348622"/>
          </a:xfrm>
        </p:spPr>
        <p:txBody>
          <a:bodyPr wrap="square">
            <a:spAutoFit/>
          </a:bodyPr>
          <a:lstStyle>
            <a:lvl1pPr>
              <a:spcBef>
                <a:spcPts val="0"/>
              </a:spcBef>
              <a:spcAft>
                <a:spcPts val="0"/>
              </a:spcAft>
              <a:defRPr lang="en-GB" sz="1050" b="1" i="0" kern="1200" dirty="0">
                <a:solidFill>
                  <a:schemeClr val="tx1"/>
                </a:solidFill>
                <a:latin typeface="Johnson Text" pitchFamily="2" charset="77"/>
                <a:ea typeface="+mn-ea"/>
                <a:cs typeface="+mn-cs"/>
              </a:defRPr>
            </a:lvl1pPr>
            <a:lvl2pPr marL="0" indent="0">
              <a:spcBef>
                <a:spcPts val="0"/>
              </a:spcBef>
              <a:spcAft>
                <a:spcPts val="0"/>
              </a:spcAft>
              <a:buNone/>
              <a:defRPr sz="1050" b="0" i="0">
                <a:solidFill>
                  <a:schemeClr val="tx1"/>
                </a:solidFill>
                <a:latin typeface="Johnson Text" pitchFamily="2" charset="77"/>
              </a:defRPr>
            </a:lvl2pPr>
            <a:lvl3pPr marL="240506" indent="-240506">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32" name="Picture Placeholder 3">
            <a:extLst>
              <a:ext uri="{FF2B5EF4-FFF2-40B4-BE49-F238E27FC236}">
                <a16:creationId xmlns:a16="http://schemas.microsoft.com/office/drawing/2014/main" id="{BBC82E01-F7FE-2EAB-B8E7-5960A7A58603}"/>
              </a:ext>
            </a:extLst>
          </p:cNvPr>
          <p:cNvSpPr>
            <a:spLocks noGrp="1"/>
          </p:cNvSpPr>
          <p:nvPr>
            <p:ph type="pic" sz="quarter" idx="28" hasCustomPrompt="1"/>
          </p:nvPr>
        </p:nvSpPr>
        <p:spPr>
          <a:xfrm>
            <a:off x="1688306" y="3832986"/>
            <a:ext cx="1358100" cy="1742358"/>
          </a:xfrm>
          <a:solidFill>
            <a:schemeClr val="tx2"/>
          </a:solidFill>
        </p:spPr>
        <p:txBody>
          <a:bodyPr vert="horz" lIns="0" tIns="0" rIns="0" bIns="0" rtlCol="0">
            <a:noAutofit/>
          </a:bodyPr>
          <a:lstStyle>
            <a:lvl1pPr>
              <a:defRPr lang="en-GB" sz="900"/>
            </a:lvl1pPr>
          </a:lstStyle>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r>
              <a:rPr lang="en-US"/>
              <a:t>Click the icon to add a team member headshot.</a:t>
            </a:r>
            <a:r>
              <a:rPr lang="en-GB"/>
              <a:t> Delete if not required.</a:t>
            </a:r>
            <a:endParaRPr lang="en-US"/>
          </a:p>
        </p:txBody>
      </p:sp>
      <p:sp>
        <p:nvSpPr>
          <p:cNvPr id="33" name="Text Placeholder 10">
            <a:extLst>
              <a:ext uri="{FF2B5EF4-FFF2-40B4-BE49-F238E27FC236}">
                <a16:creationId xmlns:a16="http://schemas.microsoft.com/office/drawing/2014/main" id="{AF3DAD82-5491-5A1C-AF05-DBECB12413C0}"/>
              </a:ext>
            </a:extLst>
          </p:cNvPr>
          <p:cNvSpPr>
            <a:spLocks noGrp="1"/>
          </p:cNvSpPr>
          <p:nvPr>
            <p:ph type="body" sz="quarter" idx="29" hasCustomPrompt="1"/>
          </p:nvPr>
        </p:nvSpPr>
        <p:spPr>
          <a:xfrm>
            <a:off x="1688306" y="5640122"/>
            <a:ext cx="1358504" cy="348622"/>
          </a:xfrm>
        </p:spPr>
        <p:txBody>
          <a:bodyPr wrap="square">
            <a:spAutoFit/>
          </a:bodyPr>
          <a:lstStyle>
            <a:lvl1pPr>
              <a:spcBef>
                <a:spcPts val="0"/>
              </a:spcBef>
              <a:spcAft>
                <a:spcPts val="0"/>
              </a:spcAft>
              <a:defRPr lang="en-GB" sz="1050" b="1" i="0" kern="1200" dirty="0">
                <a:solidFill>
                  <a:schemeClr val="tx1"/>
                </a:solidFill>
                <a:latin typeface="Johnson Text" pitchFamily="2" charset="77"/>
                <a:ea typeface="+mn-ea"/>
                <a:cs typeface="+mn-cs"/>
              </a:defRPr>
            </a:lvl1pPr>
            <a:lvl2pPr marL="0" indent="0">
              <a:spcBef>
                <a:spcPts val="0"/>
              </a:spcBef>
              <a:spcAft>
                <a:spcPts val="0"/>
              </a:spcAft>
              <a:buNone/>
              <a:defRPr sz="1050" b="0" i="0">
                <a:solidFill>
                  <a:schemeClr val="tx1"/>
                </a:solidFill>
                <a:latin typeface="Johnson Text" pitchFamily="2" charset="77"/>
              </a:defRPr>
            </a:lvl2pPr>
            <a:lvl3pPr marL="240506" indent="-240506">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34" name="Picture Placeholder 3">
            <a:extLst>
              <a:ext uri="{FF2B5EF4-FFF2-40B4-BE49-F238E27FC236}">
                <a16:creationId xmlns:a16="http://schemas.microsoft.com/office/drawing/2014/main" id="{D56B49B1-E5CE-83C1-0D25-0898269814D0}"/>
              </a:ext>
            </a:extLst>
          </p:cNvPr>
          <p:cNvSpPr>
            <a:spLocks noGrp="1"/>
          </p:cNvSpPr>
          <p:nvPr>
            <p:ph type="pic" sz="quarter" idx="30" hasCustomPrompt="1"/>
          </p:nvPr>
        </p:nvSpPr>
        <p:spPr>
          <a:xfrm>
            <a:off x="3155156" y="3832986"/>
            <a:ext cx="1358100" cy="1742358"/>
          </a:xfrm>
          <a:solidFill>
            <a:schemeClr val="tx2"/>
          </a:solidFill>
        </p:spPr>
        <p:txBody>
          <a:bodyPr vert="horz" lIns="0" tIns="0" rIns="0" bIns="0" rtlCol="0">
            <a:noAutofit/>
          </a:bodyPr>
          <a:lstStyle>
            <a:lvl1pPr>
              <a:defRPr lang="en-GB" sz="900"/>
            </a:lvl1pPr>
          </a:lstStyle>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r>
              <a:rPr lang="en-US"/>
              <a:t>Click the icon to add a team member headshot.</a:t>
            </a:r>
            <a:r>
              <a:rPr lang="en-GB"/>
              <a:t> Delete if not required.</a:t>
            </a:r>
            <a:endParaRPr lang="en-US"/>
          </a:p>
        </p:txBody>
      </p:sp>
      <p:sp>
        <p:nvSpPr>
          <p:cNvPr id="35" name="Text Placeholder 10">
            <a:extLst>
              <a:ext uri="{FF2B5EF4-FFF2-40B4-BE49-F238E27FC236}">
                <a16:creationId xmlns:a16="http://schemas.microsoft.com/office/drawing/2014/main" id="{0D879563-9332-8DE6-BC2B-72B716864FC8}"/>
              </a:ext>
            </a:extLst>
          </p:cNvPr>
          <p:cNvSpPr>
            <a:spLocks noGrp="1"/>
          </p:cNvSpPr>
          <p:nvPr>
            <p:ph type="body" sz="quarter" idx="31" hasCustomPrompt="1"/>
          </p:nvPr>
        </p:nvSpPr>
        <p:spPr>
          <a:xfrm>
            <a:off x="3155156" y="5640122"/>
            <a:ext cx="1358504" cy="348622"/>
          </a:xfrm>
        </p:spPr>
        <p:txBody>
          <a:bodyPr wrap="square">
            <a:spAutoFit/>
          </a:bodyPr>
          <a:lstStyle>
            <a:lvl1pPr>
              <a:spcBef>
                <a:spcPts val="0"/>
              </a:spcBef>
              <a:spcAft>
                <a:spcPts val="0"/>
              </a:spcAft>
              <a:defRPr lang="en-GB" sz="1050" b="1" i="0" kern="1200" dirty="0">
                <a:solidFill>
                  <a:schemeClr val="tx1"/>
                </a:solidFill>
                <a:latin typeface="Johnson Text" pitchFamily="2" charset="77"/>
                <a:ea typeface="+mn-ea"/>
                <a:cs typeface="+mn-cs"/>
              </a:defRPr>
            </a:lvl1pPr>
            <a:lvl2pPr marL="0" indent="0">
              <a:spcBef>
                <a:spcPts val="0"/>
              </a:spcBef>
              <a:spcAft>
                <a:spcPts val="0"/>
              </a:spcAft>
              <a:buNone/>
              <a:defRPr sz="1050" b="0" i="0">
                <a:solidFill>
                  <a:schemeClr val="tx1"/>
                </a:solidFill>
                <a:latin typeface="Johnson Text" pitchFamily="2" charset="77"/>
              </a:defRPr>
            </a:lvl2pPr>
            <a:lvl3pPr marL="240506" indent="-240506">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36" name="Picture Placeholder 3">
            <a:extLst>
              <a:ext uri="{FF2B5EF4-FFF2-40B4-BE49-F238E27FC236}">
                <a16:creationId xmlns:a16="http://schemas.microsoft.com/office/drawing/2014/main" id="{34E06054-2590-E998-043B-8F545070935C}"/>
              </a:ext>
            </a:extLst>
          </p:cNvPr>
          <p:cNvSpPr>
            <a:spLocks noGrp="1"/>
          </p:cNvSpPr>
          <p:nvPr>
            <p:ph type="pic" sz="quarter" idx="32" hasCustomPrompt="1"/>
          </p:nvPr>
        </p:nvSpPr>
        <p:spPr>
          <a:xfrm>
            <a:off x="4624388" y="3832986"/>
            <a:ext cx="1358100" cy="1742358"/>
          </a:xfrm>
          <a:solidFill>
            <a:schemeClr val="tx2"/>
          </a:solidFill>
        </p:spPr>
        <p:txBody>
          <a:bodyPr vert="horz" lIns="0" tIns="0" rIns="0" bIns="0" rtlCol="0">
            <a:noAutofit/>
          </a:bodyPr>
          <a:lstStyle>
            <a:lvl1pPr>
              <a:defRPr lang="en-GB" sz="900"/>
            </a:lvl1pPr>
          </a:lstStyle>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r>
              <a:rPr lang="en-US"/>
              <a:t>Click the icon to add a team member headshot.</a:t>
            </a:r>
            <a:r>
              <a:rPr lang="en-GB"/>
              <a:t> Delete if not required.</a:t>
            </a:r>
            <a:endParaRPr lang="en-US"/>
          </a:p>
        </p:txBody>
      </p:sp>
      <p:sp>
        <p:nvSpPr>
          <p:cNvPr id="37" name="Text Placeholder 10">
            <a:extLst>
              <a:ext uri="{FF2B5EF4-FFF2-40B4-BE49-F238E27FC236}">
                <a16:creationId xmlns:a16="http://schemas.microsoft.com/office/drawing/2014/main" id="{B2E849EB-3C88-7D18-ED79-F55E7AB9250D}"/>
              </a:ext>
            </a:extLst>
          </p:cNvPr>
          <p:cNvSpPr>
            <a:spLocks noGrp="1"/>
          </p:cNvSpPr>
          <p:nvPr>
            <p:ph type="body" sz="quarter" idx="33" hasCustomPrompt="1"/>
          </p:nvPr>
        </p:nvSpPr>
        <p:spPr>
          <a:xfrm>
            <a:off x="4624387" y="5640122"/>
            <a:ext cx="1358504" cy="348622"/>
          </a:xfrm>
        </p:spPr>
        <p:txBody>
          <a:bodyPr wrap="square">
            <a:spAutoFit/>
          </a:bodyPr>
          <a:lstStyle>
            <a:lvl1pPr>
              <a:spcBef>
                <a:spcPts val="0"/>
              </a:spcBef>
              <a:spcAft>
                <a:spcPts val="0"/>
              </a:spcAft>
              <a:defRPr lang="en-GB" sz="1050" b="1" i="0" kern="1200" dirty="0">
                <a:solidFill>
                  <a:schemeClr val="tx1"/>
                </a:solidFill>
                <a:latin typeface="Johnson Text" pitchFamily="2" charset="77"/>
                <a:ea typeface="+mn-ea"/>
                <a:cs typeface="+mn-cs"/>
              </a:defRPr>
            </a:lvl1pPr>
            <a:lvl2pPr marL="0" indent="0">
              <a:spcBef>
                <a:spcPts val="0"/>
              </a:spcBef>
              <a:spcAft>
                <a:spcPts val="0"/>
              </a:spcAft>
              <a:buNone/>
              <a:defRPr sz="1050" b="0" i="0">
                <a:solidFill>
                  <a:schemeClr val="tx1"/>
                </a:solidFill>
                <a:latin typeface="Johnson Text" pitchFamily="2" charset="77"/>
              </a:defRPr>
            </a:lvl2pPr>
            <a:lvl3pPr marL="240506" indent="-240506">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38" name="Picture Placeholder 3">
            <a:extLst>
              <a:ext uri="{FF2B5EF4-FFF2-40B4-BE49-F238E27FC236}">
                <a16:creationId xmlns:a16="http://schemas.microsoft.com/office/drawing/2014/main" id="{3A8CC4AE-06AB-5A91-10DC-6C53FFB4A23A}"/>
              </a:ext>
            </a:extLst>
          </p:cNvPr>
          <p:cNvSpPr>
            <a:spLocks noGrp="1"/>
          </p:cNvSpPr>
          <p:nvPr>
            <p:ph type="pic" sz="quarter" idx="34" hasCustomPrompt="1"/>
          </p:nvPr>
        </p:nvSpPr>
        <p:spPr>
          <a:xfrm>
            <a:off x="6097190" y="3832986"/>
            <a:ext cx="1358100" cy="1742358"/>
          </a:xfrm>
          <a:solidFill>
            <a:schemeClr val="tx2"/>
          </a:solidFill>
        </p:spPr>
        <p:txBody>
          <a:bodyPr vert="horz" lIns="0" tIns="0" rIns="0" bIns="0" rtlCol="0">
            <a:noAutofit/>
          </a:bodyPr>
          <a:lstStyle>
            <a:lvl1pPr>
              <a:defRPr lang="en-GB" sz="900"/>
            </a:lvl1pPr>
          </a:lstStyle>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r>
              <a:rPr lang="en-US"/>
              <a:t>Click the icon to add a team member headshot.</a:t>
            </a:r>
            <a:r>
              <a:rPr lang="en-GB"/>
              <a:t> Delete if not required.</a:t>
            </a:r>
            <a:endParaRPr lang="en-US"/>
          </a:p>
        </p:txBody>
      </p:sp>
      <p:sp>
        <p:nvSpPr>
          <p:cNvPr id="39" name="Text Placeholder 10">
            <a:extLst>
              <a:ext uri="{FF2B5EF4-FFF2-40B4-BE49-F238E27FC236}">
                <a16:creationId xmlns:a16="http://schemas.microsoft.com/office/drawing/2014/main" id="{5B2ACD70-936B-5D18-96B7-1BF64FC6E214}"/>
              </a:ext>
            </a:extLst>
          </p:cNvPr>
          <p:cNvSpPr>
            <a:spLocks noGrp="1"/>
          </p:cNvSpPr>
          <p:nvPr>
            <p:ph type="body" sz="quarter" idx="35" hasCustomPrompt="1"/>
          </p:nvPr>
        </p:nvSpPr>
        <p:spPr>
          <a:xfrm>
            <a:off x="6097190" y="5640122"/>
            <a:ext cx="1358504" cy="348622"/>
          </a:xfrm>
        </p:spPr>
        <p:txBody>
          <a:bodyPr wrap="square">
            <a:spAutoFit/>
          </a:bodyPr>
          <a:lstStyle>
            <a:lvl1pPr>
              <a:spcBef>
                <a:spcPts val="0"/>
              </a:spcBef>
              <a:spcAft>
                <a:spcPts val="0"/>
              </a:spcAft>
              <a:defRPr lang="en-GB" sz="1050" b="1" i="0" kern="1200" dirty="0">
                <a:solidFill>
                  <a:schemeClr val="tx1"/>
                </a:solidFill>
                <a:latin typeface="Johnson Text" pitchFamily="2" charset="77"/>
                <a:ea typeface="+mn-ea"/>
                <a:cs typeface="+mn-cs"/>
              </a:defRPr>
            </a:lvl1pPr>
            <a:lvl2pPr marL="0" indent="0">
              <a:spcBef>
                <a:spcPts val="0"/>
              </a:spcBef>
              <a:spcAft>
                <a:spcPts val="0"/>
              </a:spcAft>
              <a:buNone/>
              <a:defRPr sz="1050" b="0" i="0">
                <a:solidFill>
                  <a:schemeClr val="tx1"/>
                </a:solidFill>
                <a:latin typeface="Johnson Text" pitchFamily="2" charset="77"/>
              </a:defRPr>
            </a:lvl2pPr>
            <a:lvl3pPr marL="240506" indent="-240506">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40" name="Picture Placeholder 3">
            <a:extLst>
              <a:ext uri="{FF2B5EF4-FFF2-40B4-BE49-F238E27FC236}">
                <a16:creationId xmlns:a16="http://schemas.microsoft.com/office/drawing/2014/main" id="{96B65B4A-309C-6AFF-3233-21C6FE13D295}"/>
              </a:ext>
            </a:extLst>
          </p:cNvPr>
          <p:cNvSpPr>
            <a:spLocks noGrp="1"/>
          </p:cNvSpPr>
          <p:nvPr>
            <p:ph type="pic" sz="quarter" idx="36" hasCustomPrompt="1"/>
          </p:nvPr>
        </p:nvSpPr>
        <p:spPr>
          <a:xfrm>
            <a:off x="7566422" y="3832986"/>
            <a:ext cx="1358100" cy="1742358"/>
          </a:xfrm>
          <a:solidFill>
            <a:schemeClr val="tx2"/>
          </a:solidFill>
        </p:spPr>
        <p:txBody>
          <a:bodyPr vert="horz" lIns="0" tIns="0" rIns="0" bIns="0" rtlCol="0">
            <a:noAutofit/>
          </a:bodyPr>
          <a:lstStyle>
            <a:lvl1pPr>
              <a:defRPr lang="en-GB" sz="900" dirty="0"/>
            </a:lvl1pPr>
          </a:lstStyle>
          <a:p>
            <a:pPr marL="0" marR="0" lvl="0" indent="0" algn="l" defTabSz="685800" rtl="0" eaLnBrk="1" fontAlgn="auto" latinLnBrk="0" hangingPunct="1">
              <a:lnSpc>
                <a:spcPct val="110000"/>
              </a:lnSpc>
              <a:spcBef>
                <a:spcPts val="450"/>
              </a:spcBef>
              <a:spcAft>
                <a:spcPts val="450"/>
              </a:spcAft>
              <a:buClrTx/>
              <a:buSzTx/>
              <a:buFont typeface="Arial" panose="020B0604020202020204" pitchFamily="34" charset="0"/>
              <a:buNone/>
              <a:tabLst/>
              <a:defRPr/>
            </a:pPr>
            <a:r>
              <a:rPr lang="en-US"/>
              <a:t>Click the icon to add a team member headshot.</a:t>
            </a:r>
            <a:r>
              <a:rPr lang="en-GB"/>
              <a:t> Delete if not required.</a:t>
            </a:r>
            <a:endParaRPr lang="en-US"/>
          </a:p>
        </p:txBody>
      </p:sp>
      <p:sp>
        <p:nvSpPr>
          <p:cNvPr id="41" name="Text Placeholder 10">
            <a:extLst>
              <a:ext uri="{FF2B5EF4-FFF2-40B4-BE49-F238E27FC236}">
                <a16:creationId xmlns:a16="http://schemas.microsoft.com/office/drawing/2014/main" id="{56786C68-DCD8-DE01-5F52-6FF88150DD6E}"/>
              </a:ext>
            </a:extLst>
          </p:cNvPr>
          <p:cNvSpPr>
            <a:spLocks noGrp="1"/>
          </p:cNvSpPr>
          <p:nvPr>
            <p:ph type="body" sz="quarter" idx="37" hasCustomPrompt="1"/>
          </p:nvPr>
        </p:nvSpPr>
        <p:spPr>
          <a:xfrm>
            <a:off x="7566421" y="5640122"/>
            <a:ext cx="1358504" cy="348622"/>
          </a:xfrm>
        </p:spPr>
        <p:txBody>
          <a:bodyPr wrap="square">
            <a:spAutoFit/>
          </a:bodyPr>
          <a:lstStyle>
            <a:lvl1pPr>
              <a:spcBef>
                <a:spcPts val="0"/>
              </a:spcBef>
              <a:spcAft>
                <a:spcPts val="0"/>
              </a:spcAft>
              <a:defRPr lang="en-GB" sz="1050" b="1" i="0" kern="1200" dirty="0">
                <a:solidFill>
                  <a:schemeClr val="tx1"/>
                </a:solidFill>
                <a:latin typeface="Johnson Text" pitchFamily="2" charset="77"/>
                <a:ea typeface="+mn-ea"/>
                <a:cs typeface="+mn-cs"/>
              </a:defRPr>
            </a:lvl1pPr>
            <a:lvl2pPr marL="0" indent="0">
              <a:spcBef>
                <a:spcPts val="0"/>
              </a:spcBef>
              <a:spcAft>
                <a:spcPts val="0"/>
              </a:spcAft>
              <a:buNone/>
              <a:defRPr sz="1050" b="0" i="0">
                <a:solidFill>
                  <a:schemeClr val="tx1"/>
                </a:solidFill>
                <a:latin typeface="Johnson Text" pitchFamily="2" charset="77"/>
              </a:defRPr>
            </a:lvl2pPr>
            <a:lvl3pPr marL="240506" indent="-240506">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5" name="Title 7">
            <a:extLst>
              <a:ext uri="{FF2B5EF4-FFF2-40B4-BE49-F238E27FC236}">
                <a16:creationId xmlns:a16="http://schemas.microsoft.com/office/drawing/2014/main" id="{520EE9D3-6988-A53A-4B71-0F5506C1DB6D}"/>
              </a:ext>
            </a:extLst>
          </p:cNvPr>
          <p:cNvSpPr>
            <a:spLocks noGrp="1"/>
          </p:cNvSpPr>
          <p:nvPr>
            <p:ph type="title" hasCustomPrompt="1"/>
          </p:nvPr>
        </p:nvSpPr>
        <p:spPr>
          <a:xfrm>
            <a:off x="216227" y="262800"/>
            <a:ext cx="5033238" cy="351506"/>
          </a:xfrm>
        </p:spPr>
        <p:txBody>
          <a:bodyPr/>
          <a:lstStyle>
            <a:lvl1pPr>
              <a:defRPr>
                <a:solidFill>
                  <a:schemeClr val="accent1"/>
                </a:solidFill>
              </a:defRPr>
            </a:lvl1pPr>
          </a:lstStyle>
          <a:p>
            <a:r>
              <a:rPr lang="en-US"/>
              <a:t>Master title style</a:t>
            </a:r>
            <a:endParaRPr lang="en-GB"/>
          </a:p>
        </p:txBody>
      </p:sp>
      <p:sp>
        <p:nvSpPr>
          <p:cNvPr id="8" name="Subtitle 2">
            <a:extLst>
              <a:ext uri="{FF2B5EF4-FFF2-40B4-BE49-F238E27FC236}">
                <a16:creationId xmlns:a16="http://schemas.microsoft.com/office/drawing/2014/main" id="{A29A91CD-56E3-1B05-9890-3FE2231364A5}"/>
              </a:ext>
            </a:extLst>
          </p:cNvPr>
          <p:cNvSpPr>
            <a:spLocks noGrp="1"/>
          </p:cNvSpPr>
          <p:nvPr>
            <p:ph type="subTitle" idx="38" hasCustomPrompt="1"/>
          </p:nvPr>
        </p:nvSpPr>
        <p:spPr>
          <a:xfrm>
            <a:off x="216226" y="713621"/>
            <a:ext cx="5035154" cy="219676"/>
          </a:xfrm>
        </p:spPr>
        <p:txBody>
          <a:bodyPr vert="horz" wrap="square" lIns="0" tIns="0" rIns="0" bIns="0" rtlCol="0" anchor="t">
            <a:spAutoFit/>
          </a:bodyPr>
          <a:lstStyle>
            <a:lvl1pPr>
              <a:defRPr lang="en-GB" b="1" dirty="0"/>
            </a:lvl1pPr>
          </a:lstStyle>
          <a:p>
            <a:pPr lvl="0"/>
            <a:r>
              <a:rPr lang="en-GB"/>
              <a:t>Subtitle. Delete if not required.</a:t>
            </a:r>
          </a:p>
        </p:txBody>
      </p:sp>
      <p:sp>
        <p:nvSpPr>
          <p:cNvPr id="3" name="Footer Placeholder 4">
            <a:extLst>
              <a:ext uri="{FF2B5EF4-FFF2-40B4-BE49-F238E27FC236}">
                <a16:creationId xmlns:a16="http://schemas.microsoft.com/office/drawing/2014/main" id="{2FD0E279-D09C-E44C-0FD5-7AAE367C5D97}"/>
              </a:ext>
            </a:extLst>
          </p:cNvPr>
          <p:cNvSpPr>
            <a:spLocks noGrp="1"/>
          </p:cNvSpPr>
          <p:nvPr>
            <p:ph type="ftr" sz="quarter" idx="3"/>
          </p:nvPr>
        </p:nvSpPr>
        <p:spPr>
          <a:xfrm>
            <a:off x="216194" y="6172935"/>
            <a:ext cx="8707887" cy="97655"/>
          </a:xfrm>
          <a:prstGeom prst="rect">
            <a:avLst/>
          </a:prstGeom>
        </p:spPr>
        <p:txBody>
          <a:bodyPr vert="horz" wrap="square" lIns="0" tIns="0" rIns="0" bIns="0" rtlCol="0" anchor="b" anchorCtr="0">
            <a:spAutoFit/>
          </a:bodyPr>
          <a:lstStyle>
            <a:lvl1pPr algn="l">
              <a:lnSpc>
                <a:spcPct val="110000"/>
              </a:lnSpc>
              <a:spcBef>
                <a:spcPts val="450"/>
              </a:spcBef>
              <a:spcAft>
                <a:spcPts val="450"/>
              </a:spcAft>
              <a:defRPr sz="600" b="0" i="0">
                <a:solidFill>
                  <a:schemeClr val="tx1"/>
                </a:solidFill>
                <a:latin typeface="+mn-lt"/>
              </a:defRPr>
            </a:lvl1pPr>
          </a:lstStyle>
          <a:p>
            <a:pPr>
              <a:spcBef>
                <a:spcPts val="0"/>
              </a:spcBef>
              <a:spcAft>
                <a:spcPts val="225"/>
              </a:spcAft>
            </a:pPr>
            <a:endParaRPr lang="en-US"/>
          </a:p>
        </p:txBody>
      </p:sp>
    </p:spTree>
    <p:extLst>
      <p:ext uri="{BB962C8B-B14F-4D97-AF65-F5344CB8AC3E}">
        <p14:creationId xmlns:p14="http://schemas.microsoft.com/office/powerpoint/2010/main" val="211916163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F71E3-AC39-2207-0CC4-1E2486610795}"/>
              </a:ext>
            </a:extLst>
          </p:cNvPr>
          <p:cNvSpPr>
            <a:spLocks noGrp="1"/>
          </p:cNvSpPr>
          <p:nvPr>
            <p:ph type="ctrTitle"/>
          </p:nvPr>
        </p:nvSpPr>
        <p:spPr>
          <a:xfrm>
            <a:off x="218695" y="280801"/>
            <a:ext cx="4300538" cy="1965282"/>
          </a:xfrm>
        </p:spPr>
        <p:txBody>
          <a:bodyPr wrap="square" anchor="t">
            <a:spAutoFit/>
          </a:bodyPr>
          <a:lstStyle>
            <a:lvl1pPr algn="l">
              <a:lnSpc>
                <a:spcPct val="80000"/>
              </a:lnSpc>
              <a:defRPr sz="5250" b="0" i="0" spc="0" baseline="0">
                <a:solidFill>
                  <a:schemeClr val="bg1"/>
                </a:solidFill>
                <a:latin typeface="+mj-lt"/>
              </a:defRPr>
            </a:lvl1pPr>
          </a:lstStyle>
          <a:p>
            <a:r>
              <a:rPr lang="en-US"/>
              <a:t>Click to edit Master title style</a:t>
            </a:r>
            <a:endParaRPr lang="en-GB"/>
          </a:p>
        </p:txBody>
      </p:sp>
      <p:sp>
        <p:nvSpPr>
          <p:cNvPr id="7" name="Text Placeholder 31">
            <a:extLst>
              <a:ext uri="{FF2B5EF4-FFF2-40B4-BE49-F238E27FC236}">
                <a16:creationId xmlns:a16="http://schemas.microsoft.com/office/drawing/2014/main" id="{B7E02200-51E6-11EB-F9C2-B25EC78CCA31}"/>
              </a:ext>
            </a:extLst>
          </p:cNvPr>
          <p:cNvSpPr>
            <a:spLocks noGrp="1"/>
          </p:cNvSpPr>
          <p:nvPr>
            <p:ph type="body" sz="quarter" idx="10" hasCustomPrompt="1"/>
          </p:nvPr>
        </p:nvSpPr>
        <p:spPr>
          <a:xfrm>
            <a:off x="215504" y="5035735"/>
            <a:ext cx="2096690" cy="717180"/>
          </a:xfrm>
        </p:spPr>
        <p:txBody>
          <a:bodyPr anchor="b"/>
          <a:lstStyle>
            <a:lvl1pPr>
              <a:lnSpc>
                <a:spcPct val="100000"/>
              </a:lnSpc>
              <a:spcBef>
                <a:spcPts val="0"/>
              </a:spcBef>
              <a:spcAft>
                <a:spcPts val="0"/>
              </a:spcAft>
              <a:defRPr sz="750">
                <a:solidFill>
                  <a:schemeClr val="bg1"/>
                </a:solidFill>
              </a:defRPr>
            </a:lvl1pPr>
          </a:lstStyle>
          <a:p>
            <a:r>
              <a:rPr lang="en-GB"/>
              <a:t>Supporting details – delete if not required</a:t>
            </a:r>
          </a:p>
        </p:txBody>
      </p:sp>
      <p:sp>
        <p:nvSpPr>
          <p:cNvPr id="5" name="Graphic 6">
            <a:extLst>
              <a:ext uri="{FF2B5EF4-FFF2-40B4-BE49-F238E27FC236}">
                <a16:creationId xmlns:a16="http://schemas.microsoft.com/office/drawing/2014/main" id="{625DE8F4-3D9E-F168-C5D4-5BCC2C340063}"/>
              </a:ext>
            </a:extLst>
          </p:cNvPr>
          <p:cNvSpPr>
            <a:spLocks noChangeAspect="1"/>
          </p:cNvSpPr>
          <p:nvPr userDrawn="1"/>
        </p:nvSpPr>
        <p:spPr>
          <a:xfrm>
            <a:off x="221260" y="6157305"/>
            <a:ext cx="1521740" cy="406800"/>
          </a:xfrm>
          <a:custGeom>
            <a:avLst/>
            <a:gdLst>
              <a:gd name="connsiteX0" fmla="*/ 950465 w 9611734"/>
              <a:gd name="connsiteY0" fmla="*/ 818675 h 1927097"/>
              <a:gd name="connsiteX1" fmla="*/ 803768 w 9611734"/>
              <a:gd name="connsiteY1" fmla="*/ 568646 h 1927097"/>
              <a:gd name="connsiteX2" fmla="*/ 950465 w 9611734"/>
              <a:gd name="connsiteY2" fmla="*/ 318617 h 1927097"/>
              <a:gd name="connsiteX3" fmla="*/ 1097162 w 9611734"/>
              <a:gd name="connsiteY3" fmla="*/ 568646 h 1927097"/>
              <a:gd name="connsiteX4" fmla="*/ 950465 w 9611734"/>
              <a:gd name="connsiteY4" fmla="*/ 818675 h 1927097"/>
              <a:gd name="connsiteX5" fmla="*/ 950465 w 9611734"/>
              <a:gd name="connsiteY5" fmla="*/ 251429 h 1927097"/>
              <a:gd name="connsiteX6" fmla="*/ 652338 w 9611734"/>
              <a:gd name="connsiteY6" fmla="*/ 568646 h 1927097"/>
              <a:gd name="connsiteX7" fmla="*/ 950465 w 9611734"/>
              <a:gd name="connsiteY7" fmla="*/ 885863 h 1927097"/>
              <a:gd name="connsiteX8" fmla="*/ 1248591 w 9611734"/>
              <a:gd name="connsiteY8" fmla="*/ 568646 h 1927097"/>
              <a:gd name="connsiteX9" fmla="*/ 950465 w 9611734"/>
              <a:gd name="connsiteY9" fmla="*/ 251429 h 1927097"/>
              <a:gd name="connsiteX10" fmla="*/ 2283534 w 9611734"/>
              <a:gd name="connsiteY10" fmla="*/ 251429 h 1927097"/>
              <a:gd name="connsiteX11" fmla="*/ 2114929 w 9611734"/>
              <a:gd name="connsiteY11" fmla="*/ 340488 h 1927097"/>
              <a:gd name="connsiteX12" fmla="*/ 2107568 w 9611734"/>
              <a:gd name="connsiteY12" fmla="*/ 340488 h 1927097"/>
              <a:gd name="connsiteX13" fmla="*/ 2107568 w 9611734"/>
              <a:gd name="connsiteY13" fmla="*/ 263677 h 1927097"/>
              <a:gd name="connsiteX14" fmla="*/ 1963324 w 9611734"/>
              <a:gd name="connsiteY14" fmla="*/ 263677 h 1927097"/>
              <a:gd name="connsiteX15" fmla="*/ 1963324 w 9611734"/>
              <a:gd name="connsiteY15" fmla="*/ 873615 h 1927097"/>
              <a:gd name="connsiteX16" fmla="*/ 2107568 w 9611734"/>
              <a:gd name="connsiteY16" fmla="*/ 873615 h 1927097"/>
              <a:gd name="connsiteX17" fmla="*/ 2107568 w 9611734"/>
              <a:gd name="connsiteY17" fmla="*/ 479412 h 1927097"/>
              <a:gd name="connsiteX18" fmla="*/ 2228501 w 9611734"/>
              <a:gd name="connsiteY18" fmla="*/ 336638 h 1927097"/>
              <a:gd name="connsiteX19" fmla="*/ 2332433 w 9611734"/>
              <a:gd name="connsiteY19" fmla="*/ 456142 h 1927097"/>
              <a:gd name="connsiteX20" fmla="*/ 2332433 w 9611734"/>
              <a:gd name="connsiteY20" fmla="*/ 873265 h 1927097"/>
              <a:gd name="connsiteX21" fmla="*/ 2476677 w 9611734"/>
              <a:gd name="connsiteY21" fmla="*/ 873265 h 1927097"/>
              <a:gd name="connsiteX22" fmla="*/ 2476677 w 9611734"/>
              <a:gd name="connsiteY22" fmla="*/ 455092 h 1927097"/>
              <a:gd name="connsiteX23" fmla="*/ 2283534 w 9611734"/>
              <a:gd name="connsiteY23" fmla="*/ 251429 h 1927097"/>
              <a:gd name="connsiteX24" fmla="*/ 2803897 w 9611734"/>
              <a:gd name="connsiteY24" fmla="*/ 251429 h 1927097"/>
              <a:gd name="connsiteX25" fmla="*/ 2570444 w 9611734"/>
              <a:gd name="connsiteY25" fmla="*/ 427097 h 1927097"/>
              <a:gd name="connsiteX26" fmla="*/ 2718368 w 9611734"/>
              <a:gd name="connsiteY26" fmla="*/ 602765 h 1927097"/>
              <a:gd name="connsiteX27" fmla="*/ 2840528 w 9611734"/>
              <a:gd name="connsiteY27" fmla="*/ 633209 h 1927097"/>
              <a:gd name="connsiteX28" fmla="*/ 2934645 w 9611734"/>
              <a:gd name="connsiteY28" fmla="*/ 723493 h 1927097"/>
              <a:gd name="connsiteX29" fmla="*/ 2813712 w 9611734"/>
              <a:gd name="connsiteY29" fmla="*/ 821125 h 1927097"/>
              <a:gd name="connsiteX30" fmla="*/ 2674376 w 9611734"/>
              <a:gd name="connsiteY30" fmla="*/ 679576 h 1927097"/>
              <a:gd name="connsiteX31" fmla="*/ 2544855 w 9611734"/>
              <a:gd name="connsiteY31" fmla="*/ 716144 h 1927097"/>
              <a:gd name="connsiteX32" fmla="*/ 2797763 w 9611734"/>
              <a:gd name="connsiteY32" fmla="*/ 885688 h 1927097"/>
              <a:gd name="connsiteX33" fmla="*/ 3051898 w 9611734"/>
              <a:gd name="connsiteY33" fmla="*/ 686924 h 1927097"/>
              <a:gd name="connsiteX34" fmla="*/ 2889427 w 9611734"/>
              <a:gd name="connsiteY34" fmla="*/ 503908 h 1927097"/>
              <a:gd name="connsiteX35" fmla="*/ 2772174 w 9611734"/>
              <a:gd name="connsiteY35" fmla="*/ 474688 h 1927097"/>
              <a:gd name="connsiteX36" fmla="*/ 2687872 w 9611734"/>
              <a:gd name="connsiteY36" fmla="*/ 394203 h 1927097"/>
              <a:gd name="connsiteX37" fmla="*/ 2791804 w 9611734"/>
              <a:gd name="connsiteY37" fmla="*/ 316167 h 1927097"/>
              <a:gd name="connsiteX38" fmla="*/ 2916418 w 9611734"/>
              <a:gd name="connsiteY38" fmla="*/ 433221 h 1927097"/>
              <a:gd name="connsiteX39" fmla="*/ 3038578 w 9611734"/>
              <a:gd name="connsiteY39" fmla="*/ 396652 h 1927097"/>
              <a:gd name="connsiteX40" fmla="*/ 2803897 w 9611734"/>
              <a:gd name="connsiteY40" fmla="*/ 251429 h 1927097"/>
              <a:gd name="connsiteX41" fmla="*/ 3409965 w 9611734"/>
              <a:gd name="connsiteY41" fmla="*/ 818675 h 1927097"/>
              <a:gd name="connsiteX42" fmla="*/ 3263268 w 9611734"/>
              <a:gd name="connsiteY42" fmla="*/ 568646 h 1927097"/>
              <a:gd name="connsiteX43" fmla="*/ 3409965 w 9611734"/>
              <a:gd name="connsiteY43" fmla="*/ 318617 h 1927097"/>
              <a:gd name="connsiteX44" fmla="*/ 3556663 w 9611734"/>
              <a:gd name="connsiteY44" fmla="*/ 568646 h 1927097"/>
              <a:gd name="connsiteX45" fmla="*/ 3409965 w 9611734"/>
              <a:gd name="connsiteY45" fmla="*/ 818675 h 1927097"/>
              <a:gd name="connsiteX46" fmla="*/ 3409965 w 9611734"/>
              <a:gd name="connsiteY46" fmla="*/ 251429 h 1927097"/>
              <a:gd name="connsiteX47" fmla="*/ 3111839 w 9611734"/>
              <a:gd name="connsiteY47" fmla="*/ 568646 h 1927097"/>
              <a:gd name="connsiteX48" fmla="*/ 3409965 w 9611734"/>
              <a:gd name="connsiteY48" fmla="*/ 885863 h 1927097"/>
              <a:gd name="connsiteX49" fmla="*/ 3708092 w 9611734"/>
              <a:gd name="connsiteY49" fmla="*/ 568646 h 1927097"/>
              <a:gd name="connsiteX50" fmla="*/ 3409965 w 9611734"/>
              <a:gd name="connsiteY50" fmla="*/ 251429 h 1927097"/>
              <a:gd name="connsiteX51" fmla="*/ 4113656 w 9611734"/>
              <a:gd name="connsiteY51" fmla="*/ 251429 h 1927097"/>
              <a:gd name="connsiteX52" fmla="*/ 3945051 w 9611734"/>
              <a:gd name="connsiteY52" fmla="*/ 340488 h 1927097"/>
              <a:gd name="connsiteX53" fmla="*/ 3937690 w 9611734"/>
              <a:gd name="connsiteY53" fmla="*/ 340488 h 1927097"/>
              <a:gd name="connsiteX54" fmla="*/ 3937690 w 9611734"/>
              <a:gd name="connsiteY54" fmla="*/ 263677 h 1927097"/>
              <a:gd name="connsiteX55" fmla="*/ 3793446 w 9611734"/>
              <a:gd name="connsiteY55" fmla="*/ 263677 h 1927097"/>
              <a:gd name="connsiteX56" fmla="*/ 3793446 w 9611734"/>
              <a:gd name="connsiteY56" fmla="*/ 873615 h 1927097"/>
              <a:gd name="connsiteX57" fmla="*/ 3937690 w 9611734"/>
              <a:gd name="connsiteY57" fmla="*/ 873615 h 1927097"/>
              <a:gd name="connsiteX58" fmla="*/ 3937690 w 9611734"/>
              <a:gd name="connsiteY58" fmla="*/ 479412 h 1927097"/>
              <a:gd name="connsiteX59" fmla="*/ 4058623 w 9611734"/>
              <a:gd name="connsiteY59" fmla="*/ 336638 h 1927097"/>
              <a:gd name="connsiteX60" fmla="*/ 4162555 w 9611734"/>
              <a:gd name="connsiteY60" fmla="*/ 456142 h 1927097"/>
              <a:gd name="connsiteX61" fmla="*/ 4162555 w 9611734"/>
              <a:gd name="connsiteY61" fmla="*/ 873265 h 1927097"/>
              <a:gd name="connsiteX62" fmla="*/ 4306799 w 9611734"/>
              <a:gd name="connsiteY62" fmla="*/ 873265 h 1927097"/>
              <a:gd name="connsiteX63" fmla="*/ 4306799 w 9611734"/>
              <a:gd name="connsiteY63" fmla="*/ 455092 h 1927097"/>
              <a:gd name="connsiteX64" fmla="*/ 4113656 w 9611734"/>
              <a:gd name="connsiteY64" fmla="*/ 251429 h 1927097"/>
              <a:gd name="connsiteX65" fmla="*/ 6255401 w 9611734"/>
              <a:gd name="connsiteY65" fmla="*/ 818675 h 1927097"/>
              <a:gd name="connsiteX66" fmla="*/ 6108704 w 9611734"/>
              <a:gd name="connsiteY66" fmla="*/ 568646 h 1927097"/>
              <a:gd name="connsiteX67" fmla="*/ 6255401 w 9611734"/>
              <a:gd name="connsiteY67" fmla="*/ 318617 h 1927097"/>
              <a:gd name="connsiteX68" fmla="*/ 6402098 w 9611734"/>
              <a:gd name="connsiteY68" fmla="*/ 568646 h 1927097"/>
              <a:gd name="connsiteX69" fmla="*/ 6255401 w 9611734"/>
              <a:gd name="connsiteY69" fmla="*/ 818675 h 1927097"/>
              <a:gd name="connsiteX70" fmla="*/ 6255401 w 9611734"/>
              <a:gd name="connsiteY70" fmla="*/ 251429 h 1927097"/>
              <a:gd name="connsiteX71" fmla="*/ 5957274 w 9611734"/>
              <a:gd name="connsiteY71" fmla="*/ 568646 h 1927097"/>
              <a:gd name="connsiteX72" fmla="*/ 6255401 w 9611734"/>
              <a:gd name="connsiteY72" fmla="*/ 885863 h 1927097"/>
              <a:gd name="connsiteX73" fmla="*/ 6553528 w 9611734"/>
              <a:gd name="connsiteY73" fmla="*/ 568646 h 1927097"/>
              <a:gd name="connsiteX74" fmla="*/ 6255401 w 9611734"/>
              <a:gd name="connsiteY74" fmla="*/ 251429 h 1927097"/>
              <a:gd name="connsiteX75" fmla="*/ 7588295 w 9611734"/>
              <a:gd name="connsiteY75" fmla="*/ 251429 h 1927097"/>
              <a:gd name="connsiteX76" fmla="*/ 7419689 w 9611734"/>
              <a:gd name="connsiteY76" fmla="*/ 340488 h 1927097"/>
              <a:gd name="connsiteX77" fmla="*/ 7412328 w 9611734"/>
              <a:gd name="connsiteY77" fmla="*/ 340488 h 1927097"/>
              <a:gd name="connsiteX78" fmla="*/ 7412328 w 9611734"/>
              <a:gd name="connsiteY78" fmla="*/ 263677 h 1927097"/>
              <a:gd name="connsiteX79" fmla="*/ 7268085 w 9611734"/>
              <a:gd name="connsiteY79" fmla="*/ 263677 h 1927097"/>
              <a:gd name="connsiteX80" fmla="*/ 7268085 w 9611734"/>
              <a:gd name="connsiteY80" fmla="*/ 873615 h 1927097"/>
              <a:gd name="connsiteX81" fmla="*/ 7412328 w 9611734"/>
              <a:gd name="connsiteY81" fmla="*/ 873615 h 1927097"/>
              <a:gd name="connsiteX82" fmla="*/ 7412328 w 9611734"/>
              <a:gd name="connsiteY82" fmla="*/ 479412 h 1927097"/>
              <a:gd name="connsiteX83" fmla="*/ 7533262 w 9611734"/>
              <a:gd name="connsiteY83" fmla="*/ 336638 h 1927097"/>
              <a:gd name="connsiteX84" fmla="*/ 7637194 w 9611734"/>
              <a:gd name="connsiteY84" fmla="*/ 456142 h 1927097"/>
              <a:gd name="connsiteX85" fmla="*/ 7637194 w 9611734"/>
              <a:gd name="connsiteY85" fmla="*/ 873265 h 1927097"/>
              <a:gd name="connsiteX86" fmla="*/ 7781438 w 9611734"/>
              <a:gd name="connsiteY86" fmla="*/ 873265 h 1927097"/>
              <a:gd name="connsiteX87" fmla="*/ 7781438 w 9611734"/>
              <a:gd name="connsiteY87" fmla="*/ 455092 h 1927097"/>
              <a:gd name="connsiteX88" fmla="*/ 7588295 w 9611734"/>
              <a:gd name="connsiteY88" fmla="*/ 251429 h 1927097"/>
              <a:gd name="connsiteX89" fmla="*/ 8108833 w 9611734"/>
              <a:gd name="connsiteY89" fmla="*/ 251429 h 1927097"/>
              <a:gd name="connsiteX90" fmla="*/ 7875380 w 9611734"/>
              <a:gd name="connsiteY90" fmla="*/ 427097 h 1927097"/>
              <a:gd name="connsiteX91" fmla="*/ 8023304 w 9611734"/>
              <a:gd name="connsiteY91" fmla="*/ 602765 h 1927097"/>
              <a:gd name="connsiteX92" fmla="*/ 8145464 w 9611734"/>
              <a:gd name="connsiteY92" fmla="*/ 633209 h 1927097"/>
              <a:gd name="connsiteX93" fmla="*/ 8239581 w 9611734"/>
              <a:gd name="connsiteY93" fmla="*/ 723493 h 1927097"/>
              <a:gd name="connsiteX94" fmla="*/ 8118648 w 9611734"/>
              <a:gd name="connsiteY94" fmla="*/ 821125 h 1927097"/>
              <a:gd name="connsiteX95" fmla="*/ 7979312 w 9611734"/>
              <a:gd name="connsiteY95" fmla="*/ 679576 h 1927097"/>
              <a:gd name="connsiteX96" fmla="*/ 7849791 w 9611734"/>
              <a:gd name="connsiteY96" fmla="*/ 716144 h 1927097"/>
              <a:gd name="connsiteX97" fmla="*/ 8102699 w 9611734"/>
              <a:gd name="connsiteY97" fmla="*/ 885688 h 1927097"/>
              <a:gd name="connsiteX98" fmla="*/ 8356834 w 9611734"/>
              <a:gd name="connsiteY98" fmla="*/ 686924 h 1927097"/>
              <a:gd name="connsiteX99" fmla="*/ 8194363 w 9611734"/>
              <a:gd name="connsiteY99" fmla="*/ 503908 h 1927097"/>
              <a:gd name="connsiteX100" fmla="*/ 8077110 w 9611734"/>
              <a:gd name="connsiteY100" fmla="*/ 474688 h 1927097"/>
              <a:gd name="connsiteX101" fmla="*/ 7992808 w 9611734"/>
              <a:gd name="connsiteY101" fmla="*/ 394203 h 1927097"/>
              <a:gd name="connsiteX102" fmla="*/ 8096740 w 9611734"/>
              <a:gd name="connsiteY102" fmla="*/ 316167 h 1927097"/>
              <a:gd name="connsiteX103" fmla="*/ 8221353 w 9611734"/>
              <a:gd name="connsiteY103" fmla="*/ 433221 h 1927097"/>
              <a:gd name="connsiteX104" fmla="*/ 8343514 w 9611734"/>
              <a:gd name="connsiteY104" fmla="*/ 396652 h 1927097"/>
              <a:gd name="connsiteX105" fmla="*/ 8108833 w 9611734"/>
              <a:gd name="connsiteY105" fmla="*/ 251429 h 1927097"/>
              <a:gd name="connsiteX106" fmla="*/ 8714726 w 9611734"/>
              <a:gd name="connsiteY106" fmla="*/ 818675 h 1927097"/>
              <a:gd name="connsiteX107" fmla="*/ 8568028 w 9611734"/>
              <a:gd name="connsiteY107" fmla="*/ 568646 h 1927097"/>
              <a:gd name="connsiteX108" fmla="*/ 8714726 w 9611734"/>
              <a:gd name="connsiteY108" fmla="*/ 318617 h 1927097"/>
              <a:gd name="connsiteX109" fmla="*/ 8861423 w 9611734"/>
              <a:gd name="connsiteY109" fmla="*/ 568646 h 1927097"/>
              <a:gd name="connsiteX110" fmla="*/ 8714726 w 9611734"/>
              <a:gd name="connsiteY110" fmla="*/ 818675 h 1927097"/>
              <a:gd name="connsiteX111" fmla="*/ 8714726 w 9611734"/>
              <a:gd name="connsiteY111" fmla="*/ 251429 h 1927097"/>
              <a:gd name="connsiteX112" fmla="*/ 8416599 w 9611734"/>
              <a:gd name="connsiteY112" fmla="*/ 568646 h 1927097"/>
              <a:gd name="connsiteX113" fmla="*/ 8714726 w 9611734"/>
              <a:gd name="connsiteY113" fmla="*/ 885863 h 1927097"/>
              <a:gd name="connsiteX114" fmla="*/ 9012852 w 9611734"/>
              <a:gd name="connsiteY114" fmla="*/ 568646 h 1927097"/>
              <a:gd name="connsiteX115" fmla="*/ 8714726 w 9611734"/>
              <a:gd name="connsiteY115" fmla="*/ 251429 h 1927097"/>
              <a:gd name="connsiteX116" fmla="*/ 9418592 w 9611734"/>
              <a:gd name="connsiteY116" fmla="*/ 251429 h 1927097"/>
              <a:gd name="connsiteX117" fmla="*/ 9249987 w 9611734"/>
              <a:gd name="connsiteY117" fmla="*/ 340488 h 1927097"/>
              <a:gd name="connsiteX118" fmla="*/ 9242625 w 9611734"/>
              <a:gd name="connsiteY118" fmla="*/ 340488 h 1927097"/>
              <a:gd name="connsiteX119" fmla="*/ 9242625 w 9611734"/>
              <a:gd name="connsiteY119" fmla="*/ 263677 h 1927097"/>
              <a:gd name="connsiteX120" fmla="*/ 9098382 w 9611734"/>
              <a:gd name="connsiteY120" fmla="*/ 263677 h 1927097"/>
              <a:gd name="connsiteX121" fmla="*/ 9098382 w 9611734"/>
              <a:gd name="connsiteY121" fmla="*/ 873615 h 1927097"/>
              <a:gd name="connsiteX122" fmla="*/ 9242625 w 9611734"/>
              <a:gd name="connsiteY122" fmla="*/ 873615 h 1927097"/>
              <a:gd name="connsiteX123" fmla="*/ 9242625 w 9611734"/>
              <a:gd name="connsiteY123" fmla="*/ 479412 h 1927097"/>
              <a:gd name="connsiteX124" fmla="*/ 9363559 w 9611734"/>
              <a:gd name="connsiteY124" fmla="*/ 336638 h 1927097"/>
              <a:gd name="connsiteX125" fmla="*/ 9467491 w 9611734"/>
              <a:gd name="connsiteY125" fmla="*/ 456142 h 1927097"/>
              <a:gd name="connsiteX126" fmla="*/ 9467491 w 9611734"/>
              <a:gd name="connsiteY126" fmla="*/ 873265 h 1927097"/>
              <a:gd name="connsiteX127" fmla="*/ 9611734 w 9611734"/>
              <a:gd name="connsiteY127" fmla="*/ 873265 h 1927097"/>
              <a:gd name="connsiteX128" fmla="*/ 9611734 w 9611734"/>
              <a:gd name="connsiteY128" fmla="*/ 455092 h 1927097"/>
              <a:gd name="connsiteX129" fmla="*/ 9418592 w 9611734"/>
              <a:gd name="connsiteY129" fmla="*/ 251429 h 1927097"/>
              <a:gd name="connsiteX130" fmla="*/ 566984 w 9611734"/>
              <a:gd name="connsiteY130" fmla="*/ 19596 h 1927097"/>
              <a:gd name="connsiteX131" fmla="*/ 415379 w 9611734"/>
              <a:gd name="connsiteY131" fmla="*/ 19596 h 1927097"/>
              <a:gd name="connsiteX132" fmla="*/ 415379 w 9611734"/>
              <a:gd name="connsiteY132" fmla="*/ 650356 h 1927097"/>
              <a:gd name="connsiteX133" fmla="*/ 283404 w 9611734"/>
              <a:gd name="connsiteY133" fmla="*/ 813776 h 1927097"/>
              <a:gd name="connsiteX134" fmla="*/ 151429 w 9611734"/>
              <a:gd name="connsiteY134" fmla="*/ 638108 h 1927097"/>
              <a:gd name="connsiteX135" fmla="*/ 151429 w 9611734"/>
              <a:gd name="connsiteY135" fmla="*/ 521055 h 1927097"/>
              <a:gd name="connsiteX136" fmla="*/ 0 w 9611734"/>
              <a:gd name="connsiteY136" fmla="*/ 558848 h 1927097"/>
              <a:gd name="connsiteX137" fmla="*/ 0 w 9611734"/>
              <a:gd name="connsiteY137" fmla="*/ 611338 h 1927097"/>
              <a:gd name="connsiteX138" fmla="*/ 283580 w 9611734"/>
              <a:gd name="connsiteY138" fmla="*/ 893212 h 1927097"/>
              <a:gd name="connsiteX139" fmla="*/ 566984 w 9611734"/>
              <a:gd name="connsiteY139" fmla="*/ 611338 h 1927097"/>
              <a:gd name="connsiteX140" fmla="*/ 566984 w 9611734"/>
              <a:gd name="connsiteY140" fmla="*/ 19596 h 1927097"/>
              <a:gd name="connsiteX141" fmla="*/ 1478364 w 9611734"/>
              <a:gd name="connsiteY141" fmla="*/ 19596 h 1927097"/>
              <a:gd name="connsiteX142" fmla="*/ 1334121 w 9611734"/>
              <a:gd name="connsiteY142" fmla="*/ 19596 h 1927097"/>
              <a:gd name="connsiteX143" fmla="*/ 1334121 w 9611734"/>
              <a:gd name="connsiteY143" fmla="*/ 873440 h 1927097"/>
              <a:gd name="connsiteX144" fmla="*/ 1478364 w 9611734"/>
              <a:gd name="connsiteY144" fmla="*/ 873440 h 1927097"/>
              <a:gd name="connsiteX145" fmla="*/ 1478364 w 9611734"/>
              <a:gd name="connsiteY145" fmla="*/ 479412 h 1927097"/>
              <a:gd name="connsiteX146" fmla="*/ 1599298 w 9611734"/>
              <a:gd name="connsiteY146" fmla="*/ 336638 h 1927097"/>
              <a:gd name="connsiteX147" fmla="*/ 1703230 w 9611734"/>
              <a:gd name="connsiteY147" fmla="*/ 456142 h 1927097"/>
              <a:gd name="connsiteX148" fmla="*/ 1703230 w 9611734"/>
              <a:gd name="connsiteY148" fmla="*/ 873265 h 1927097"/>
              <a:gd name="connsiteX149" fmla="*/ 1847474 w 9611734"/>
              <a:gd name="connsiteY149" fmla="*/ 873265 h 1927097"/>
              <a:gd name="connsiteX150" fmla="*/ 1847474 w 9611734"/>
              <a:gd name="connsiteY150" fmla="*/ 455092 h 1927097"/>
              <a:gd name="connsiteX151" fmla="*/ 1654331 w 9611734"/>
              <a:gd name="connsiteY151" fmla="*/ 251429 h 1927097"/>
              <a:gd name="connsiteX152" fmla="*/ 1485726 w 9611734"/>
              <a:gd name="connsiteY152" fmla="*/ 340488 h 1927097"/>
              <a:gd name="connsiteX153" fmla="*/ 1478364 w 9611734"/>
              <a:gd name="connsiteY153" fmla="*/ 340488 h 1927097"/>
              <a:gd name="connsiteX154" fmla="*/ 1478364 w 9611734"/>
              <a:gd name="connsiteY154" fmla="*/ 19596 h 1927097"/>
              <a:gd name="connsiteX155" fmla="*/ 5871744 w 9611734"/>
              <a:gd name="connsiteY155" fmla="*/ 19596 h 1927097"/>
              <a:gd name="connsiteX156" fmla="*/ 5720315 w 9611734"/>
              <a:gd name="connsiteY156" fmla="*/ 19596 h 1927097"/>
              <a:gd name="connsiteX157" fmla="*/ 5720315 w 9611734"/>
              <a:gd name="connsiteY157" fmla="*/ 650356 h 1927097"/>
              <a:gd name="connsiteX158" fmla="*/ 5588340 w 9611734"/>
              <a:gd name="connsiteY158" fmla="*/ 813776 h 1927097"/>
              <a:gd name="connsiteX159" fmla="*/ 5456366 w 9611734"/>
              <a:gd name="connsiteY159" fmla="*/ 638108 h 1927097"/>
              <a:gd name="connsiteX160" fmla="*/ 5456366 w 9611734"/>
              <a:gd name="connsiteY160" fmla="*/ 521055 h 1927097"/>
              <a:gd name="connsiteX161" fmla="*/ 5304936 w 9611734"/>
              <a:gd name="connsiteY161" fmla="*/ 558848 h 1927097"/>
              <a:gd name="connsiteX162" fmla="*/ 5304936 w 9611734"/>
              <a:gd name="connsiteY162" fmla="*/ 611338 h 1927097"/>
              <a:gd name="connsiteX163" fmla="*/ 5588515 w 9611734"/>
              <a:gd name="connsiteY163" fmla="*/ 893212 h 1927097"/>
              <a:gd name="connsiteX164" fmla="*/ 5871920 w 9611734"/>
              <a:gd name="connsiteY164" fmla="*/ 611338 h 1927097"/>
              <a:gd name="connsiteX165" fmla="*/ 5871920 w 9611734"/>
              <a:gd name="connsiteY165" fmla="*/ 19596 h 1927097"/>
              <a:gd name="connsiteX166" fmla="*/ 6783125 w 9611734"/>
              <a:gd name="connsiteY166" fmla="*/ 19596 h 1927097"/>
              <a:gd name="connsiteX167" fmla="*/ 6638882 w 9611734"/>
              <a:gd name="connsiteY167" fmla="*/ 19596 h 1927097"/>
              <a:gd name="connsiteX168" fmla="*/ 6638882 w 9611734"/>
              <a:gd name="connsiteY168" fmla="*/ 873440 h 1927097"/>
              <a:gd name="connsiteX169" fmla="*/ 6783125 w 9611734"/>
              <a:gd name="connsiteY169" fmla="*/ 873440 h 1927097"/>
              <a:gd name="connsiteX170" fmla="*/ 6783125 w 9611734"/>
              <a:gd name="connsiteY170" fmla="*/ 479412 h 1927097"/>
              <a:gd name="connsiteX171" fmla="*/ 6904059 w 9611734"/>
              <a:gd name="connsiteY171" fmla="*/ 336638 h 1927097"/>
              <a:gd name="connsiteX172" fmla="*/ 7007991 w 9611734"/>
              <a:gd name="connsiteY172" fmla="*/ 456142 h 1927097"/>
              <a:gd name="connsiteX173" fmla="*/ 7007991 w 9611734"/>
              <a:gd name="connsiteY173" fmla="*/ 873265 h 1927097"/>
              <a:gd name="connsiteX174" fmla="*/ 7152234 w 9611734"/>
              <a:gd name="connsiteY174" fmla="*/ 873265 h 1927097"/>
              <a:gd name="connsiteX175" fmla="*/ 7152234 w 9611734"/>
              <a:gd name="connsiteY175" fmla="*/ 455092 h 1927097"/>
              <a:gd name="connsiteX176" fmla="*/ 6959092 w 9611734"/>
              <a:gd name="connsiteY176" fmla="*/ 251429 h 1927097"/>
              <a:gd name="connsiteX177" fmla="*/ 6790486 w 9611734"/>
              <a:gd name="connsiteY177" fmla="*/ 340488 h 1927097"/>
              <a:gd name="connsiteX178" fmla="*/ 6783125 w 9611734"/>
              <a:gd name="connsiteY178" fmla="*/ 340488 h 1927097"/>
              <a:gd name="connsiteX179" fmla="*/ 6783125 w 9611734"/>
              <a:gd name="connsiteY179" fmla="*/ 19596 h 1927097"/>
              <a:gd name="connsiteX180" fmla="*/ 4781944 w 9611734"/>
              <a:gd name="connsiteY180" fmla="*/ 803978 h 1927097"/>
              <a:gd name="connsiteX181" fmla="*/ 4592482 w 9611734"/>
              <a:gd name="connsiteY181" fmla="*/ 607489 h 1927097"/>
              <a:gd name="connsiteX182" fmla="*/ 4666970 w 9611734"/>
              <a:gd name="connsiteY182" fmla="*/ 452642 h 1927097"/>
              <a:gd name="connsiteX183" fmla="*/ 4943188 w 9611734"/>
              <a:gd name="connsiteY183" fmla="*/ 753937 h 1927097"/>
              <a:gd name="connsiteX184" fmla="*/ 4781944 w 9611734"/>
              <a:gd name="connsiteY184" fmla="*/ 803978 h 1927097"/>
              <a:gd name="connsiteX185" fmla="*/ 5050801 w 9611734"/>
              <a:gd name="connsiteY185" fmla="*/ 653855 h 1927097"/>
              <a:gd name="connsiteX186" fmla="*/ 4811388 w 9611734"/>
              <a:gd name="connsiteY186" fmla="*/ 390354 h 1927097"/>
              <a:gd name="connsiteX187" fmla="*/ 4929868 w 9611734"/>
              <a:gd name="connsiteY187" fmla="*/ 367083 h 1927097"/>
              <a:gd name="connsiteX188" fmla="*/ 5089885 w 9611734"/>
              <a:gd name="connsiteY188" fmla="*/ 523154 h 1927097"/>
              <a:gd name="connsiteX189" fmla="*/ 5050801 w 9611734"/>
              <a:gd name="connsiteY189" fmla="*/ 653855 h 1927097"/>
              <a:gd name="connsiteX190" fmla="*/ 4778263 w 9611734"/>
              <a:gd name="connsiteY190" fmla="*/ 355010 h 1927097"/>
              <a:gd name="connsiteX191" fmla="*/ 4725684 w 9611734"/>
              <a:gd name="connsiteY191" fmla="*/ 296396 h 1927097"/>
              <a:gd name="connsiteX192" fmla="*/ 4665743 w 9611734"/>
              <a:gd name="connsiteY192" fmla="*/ 175668 h 1927097"/>
              <a:gd name="connsiteX193" fmla="*/ 4781768 w 9611734"/>
              <a:gd name="connsiteY193" fmla="*/ 64738 h 1927097"/>
              <a:gd name="connsiteX194" fmla="*/ 4896568 w 9611734"/>
              <a:gd name="connsiteY194" fmla="*/ 181792 h 1927097"/>
              <a:gd name="connsiteX195" fmla="*/ 4778263 w 9611734"/>
              <a:gd name="connsiteY195" fmla="*/ 355010 h 1927097"/>
              <a:gd name="connsiteX196" fmla="*/ 4785624 w 9611734"/>
              <a:gd name="connsiteY196" fmla="*/ 0 h 1927097"/>
              <a:gd name="connsiteX197" fmla="*/ 4533943 w 9611734"/>
              <a:gd name="connsiteY197" fmla="*/ 211011 h 1927097"/>
              <a:gd name="connsiteX198" fmla="*/ 4631741 w 9611734"/>
              <a:gd name="connsiteY198" fmla="*/ 414674 h 1927097"/>
              <a:gd name="connsiteX199" fmla="*/ 4632968 w 9611734"/>
              <a:gd name="connsiteY199" fmla="*/ 417124 h 1927097"/>
              <a:gd name="connsiteX200" fmla="*/ 4458228 w 9611734"/>
              <a:gd name="connsiteY200" fmla="*/ 662254 h 1927097"/>
              <a:gd name="connsiteX201" fmla="*/ 4703775 w 9611734"/>
              <a:gd name="connsiteY201" fmla="*/ 892862 h 1927097"/>
              <a:gd name="connsiteX202" fmla="*/ 4979994 w 9611734"/>
              <a:gd name="connsiteY202" fmla="*/ 794005 h 1927097"/>
              <a:gd name="connsiteX203" fmla="*/ 5053255 w 9611734"/>
              <a:gd name="connsiteY203" fmla="*/ 873265 h 1927097"/>
              <a:gd name="connsiteX204" fmla="*/ 5245170 w 9611734"/>
              <a:gd name="connsiteY204" fmla="*/ 873265 h 1927097"/>
              <a:gd name="connsiteX205" fmla="*/ 5245170 w 9611734"/>
              <a:gd name="connsiteY205" fmla="*/ 867141 h 1927097"/>
              <a:gd name="connsiteX206" fmla="*/ 5088834 w 9611734"/>
              <a:gd name="connsiteY206" fmla="*/ 695148 h 1927097"/>
              <a:gd name="connsiteX207" fmla="*/ 5192766 w 9611734"/>
              <a:gd name="connsiteY207" fmla="*/ 457191 h 1927097"/>
              <a:gd name="connsiteX208" fmla="*/ 5032749 w 9611734"/>
              <a:gd name="connsiteY208" fmla="*/ 302345 h 1927097"/>
              <a:gd name="connsiteX209" fmla="*/ 4886051 w 9611734"/>
              <a:gd name="connsiteY209" fmla="*/ 331564 h 1927097"/>
              <a:gd name="connsiteX210" fmla="*/ 4883598 w 9611734"/>
              <a:gd name="connsiteY210" fmla="*/ 326665 h 1927097"/>
              <a:gd name="connsiteX211" fmla="*/ 5015573 w 9611734"/>
              <a:gd name="connsiteY211" fmla="*/ 165695 h 1927097"/>
              <a:gd name="connsiteX212" fmla="*/ 4785624 w 9611734"/>
              <a:gd name="connsiteY212" fmla="*/ 0 h 1927097"/>
              <a:gd name="connsiteX213" fmla="*/ 1128885 w 9611734"/>
              <a:gd name="connsiteY213" fmla="*/ 1543918 h 1927097"/>
              <a:gd name="connsiteX214" fmla="*/ 1293810 w 9611734"/>
              <a:gd name="connsiteY214" fmla="*/ 1375599 h 1927097"/>
              <a:gd name="connsiteX215" fmla="*/ 1441734 w 9611734"/>
              <a:gd name="connsiteY215" fmla="*/ 1543918 h 1927097"/>
              <a:gd name="connsiteX216" fmla="*/ 1128885 w 9611734"/>
              <a:gd name="connsiteY216" fmla="*/ 1543918 h 1927097"/>
              <a:gd name="connsiteX217" fmla="*/ 1293810 w 9611734"/>
              <a:gd name="connsiteY217" fmla="*/ 1292664 h 1927097"/>
              <a:gd name="connsiteX218" fmla="*/ 1020045 w 9611734"/>
              <a:gd name="connsiteY218" fmla="*/ 1614780 h 1927097"/>
              <a:gd name="connsiteX219" fmla="*/ 1293810 w 9611734"/>
              <a:gd name="connsiteY219" fmla="*/ 1927098 h 1927097"/>
              <a:gd name="connsiteX220" fmla="*/ 1543037 w 9611734"/>
              <a:gd name="connsiteY220" fmla="*/ 1728334 h 1927097"/>
              <a:gd name="connsiteX221" fmla="*/ 1450147 w 9611734"/>
              <a:gd name="connsiteY221" fmla="*/ 1704013 h 1927097"/>
              <a:gd name="connsiteX222" fmla="*/ 1303450 w 9611734"/>
              <a:gd name="connsiteY222" fmla="*/ 1841888 h 1927097"/>
              <a:gd name="connsiteX223" fmla="*/ 1125029 w 9611734"/>
              <a:gd name="connsiteY223" fmla="*/ 1616180 h 1927097"/>
              <a:gd name="connsiteX224" fmla="*/ 1544089 w 9611734"/>
              <a:gd name="connsiteY224" fmla="*/ 1616180 h 1927097"/>
              <a:gd name="connsiteX225" fmla="*/ 1544089 w 9611734"/>
              <a:gd name="connsiteY225" fmla="*/ 1582061 h 1927097"/>
              <a:gd name="connsiteX226" fmla="*/ 1293810 w 9611734"/>
              <a:gd name="connsiteY226" fmla="*/ 1292664 h 1927097"/>
              <a:gd name="connsiteX227" fmla="*/ 2967595 w 9611734"/>
              <a:gd name="connsiteY227" fmla="*/ 1543918 h 1927097"/>
              <a:gd name="connsiteX228" fmla="*/ 3132520 w 9611734"/>
              <a:gd name="connsiteY228" fmla="*/ 1375599 h 1927097"/>
              <a:gd name="connsiteX229" fmla="*/ 3280444 w 9611734"/>
              <a:gd name="connsiteY229" fmla="*/ 1543918 h 1927097"/>
              <a:gd name="connsiteX230" fmla="*/ 2967595 w 9611734"/>
              <a:gd name="connsiteY230" fmla="*/ 1543918 h 1927097"/>
              <a:gd name="connsiteX231" fmla="*/ 3132520 w 9611734"/>
              <a:gd name="connsiteY231" fmla="*/ 1292664 h 1927097"/>
              <a:gd name="connsiteX232" fmla="*/ 2858756 w 9611734"/>
              <a:gd name="connsiteY232" fmla="*/ 1614780 h 1927097"/>
              <a:gd name="connsiteX233" fmla="*/ 3132520 w 9611734"/>
              <a:gd name="connsiteY233" fmla="*/ 1927098 h 1927097"/>
              <a:gd name="connsiteX234" fmla="*/ 3381748 w 9611734"/>
              <a:gd name="connsiteY234" fmla="*/ 1728334 h 1927097"/>
              <a:gd name="connsiteX235" fmla="*/ 3288857 w 9611734"/>
              <a:gd name="connsiteY235" fmla="*/ 1704013 h 1927097"/>
              <a:gd name="connsiteX236" fmla="*/ 3142160 w 9611734"/>
              <a:gd name="connsiteY236" fmla="*/ 1841888 h 1927097"/>
              <a:gd name="connsiteX237" fmla="*/ 2963740 w 9611734"/>
              <a:gd name="connsiteY237" fmla="*/ 1616180 h 1927097"/>
              <a:gd name="connsiteX238" fmla="*/ 3382799 w 9611734"/>
              <a:gd name="connsiteY238" fmla="*/ 1616180 h 1927097"/>
              <a:gd name="connsiteX239" fmla="*/ 3382799 w 9611734"/>
              <a:gd name="connsiteY239" fmla="*/ 1582061 h 1927097"/>
              <a:gd name="connsiteX240" fmla="*/ 3132520 w 9611734"/>
              <a:gd name="connsiteY240" fmla="*/ 1292664 h 1927097"/>
              <a:gd name="connsiteX241" fmla="*/ 3766631 w 9611734"/>
              <a:gd name="connsiteY241" fmla="*/ 1292664 h 1927097"/>
              <a:gd name="connsiteX242" fmla="*/ 3485505 w 9611734"/>
              <a:gd name="connsiteY242" fmla="*/ 1616005 h 1927097"/>
              <a:gd name="connsiteX243" fmla="*/ 3761723 w 9611734"/>
              <a:gd name="connsiteY243" fmla="*/ 1927098 h 1927097"/>
              <a:gd name="connsiteX244" fmla="*/ 4012178 w 9611734"/>
              <a:gd name="connsiteY244" fmla="*/ 1709962 h 1927097"/>
              <a:gd name="connsiteX245" fmla="*/ 3915606 w 9611734"/>
              <a:gd name="connsiteY245" fmla="*/ 1686692 h 1927097"/>
              <a:gd name="connsiteX246" fmla="*/ 3768909 w 9611734"/>
              <a:gd name="connsiteY246" fmla="*/ 1840313 h 1927097"/>
              <a:gd name="connsiteX247" fmla="*/ 3591716 w 9611734"/>
              <a:gd name="connsiteY247" fmla="*/ 1608481 h 1927097"/>
              <a:gd name="connsiteX248" fmla="*/ 3764002 w 9611734"/>
              <a:gd name="connsiteY248" fmla="*/ 1379098 h 1927097"/>
              <a:gd name="connsiteX249" fmla="*/ 3915606 w 9611734"/>
              <a:gd name="connsiteY249" fmla="*/ 1525546 h 1927097"/>
              <a:gd name="connsiteX250" fmla="*/ 4012178 w 9611734"/>
              <a:gd name="connsiteY250" fmla="*/ 1502275 h 1927097"/>
              <a:gd name="connsiteX251" fmla="*/ 3766631 w 9611734"/>
              <a:gd name="connsiteY251" fmla="*/ 1292664 h 1927097"/>
              <a:gd name="connsiteX252" fmla="*/ 879833 w 9611734"/>
              <a:gd name="connsiteY252" fmla="*/ 1060831 h 1927097"/>
              <a:gd name="connsiteX253" fmla="*/ 718589 w 9611734"/>
              <a:gd name="connsiteY253" fmla="*/ 1060831 h 1927097"/>
              <a:gd name="connsiteX254" fmla="*/ 465680 w 9611734"/>
              <a:gd name="connsiteY254" fmla="*/ 1748805 h 1927097"/>
              <a:gd name="connsiteX255" fmla="*/ 211545 w 9611734"/>
              <a:gd name="connsiteY255" fmla="*/ 1060831 h 1927097"/>
              <a:gd name="connsiteX256" fmla="*/ 42765 w 9611734"/>
              <a:gd name="connsiteY256" fmla="*/ 1060831 h 1927097"/>
              <a:gd name="connsiteX257" fmla="*/ 42765 w 9611734"/>
              <a:gd name="connsiteY257" fmla="*/ 1914675 h 1927097"/>
              <a:gd name="connsiteX258" fmla="*/ 148976 w 9611734"/>
              <a:gd name="connsiteY258" fmla="*/ 1914675 h 1927097"/>
              <a:gd name="connsiteX259" fmla="*/ 148976 w 9611734"/>
              <a:gd name="connsiteY259" fmla="*/ 1179284 h 1927097"/>
              <a:gd name="connsiteX260" fmla="*/ 421513 w 9611734"/>
              <a:gd name="connsiteY260" fmla="*/ 1914850 h 1927097"/>
              <a:gd name="connsiteX261" fmla="*/ 503362 w 9611734"/>
              <a:gd name="connsiteY261" fmla="*/ 1914850 h 1927097"/>
              <a:gd name="connsiteX262" fmla="*/ 773447 w 9611734"/>
              <a:gd name="connsiteY262" fmla="*/ 1178060 h 1927097"/>
              <a:gd name="connsiteX263" fmla="*/ 773447 w 9611734"/>
              <a:gd name="connsiteY263" fmla="*/ 1914850 h 1927097"/>
              <a:gd name="connsiteX264" fmla="*/ 879833 w 9611734"/>
              <a:gd name="connsiteY264" fmla="*/ 1914850 h 1927097"/>
              <a:gd name="connsiteX265" fmla="*/ 879833 w 9611734"/>
              <a:gd name="connsiteY265" fmla="*/ 1060831 h 1927097"/>
              <a:gd name="connsiteX266" fmla="*/ 1920559 w 9611734"/>
              <a:gd name="connsiteY266" fmla="*/ 1840488 h 1927097"/>
              <a:gd name="connsiteX267" fmla="*/ 1753181 w 9611734"/>
              <a:gd name="connsiteY267" fmla="*/ 1609881 h 1927097"/>
              <a:gd name="connsiteX268" fmla="*/ 1920559 w 9611734"/>
              <a:gd name="connsiteY268" fmla="*/ 1379273 h 1927097"/>
              <a:gd name="connsiteX269" fmla="*/ 2087938 w 9611734"/>
              <a:gd name="connsiteY269" fmla="*/ 1609881 h 1927097"/>
              <a:gd name="connsiteX270" fmla="*/ 1920559 w 9611734"/>
              <a:gd name="connsiteY270" fmla="*/ 1840488 h 1927097"/>
              <a:gd name="connsiteX271" fmla="*/ 2186963 w 9611734"/>
              <a:gd name="connsiteY271" fmla="*/ 1060831 h 1927097"/>
              <a:gd name="connsiteX272" fmla="*/ 2085659 w 9611734"/>
              <a:gd name="connsiteY272" fmla="*/ 1060831 h 1927097"/>
              <a:gd name="connsiteX273" fmla="*/ 2085659 w 9611734"/>
              <a:gd name="connsiteY273" fmla="*/ 1421965 h 1927097"/>
              <a:gd name="connsiteX274" fmla="*/ 1903559 w 9611734"/>
              <a:gd name="connsiteY274" fmla="*/ 1292664 h 1927097"/>
              <a:gd name="connsiteX275" fmla="*/ 1646970 w 9611734"/>
              <a:gd name="connsiteY275" fmla="*/ 1613555 h 1927097"/>
              <a:gd name="connsiteX276" fmla="*/ 1894971 w 9611734"/>
              <a:gd name="connsiteY276" fmla="*/ 1927098 h 1927097"/>
              <a:gd name="connsiteX277" fmla="*/ 2085659 w 9611734"/>
              <a:gd name="connsiteY277" fmla="*/ 1791672 h 1927097"/>
              <a:gd name="connsiteX278" fmla="*/ 2085659 w 9611734"/>
              <a:gd name="connsiteY278" fmla="*/ 1838039 h 1927097"/>
              <a:gd name="connsiteX279" fmla="*/ 2091794 w 9611734"/>
              <a:gd name="connsiteY279" fmla="*/ 1914850 h 1927097"/>
              <a:gd name="connsiteX280" fmla="*/ 2194499 w 9611734"/>
              <a:gd name="connsiteY280" fmla="*/ 1914850 h 1927097"/>
              <a:gd name="connsiteX281" fmla="*/ 2187138 w 9611734"/>
              <a:gd name="connsiteY281" fmla="*/ 1787998 h 1927097"/>
              <a:gd name="connsiteX282" fmla="*/ 2187138 w 9611734"/>
              <a:gd name="connsiteY282" fmla="*/ 1060831 h 1927097"/>
              <a:gd name="connsiteX283" fmla="*/ 2956729 w 9611734"/>
              <a:gd name="connsiteY283" fmla="*/ 1060831 h 1927097"/>
              <a:gd name="connsiteX284" fmla="*/ 2296854 w 9611734"/>
              <a:gd name="connsiteY284" fmla="*/ 1060831 h 1927097"/>
              <a:gd name="connsiteX285" fmla="*/ 2296854 w 9611734"/>
              <a:gd name="connsiteY285" fmla="*/ 1149890 h 1927097"/>
              <a:gd name="connsiteX286" fmla="*/ 2574300 w 9611734"/>
              <a:gd name="connsiteY286" fmla="*/ 1149890 h 1927097"/>
              <a:gd name="connsiteX287" fmla="*/ 2574300 w 9611734"/>
              <a:gd name="connsiteY287" fmla="*/ 1914850 h 1927097"/>
              <a:gd name="connsiteX288" fmla="*/ 2680686 w 9611734"/>
              <a:gd name="connsiteY288" fmla="*/ 1914850 h 1927097"/>
              <a:gd name="connsiteX289" fmla="*/ 2680686 w 9611734"/>
              <a:gd name="connsiteY289" fmla="*/ 1149890 h 1927097"/>
              <a:gd name="connsiteX290" fmla="*/ 2956904 w 9611734"/>
              <a:gd name="connsiteY290" fmla="*/ 1149890 h 1927097"/>
              <a:gd name="connsiteX291" fmla="*/ 2956904 w 9611734"/>
              <a:gd name="connsiteY291" fmla="*/ 1060831 h 1927097"/>
              <a:gd name="connsiteX292" fmla="*/ 4229682 w 9611734"/>
              <a:gd name="connsiteY292" fmla="*/ 1060831 h 1927097"/>
              <a:gd name="connsiteX293" fmla="*/ 4128203 w 9611734"/>
              <a:gd name="connsiteY293" fmla="*/ 1060831 h 1927097"/>
              <a:gd name="connsiteX294" fmla="*/ 4128203 w 9611734"/>
              <a:gd name="connsiteY294" fmla="*/ 1914675 h 1927097"/>
              <a:gd name="connsiteX295" fmla="*/ 4229682 w 9611734"/>
              <a:gd name="connsiteY295" fmla="*/ 1914675 h 1927097"/>
              <a:gd name="connsiteX296" fmla="*/ 4229682 w 9611734"/>
              <a:gd name="connsiteY296" fmla="*/ 1513473 h 1927097"/>
              <a:gd name="connsiteX297" fmla="*/ 4362884 w 9611734"/>
              <a:gd name="connsiteY297" fmla="*/ 1370699 h 1927097"/>
              <a:gd name="connsiteX298" fmla="*/ 4494859 w 9611734"/>
              <a:gd name="connsiteY298" fmla="*/ 1513473 h 1927097"/>
              <a:gd name="connsiteX299" fmla="*/ 4494859 w 9611734"/>
              <a:gd name="connsiteY299" fmla="*/ 1914850 h 1927097"/>
              <a:gd name="connsiteX300" fmla="*/ 4596338 w 9611734"/>
              <a:gd name="connsiteY300" fmla="*/ 1914850 h 1927097"/>
              <a:gd name="connsiteX301" fmla="*/ 4596338 w 9611734"/>
              <a:gd name="connsiteY301" fmla="*/ 1492827 h 1927097"/>
              <a:gd name="connsiteX302" fmla="*/ 4399515 w 9611734"/>
              <a:gd name="connsiteY302" fmla="*/ 1292839 h 1927097"/>
              <a:gd name="connsiteX303" fmla="*/ 4229682 w 9611734"/>
              <a:gd name="connsiteY303" fmla="*/ 1399044 h 1927097"/>
              <a:gd name="connsiteX304" fmla="*/ 4229682 w 9611734"/>
              <a:gd name="connsiteY304" fmla="*/ 1060831 h 192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Lst>
            <a:rect l="l" t="t" r="r" b="b"/>
            <a:pathLst>
              <a:path w="9611734" h="1927097">
                <a:moveTo>
                  <a:pt x="950465" y="818675"/>
                </a:moveTo>
                <a:cubicBezTo>
                  <a:pt x="856347" y="818675"/>
                  <a:pt x="803768" y="729617"/>
                  <a:pt x="803768" y="568646"/>
                </a:cubicBezTo>
                <a:cubicBezTo>
                  <a:pt x="803768" y="405226"/>
                  <a:pt x="856347" y="318617"/>
                  <a:pt x="950465" y="318617"/>
                </a:cubicBezTo>
                <a:cubicBezTo>
                  <a:pt x="1044582" y="318617"/>
                  <a:pt x="1097162" y="406451"/>
                  <a:pt x="1097162" y="568646"/>
                </a:cubicBezTo>
                <a:cubicBezTo>
                  <a:pt x="1097162" y="732066"/>
                  <a:pt x="1044582" y="818675"/>
                  <a:pt x="950465" y="818675"/>
                </a:cubicBezTo>
                <a:moveTo>
                  <a:pt x="950465" y="251429"/>
                </a:moveTo>
                <a:cubicBezTo>
                  <a:pt x="758549" y="251429"/>
                  <a:pt x="652338" y="394203"/>
                  <a:pt x="652338" y="568646"/>
                </a:cubicBezTo>
                <a:cubicBezTo>
                  <a:pt x="652338" y="743089"/>
                  <a:pt x="758724" y="885863"/>
                  <a:pt x="950465" y="885863"/>
                </a:cubicBezTo>
                <a:cubicBezTo>
                  <a:pt x="1142381" y="885863"/>
                  <a:pt x="1248591" y="743089"/>
                  <a:pt x="1248591" y="568646"/>
                </a:cubicBezTo>
                <a:cubicBezTo>
                  <a:pt x="1248767" y="394028"/>
                  <a:pt x="1142381" y="251429"/>
                  <a:pt x="950465" y="251429"/>
                </a:cubicBezTo>
                <a:moveTo>
                  <a:pt x="2283534" y="251429"/>
                </a:moveTo>
                <a:cubicBezTo>
                  <a:pt x="2193097" y="251429"/>
                  <a:pt x="2142971" y="290447"/>
                  <a:pt x="2114929" y="340488"/>
                </a:cubicBezTo>
                <a:lnTo>
                  <a:pt x="2107568" y="340488"/>
                </a:lnTo>
                <a:lnTo>
                  <a:pt x="2107568" y="263677"/>
                </a:lnTo>
                <a:lnTo>
                  <a:pt x="1963324" y="263677"/>
                </a:lnTo>
                <a:lnTo>
                  <a:pt x="1963324" y="873615"/>
                </a:lnTo>
                <a:lnTo>
                  <a:pt x="2107568" y="873615"/>
                </a:lnTo>
                <a:lnTo>
                  <a:pt x="2107568" y="479412"/>
                </a:lnTo>
                <a:cubicBezTo>
                  <a:pt x="2107568" y="389129"/>
                  <a:pt x="2154013" y="336638"/>
                  <a:pt x="2228501" y="336638"/>
                </a:cubicBezTo>
                <a:cubicBezTo>
                  <a:pt x="2300535" y="336638"/>
                  <a:pt x="2332433" y="384230"/>
                  <a:pt x="2332433" y="456142"/>
                </a:cubicBezTo>
                <a:lnTo>
                  <a:pt x="2332433" y="873265"/>
                </a:lnTo>
                <a:lnTo>
                  <a:pt x="2476677" y="873265"/>
                </a:lnTo>
                <a:lnTo>
                  <a:pt x="2476677" y="455092"/>
                </a:lnTo>
                <a:cubicBezTo>
                  <a:pt x="2476502" y="329465"/>
                  <a:pt x="2410602" y="251429"/>
                  <a:pt x="2283534" y="251429"/>
                </a:cubicBezTo>
                <a:moveTo>
                  <a:pt x="2803897" y="251429"/>
                </a:moveTo>
                <a:cubicBezTo>
                  <a:pt x="2670696" y="251429"/>
                  <a:pt x="2570444" y="307594"/>
                  <a:pt x="2570444" y="427097"/>
                </a:cubicBezTo>
                <a:cubicBezTo>
                  <a:pt x="2570444" y="528403"/>
                  <a:pt x="2640024" y="583168"/>
                  <a:pt x="2718368" y="602765"/>
                </a:cubicBezTo>
                <a:lnTo>
                  <a:pt x="2840528" y="633209"/>
                </a:lnTo>
                <a:cubicBezTo>
                  <a:pt x="2905201" y="649131"/>
                  <a:pt x="2934645" y="672227"/>
                  <a:pt x="2934645" y="723493"/>
                </a:cubicBezTo>
                <a:cubicBezTo>
                  <a:pt x="2934645" y="785781"/>
                  <a:pt x="2890654" y="821125"/>
                  <a:pt x="2813712" y="821125"/>
                </a:cubicBezTo>
                <a:cubicBezTo>
                  <a:pt x="2730636" y="821125"/>
                  <a:pt x="2687872" y="780882"/>
                  <a:pt x="2674376" y="679576"/>
                </a:cubicBezTo>
                <a:lnTo>
                  <a:pt x="2544855" y="716144"/>
                </a:lnTo>
                <a:cubicBezTo>
                  <a:pt x="2552216" y="821125"/>
                  <a:pt x="2650014" y="885688"/>
                  <a:pt x="2797763" y="885688"/>
                </a:cubicBezTo>
                <a:cubicBezTo>
                  <a:pt x="2962688" y="885688"/>
                  <a:pt x="3051898" y="808877"/>
                  <a:pt x="3051898" y="686924"/>
                </a:cubicBezTo>
                <a:cubicBezTo>
                  <a:pt x="3051898" y="572320"/>
                  <a:pt x="2972503" y="524729"/>
                  <a:pt x="2889427" y="503908"/>
                </a:cubicBezTo>
                <a:lnTo>
                  <a:pt x="2772174" y="474688"/>
                </a:lnTo>
                <a:cubicBezTo>
                  <a:pt x="2713461" y="459991"/>
                  <a:pt x="2687872" y="433221"/>
                  <a:pt x="2687872" y="394203"/>
                </a:cubicBezTo>
                <a:cubicBezTo>
                  <a:pt x="2687872" y="345387"/>
                  <a:pt x="2729409" y="316167"/>
                  <a:pt x="2791804" y="316167"/>
                </a:cubicBezTo>
                <a:cubicBezTo>
                  <a:pt x="2865065" y="316167"/>
                  <a:pt x="2910284" y="356410"/>
                  <a:pt x="2916418" y="433221"/>
                </a:cubicBezTo>
                <a:lnTo>
                  <a:pt x="3038578" y="396652"/>
                </a:lnTo>
                <a:cubicBezTo>
                  <a:pt x="3023856" y="311093"/>
                  <a:pt x="2939553" y="251429"/>
                  <a:pt x="2803897" y="251429"/>
                </a:cubicBezTo>
                <a:moveTo>
                  <a:pt x="3409965" y="818675"/>
                </a:moveTo>
                <a:cubicBezTo>
                  <a:pt x="3315848" y="818675"/>
                  <a:pt x="3263268" y="729617"/>
                  <a:pt x="3263268" y="568646"/>
                </a:cubicBezTo>
                <a:cubicBezTo>
                  <a:pt x="3263268" y="405226"/>
                  <a:pt x="3315848" y="318617"/>
                  <a:pt x="3409965" y="318617"/>
                </a:cubicBezTo>
                <a:cubicBezTo>
                  <a:pt x="3504083" y="318617"/>
                  <a:pt x="3556663" y="406451"/>
                  <a:pt x="3556663" y="568646"/>
                </a:cubicBezTo>
                <a:cubicBezTo>
                  <a:pt x="3556487" y="732066"/>
                  <a:pt x="3504083" y="818675"/>
                  <a:pt x="3409965" y="818675"/>
                </a:cubicBezTo>
                <a:moveTo>
                  <a:pt x="3409965" y="251429"/>
                </a:moveTo>
                <a:cubicBezTo>
                  <a:pt x="3218050" y="251429"/>
                  <a:pt x="3111839" y="394203"/>
                  <a:pt x="3111839" y="568646"/>
                </a:cubicBezTo>
                <a:cubicBezTo>
                  <a:pt x="3111839" y="743089"/>
                  <a:pt x="3218225" y="885863"/>
                  <a:pt x="3409965" y="885863"/>
                </a:cubicBezTo>
                <a:cubicBezTo>
                  <a:pt x="3601881" y="885863"/>
                  <a:pt x="3708092" y="743089"/>
                  <a:pt x="3708092" y="568646"/>
                </a:cubicBezTo>
                <a:cubicBezTo>
                  <a:pt x="3708092" y="394028"/>
                  <a:pt x="3601706" y="251429"/>
                  <a:pt x="3409965" y="251429"/>
                </a:cubicBezTo>
                <a:moveTo>
                  <a:pt x="4113656" y="251429"/>
                </a:moveTo>
                <a:cubicBezTo>
                  <a:pt x="4023219" y="251429"/>
                  <a:pt x="3973094" y="290447"/>
                  <a:pt x="3945051" y="340488"/>
                </a:cubicBezTo>
                <a:lnTo>
                  <a:pt x="3937690" y="340488"/>
                </a:lnTo>
                <a:lnTo>
                  <a:pt x="3937690" y="263677"/>
                </a:lnTo>
                <a:lnTo>
                  <a:pt x="3793446" y="263677"/>
                </a:lnTo>
                <a:lnTo>
                  <a:pt x="3793446" y="873615"/>
                </a:lnTo>
                <a:lnTo>
                  <a:pt x="3937690" y="873615"/>
                </a:lnTo>
                <a:lnTo>
                  <a:pt x="3937690" y="479412"/>
                </a:lnTo>
                <a:cubicBezTo>
                  <a:pt x="3937690" y="389129"/>
                  <a:pt x="3984135" y="336638"/>
                  <a:pt x="4058623" y="336638"/>
                </a:cubicBezTo>
                <a:cubicBezTo>
                  <a:pt x="4130657" y="336638"/>
                  <a:pt x="4162555" y="384230"/>
                  <a:pt x="4162555" y="456142"/>
                </a:cubicBezTo>
                <a:lnTo>
                  <a:pt x="4162555" y="873265"/>
                </a:lnTo>
                <a:lnTo>
                  <a:pt x="4306799" y="873265"/>
                </a:lnTo>
                <a:lnTo>
                  <a:pt x="4306799" y="455092"/>
                </a:lnTo>
                <a:cubicBezTo>
                  <a:pt x="4306799" y="329465"/>
                  <a:pt x="4240724" y="251429"/>
                  <a:pt x="4113656" y="251429"/>
                </a:cubicBezTo>
                <a:moveTo>
                  <a:pt x="6255401" y="818675"/>
                </a:moveTo>
                <a:cubicBezTo>
                  <a:pt x="6161283" y="818675"/>
                  <a:pt x="6108704" y="729617"/>
                  <a:pt x="6108704" y="568646"/>
                </a:cubicBezTo>
                <a:cubicBezTo>
                  <a:pt x="6108704" y="405226"/>
                  <a:pt x="6161283" y="318617"/>
                  <a:pt x="6255401" y="318617"/>
                </a:cubicBezTo>
                <a:cubicBezTo>
                  <a:pt x="6349518" y="318617"/>
                  <a:pt x="6402098" y="406451"/>
                  <a:pt x="6402098" y="568646"/>
                </a:cubicBezTo>
                <a:cubicBezTo>
                  <a:pt x="6402098" y="732066"/>
                  <a:pt x="6349518" y="818675"/>
                  <a:pt x="6255401" y="818675"/>
                </a:cubicBezTo>
                <a:moveTo>
                  <a:pt x="6255401" y="251429"/>
                </a:moveTo>
                <a:cubicBezTo>
                  <a:pt x="6063485" y="251429"/>
                  <a:pt x="5957274" y="394203"/>
                  <a:pt x="5957274" y="568646"/>
                </a:cubicBezTo>
                <a:cubicBezTo>
                  <a:pt x="5957274" y="743089"/>
                  <a:pt x="6063660" y="885863"/>
                  <a:pt x="6255401" y="885863"/>
                </a:cubicBezTo>
                <a:cubicBezTo>
                  <a:pt x="6447316" y="885863"/>
                  <a:pt x="6553528" y="743089"/>
                  <a:pt x="6553528" y="568646"/>
                </a:cubicBezTo>
                <a:cubicBezTo>
                  <a:pt x="6553528" y="394028"/>
                  <a:pt x="6447316" y="251429"/>
                  <a:pt x="6255401" y="251429"/>
                </a:cubicBezTo>
                <a:moveTo>
                  <a:pt x="7588295" y="251429"/>
                </a:moveTo>
                <a:cubicBezTo>
                  <a:pt x="7497858" y="251429"/>
                  <a:pt x="7447732" y="290447"/>
                  <a:pt x="7419689" y="340488"/>
                </a:cubicBezTo>
                <a:lnTo>
                  <a:pt x="7412328" y="340488"/>
                </a:lnTo>
                <a:lnTo>
                  <a:pt x="7412328" y="263677"/>
                </a:lnTo>
                <a:lnTo>
                  <a:pt x="7268085" y="263677"/>
                </a:lnTo>
                <a:lnTo>
                  <a:pt x="7268085" y="873615"/>
                </a:lnTo>
                <a:lnTo>
                  <a:pt x="7412328" y="873615"/>
                </a:lnTo>
                <a:lnTo>
                  <a:pt x="7412328" y="479412"/>
                </a:lnTo>
                <a:cubicBezTo>
                  <a:pt x="7412328" y="389129"/>
                  <a:pt x="7458774" y="336638"/>
                  <a:pt x="7533262" y="336638"/>
                </a:cubicBezTo>
                <a:cubicBezTo>
                  <a:pt x="7605295" y="336638"/>
                  <a:pt x="7637194" y="384230"/>
                  <a:pt x="7637194" y="456142"/>
                </a:cubicBezTo>
                <a:lnTo>
                  <a:pt x="7637194" y="873265"/>
                </a:lnTo>
                <a:lnTo>
                  <a:pt x="7781438" y="873265"/>
                </a:lnTo>
                <a:lnTo>
                  <a:pt x="7781438" y="455092"/>
                </a:lnTo>
                <a:cubicBezTo>
                  <a:pt x="7781438" y="329465"/>
                  <a:pt x="7715362" y="251429"/>
                  <a:pt x="7588295" y="251429"/>
                </a:cubicBezTo>
                <a:moveTo>
                  <a:pt x="8108833" y="251429"/>
                </a:moveTo>
                <a:cubicBezTo>
                  <a:pt x="7975631" y="251429"/>
                  <a:pt x="7875380" y="307594"/>
                  <a:pt x="7875380" y="427097"/>
                </a:cubicBezTo>
                <a:cubicBezTo>
                  <a:pt x="7875380" y="528403"/>
                  <a:pt x="7944960" y="583168"/>
                  <a:pt x="8023304" y="602765"/>
                </a:cubicBezTo>
                <a:lnTo>
                  <a:pt x="8145464" y="633209"/>
                </a:lnTo>
                <a:cubicBezTo>
                  <a:pt x="8210137" y="649131"/>
                  <a:pt x="8239581" y="672227"/>
                  <a:pt x="8239581" y="723493"/>
                </a:cubicBezTo>
                <a:cubicBezTo>
                  <a:pt x="8239581" y="785781"/>
                  <a:pt x="8195589" y="821125"/>
                  <a:pt x="8118648" y="821125"/>
                </a:cubicBezTo>
                <a:cubicBezTo>
                  <a:pt x="8035573" y="821125"/>
                  <a:pt x="7992808" y="780882"/>
                  <a:pt x="7979312" y="679576"/>
                </a:cubicBezTo>
                <a:lnTo>
                  <a:pt x="7849791" y="716144"/>
                </a:lnTo>
                <a:cubicBezTo>
                  <a:pt x="7857152" y="821125"/>
                  <a:pt x="7954950" y="885688"/>
                  <a:pt x="8102699" y="885688"/>
                </a:cubicBezTo>
                <a:cubicBezTo>
                  <a:pt x="8267624" y="885688"/>
                  <a:pt x="8356834" y="808877"/>
                  <a:pt x="8356834" y="686924"/>
                </a:cubicBezTo>
                <a:cubicBezTo>
                  <a:pt x="8356834" y="572320"/>
                  <a:pt x="8277439" y="524729"/>
                  <a:pt x="8194363" y="503908"/>
                </a:cubicBezTo>
                <a:lnTo>
                  <a:pt x="8077110" y="474688"/>
                </a:lnTo>
                <a:cubicBezTo>
                  <a:pt x="8018396" y="459991"/>
                  <a:pt x="7992808" y="433221"/>
                  <a:pt x="7992808" y="394203"/>
                </a:cubicBezTo>
                <a:cubicBezTo>
                  <a:pt x="7992808" y="345387"/>
                  <a:pt x="8034346" y="316167"/>
                  <a:pt x="8096740" y="316167"/>
                </a:cubicBezTo>
                <a:cubicBezTo>
                  <a:pt x="8170001" y="316167"/>
                  <a:pt x="8215220" y="356410"/>
                  <a:pt x="8221353" y="433221"/>
                </a:cubicBezTo>
                <a:lnTo>
                  <a:pt x="8343514" y="396652"/>
                </a:lnTo>
                <a:cubicBezTo>
                  <a:pt x="8328791" y="311093"/>
                  <a:pt x="8244489" y="251429"/>
                  <a:pt x="8108833" y="251429"/>
                </a:cubicBezTo>
                <a:moveTo>
                  <a:pt x="8714726" y="818675"/>
                </a:moveTo>
                <a:cubicBezTo>
                  <a:pt x="8620608" y="818675"/>
                  <a:pt x="8568028" y="729617"/>
                  <a:pt x="8568028" y="568646"/>
                </a:cubicBezTo>
                <a:cubicBezTo>
                  <a:pt x="8568028" y="405226"/>
                  <a:pt x="8620608" y="318617"/>
                  <a:pt x="8714726" y="318617"/>
                </a:cubicBezTo>
                <a:cubicBezTo>
                  <a:pt x="8808844" y="318617"/>
                  <a:pt x="8861423" y="406451"/>
                  <a:pt x="8861423" y="568646"/>
                </a:cubicBezTo>
                <a:cubicBezTo>
                  <a:pt x="8861423" y="732066"/>
                  <a:pt x="8808844" y="818675"/>
                  <a:pt x="8714726" y="818675"/>
                </a:cubicBezTo>
                <a:moveTo>
                  <a:pt x="8714726" y="251429"/>
                </a:moveTo>
                <a:cubicBezTo>
                  <a:pt x="8522810" y="251429"/>
                  <a:pt x="8416599" y="394203"/>
                  <a:pt x="8416599" y="568646"/>
                </a:cubicBezTo>
                <a:cubicBezTo>
                  <a:pt x="8416599" y="743089"/>
                  <a:pt x="8522810" y="885863"/>
                  <a:pt x="8714726" y="885863"/>
                </a:cubicBezTo>
                <a:cubicBezTo>
                  <a:pt x="8906641" y="885863"/>
                  <a:pt x="9012852" y="743089"/>
                  <a:pt x="9012852" y="568646"/>
                </a:cubicBezTo>
                <a:cubicBezTo>
                  <a:pt x="9012852" y="394028"/>
                  <a:pt x="8906641" y="251429"/>
                  <a:pt x="8714726" y="251429"/>
                </a:cubicBezTo>
                <a:moveTo>
                  <a:pt x="9418592" y="251429"/>
                </a:moveTo>
                <a:cubicBezTo>
                  <a:pt x="9328155" y="251429"/>
                  <a:pt x="9278029" y="290447"/>
                  <a:pt x="9249987" y="340488"/>
                </a:cubicBezTo>
                <a:lnTo>
                  <a:pt x="9242625" y="340488"/>
                </a:lnTo>
                <a:lnTo>
                  <a:pt x="9242625" y="263677"/>
                </a:lnTo>
                <a:lnTo>
                  <a:pt x="9098382" y="263677"/>
                </a:lnTo>
                <a:lnTo>
                  <a:pt x="9098382" y="873615"/>
                </a:lnTo>
                <a:lnTo>
                  <a:pt x="9242625" y="873615"/>
                </a:lnTo>
                <a:lnTo>
                  <a:pt x="9242625" y="479412"/>
                </a:lnTo>
                <a:cubicBezTo>
                  <a:pt x="9242625" y="389129"/>
                  <a:pt x="9289071" y="336638"/>
                  <a:pt x="9363559" y="336638"/>
                </a:cubicBezTo>
                <a:cubicBezTo>
                  <a:pt x="9435593" y="336638"/>
                  <a:pt x="9467491" y="384230"/>
                  <a:pt x="9467491" y="456142"/>
                </a:cubicBezTo>
                <a:lnTo>
                  <a:pt x="9467491" y="873265"/>
                </a:lnTo>
                <a:lnTo>
                  <a:pt x="9611734" y="873265"/>
                </a:lnTo>
                <a:lnTo>
                  <a:pt x="9611734" y="455092"/>
                </a:lnTo>
                <a:cubicBezTo>
                  <a:pt x="9611560" y="329465"/>
                  <a:pt x="9545660" y="251429"/>
                  <a:pt x="9418592" y="251429"/>
                </a:cubicBezTo>
                <a:moveTo>
                  <a:pt x="566984" y="19596"/>
                </a:moveTo>
                <a:lnTo>
                  <a:pt x="415379" y="19596"/>
                </a:lnTo>
                <a:lnTo>
                  <a:pt x="415379" y="650356"/>
                </a:lnTo>
                <a:cubicBezTo>
                  <a:pt x="415379" y="752887"/>
                  <a:pt x="376295" y="813776"/>
                  <a:pt x="283404" y="813776"/>
                </a:cubicBezTo>
                <a:cubicBezTo>
                  <a:pt x="191740" y="813776"/>
                  <a:pt x="151429" y="749213"/>
                  <a:pt x="151429" y="638108"/>
                </a:cubicBezTo>
                <a:lnTo>
                  <a:pt x="151429" y="521055"/>
                </a:lnTo>
                <a:lnTo>
                  <a:pt x="0" y="558848"/>
                </a:lnTo>
                <a:lnTo>
                  <a:pt x="0" y="611338"/>
                </a:lnTo>
                <a:cubicBezTo>
                  <a:pt x="0" y="771084"/>
                  <a:pt x="79395" y="893212"/>
                  <a:pt x="283580" y="893212"/>
                </a:cubicBezTo>
                <a:cubicBezTo>
                  <a:pt x="487589" y="893212"/>
                  <a:pt x="566984" y="771259"/>
                  <a:pt x="566984" y="611338"/>
                </a:cubicBezTo>
                <a:lnTo>
                  <a:pt x="566984" y="19596"/>
                </a:lnTo>
                <a:moveTo>
                  <a:pt x="1478364" y="19596"/>
                </a:moveTo>
                <a:lnTo>
                  <a:pt x="1334121" y="19596"/>
                </a:lnTo>
                <a:lnTo>
                  <a:pt x="1334121" y="873440"/>
                </a:lnTo>
                <a:lnTo>
                  <a:pt x="1478364" y="873440"/>
                </a:lnTo>
                <a:lnTo>
                  <a:pt x="1478364" y="479412"/>
                </a:lnTo>
                <a:cubicBezTo>
                  <a:pt x="1478364" y="389129"/>
                  <a:pt x="1524810" y="336638"/>
                  <a:pt x="1599298" y="336638"/>
                </a:cubicBezTo>
                <a:cubicBezTo>
                  <a:pt x="1671332" y="336638"/>
                  <a:pt x="1703230" y="384230"/>
                  <a:pt x="1703230" y="456142"/>
                </a:cubicBezTo>
                <a:lnTo>
                  <a:pt x="1703230" y="873265"/>
                </a:lnTo>
                <a:lnTo>
                  <a:pt x="1847474" y="873265"/>
                </a:lnTo>
                <a:lnTo>
                  <a:pt x="1847474" y="455092"/>
                </a:lnTo>
                <a:cubicBezTo>
                  <a:pt x="1847474" y="329465"/>
                  <a:pt x="1781398" y="251429"/>
                  <a:pt x="1654331" y="251429"/>
                </a:cubicBezTo>
                <a:cubicBezTo>
                  <a:pt x="1563894" y="251429"/>
                  <a:pt x="1513768" y="290447"/>
                  <a:pt x="1485726" y="340488"/>
                </a:cubicBezTo>
                <a:lnTo>
                  <a:pt x="1478364" y="340488"/>
                </a:lnTo>
                <a:lnTo>
                  <a:pt x="1478364" y="19596"/>
                </a:lnTo>
                <a:moveTo>
                  <a:pt x="5871744" y="19596"/>
                </a:moveTo>
                <a:lnTo>
                  <a:pt x="5720315" y="19596"/>
                </a:lnTo>
                <a:lnTo>
                  <a:pt x="5720315" y="650356"/>
                </a:lnTo>
                <a:cubicBezTo>
                  <a:pt x="5720315" y="752887"/>
                  <a:pt x="5681231" y="813776"/>
                  <a:pt x="5588340" y="813776"/>
                </a:cubicBezTo>
                <a:cubicBezTo>
                  <a:pt x="5496676" y="813776"/>
                  <a:pt x="5456366" y="749213"/>
                  <a:pt x="5456366" y="638108"/>
                </a:cubicBezTo>
                <a:lnTo>
                  <a:pt x="5456366" y="521055"/>
                </a:lnTo>
                <a:lnTo>
                  <a:pt x="5304936" y="558848"/>
                </a:lnTo>
                <a:lnTo>
                  <a:pt x="5304936" y="611338"/>
                </a:lnTo>
                <a:cubicBezTo>
                  <a:pt x="5304936" y="771084"/>
                  <a:pt x="5384331" y="893212"/>
                  <a:pt x="5588515" y="893212"/>
                </a:cubicBezTo>
                <a:cubicBezTo>
                  <a:pt x="5792700" y="893212"/>
                  <a:pt x="5871920" y="771259"/>
                  <a:pt x="5871920" y="611338"/>
                </a:cubicBezTo>
                <a:lnTo>
                  <a:pt x="5871920" y="19596"/>
                </a:lnTo>
                <a:moveTo>
                  <a:pt x="6783125" y="19596"/>
                </a:moveTo>
                <a:lnTo>
                  <a:pt x="6638882" y="19596"/>
                </a:lnTo>
                <a:lnTo>
                  <a:pt x="6638882" y="873440"/>
                </a:lnTo>
                <a:lnTo>
                  <a:pt x="6783125" y="873440"/>
                </a:lnTo>
                <a:lnTo>
                  <a:pt x="6783125" y="479412"/>
                </a:lnTo>
                <a:cubicBezTo>
                  <a:pt x="6783125" y="389129"/>
                  <a:pt x="6829571" y="336638"/>
                  <a:pt x="6904059" y="336638"/>
                </a:cubicBezTo>
                <a:cubicBezTo>
                  <a:pt x="6976092" y="336638"/>
                  <a:pt x="7007991" y="384230"/>
                  <a:pt x="7007991" y="456142"/>
                </a:cubicBezTo>
                <a:lnTo>
                  <a:pt x="7007991" y="873265"/>
                </a:lnTo>
                <a:lnTo>
                  <a:pt x="7152234" y="873265"/>
                </a:lnTo>
                <a:lnTo>
                  <a:pt x="7152234" y="455092"/>
                </a:lnTo>
                <a:cubicBezTo>
                  <a:pt x="7152234" y="329465"/>
                  <a:pt x="7086335" y="251429"/>
                  <a:pt x="6959092" y="251429"/>
                </a:cubicBezTo>
                <a:cubicBezTo>
                  <a:pt x="6868655" y="251429"/>
                  <a:pt x="6818529" y="290447"/>
                  <a:pt x="6790486" y="340488"/>
                </a:cubicBezTo>
                <a:lnTo>
                  <a:pt x="6783125" y="340488"/>
                </a:lnTo>
                <a:lnTo>
                  <a:pt x="6783125" y="19596"/>
                </a:lnTo>
                <a:moveTo>
                  <a:pt x="4781944" y="803978"/>
                </a:moveTo>
                <a:cubicBezTo>
                  <a:pt x="4664691" y="803978"/>
                  <a:pt x="4592482" y="708795"/>
                  <a:pt x="4592482" y="607489"/>
                </a:cubicBezTo>
                <a:cubicBezTo>
                  <a:pt x="4592482" y="543976"/>
                  <a:pt x="4620524" y="485536"/>
                  <a:pt x="4666970" y="452642"/>
                </a:cubicBezTo>
                <a:lnTo>
                  <a:pt x="4943188" y="753937"/>
                </a:lnTo>
                <a:cubicBezTo>
                  <a:pt x="4892010" y="784382"/>
                  <a:pt x="4834523" y="803978"/>
                  <a:pt x="4781944" y="803978"/>
                </a:cubicBezTo>
                <a:moveTo>
                  <a:pt x="5050801" y="653855"/>
                </a:moveTo>
                <a:lnTo>
                  <a:pt x="4811388" y="390354"/>
                </a:lnTo>
                <a:cubicBezTo>
                  <a:pt x="4854153" y="373207"/>
                  <a:pt x="4895691" y="367083"/>
                  <a:pt x="4929868" y="367083"/>
                </a:cubicBezTo>
                <a:cubicBezTo>
                  <a:pt x="5028893" y="367083"/>
                  <a:pt x="5089885" y="424472"/>
                  <a:pt x="5089885" y="523154"/>
                </a:cubicBezTo>
                <a:cubicBezTo>
                  <a:pt x="5089885" y="567246"/>
                  <a:pt x="5077617" y="612388"/>
                  <a:pt x="5050801" y="653855"/>
                </a:cubicBezTo>
                <a:moveTo>
                  <a:pt x="4778263" y="355010"/>
                </a:moveTo>
                <a:lnTo>
                  <a:pt x="4725684" y="296396"/>
                </a:lnTo>
                <a:cubicBezTo>
                  <a:pt x="4679238" y="245130"/>
                  <a:pt x="4665743" y="213461"/>
                  <a:pt x="4665743" y="175668"/>
                </a:cubicBezTo>
                <a:cubicBezTo>
                  <a:pt x="4665743" y="104981"/>
                  <a:pt x="4710961" y="64738"/>
                  <a:pt x="4781768" y="64738"/>
                </a:cubicBezTo>
                <a:cubicBezTo>
                  <a:pt x="4853803" y="64738"/>
                  <a:pt x="4896568" y="106206"/>
                  <a:pt x="4896568" y="181792"/>
                </a:cubicBezTo>
                <a:cubicBezTo>
                  <a:pt x="4896743" y="251429"/>
                  <a:pt x="4862566" y="317217"/>
                  <a:pt x="4778263" y="355010"/>
                </a:cubicBezTo>
                <a:moveTo>
                  <a:pt x="4785624" y="0"/>
                </a:moveTo>
                <a:cubicBezTo>
                  <a:pt x="4617019" y="0"/>
                  <a:pt x="4533943" y="93958"/>
                  <a:pt x="4533943" y="211011"/>
                </a:cubicBezTo>
                <a:cubicBezTo>
                  <a:pt x="4533943" y="274350"/>
                  <a:pt x="4560759" y="337863"/>
                  <a:pt x="4631741" y="414674"/>
                </a:cubicBezTo>
                <a:lnTo>
                  <a:pt x="4632968" y="417124"/>
                </a:lnTo>
                <a:cubicBezTo>
                  <a:pt x="4513262" y="474513"/>
                  <a:pt x="4458228" y="567246"/>
                  <a:pt x="4458228" y="662254"/>
                </a:cubicBezTo>
                <a:cubicBezTo>
                  <a:pt x="4458228" y="787881"/>
                  <a:pt x="4554800" y="892862"/>
                  <a:pt x="4703775" y="892862"/>
                </a:cubicBezTo>
                <a:cubicBezTo>
                  <a:pt x="4789305" y="892862"/>
                  <a:pt x="4889557" y="857518"/>
                  <a:pt x="4979994" y="794005"/>
                </a:cubicBezTo>
                <a:lnTo>
                  <a:pt x="5053255" y="873265"/>
                </a:lnTo>
                <a:lnTo>
                  <a:pt x="5245170" y="873265"/>
                </a:lnTo>
                <a:lnTo>
                  <a:pt x="5245170" y="867141"/>
                </a:lnTo>
                <a:lnTo>
                  <a:pt x="5088834" y="695148"/>
                </a:lnTo>
                <a:cubicBezTo>
                  <a:pt x="5154909" y="617112"/>
                  <a:pt x="5192766" y="531728"/>
                  <a:pt x="5192766" y="457191"/>
                </a:cubicBezTo>
                <a:cubicBezTo>
                  <a:pt x="5192766" y="364458"/>
                  <a:pt x="5130372" y="302345"/>
                  <a:pt x="5032749" y="302345"/>
                </a:cubicBezTo>
                <a:cubicBezTo>
                  <a:pt x="4981396" y="302345"/>
                  <a:pt x="4923909" y="317042"/>
                  <a:pt x="4886051" y="331564"/>
                </a:cubicBezTo>
                <a:lnTo>
                  <a:pt x="4883598" y="326665"/>
                </a:lnTo>
                <a:cubicBezTo>
                  <a:pt x="4976489" y="276624"/>
                  <a:pt x="5015573" y="230258"/>
                  <a:pt x="5015573" y="165695"/>
                </a:cubicBezTo>
                <a:cubicBezTo>
                  <a:pt x="5015398" y="73312"/>
                  <a:pt x="4932322" y="0"/>
                  <a:pt x="4785624" y="0"/>
                </a:cubicBezTo>
                <a:moveTo>
                  <a:pt x="1128885" y="1543918"/>
                </a:moveTo>
                <a:cubicBezTo>
                  <a:pt x="1142381" y="1436662"/>
                  <a:pt x="1197239" y="1375599"/>
                  <a:pt x="1293810" y="1375599"/>
                </a:cubicBezTo>
                <a:cubicBezTo>
                  <a:pt x="1385474" y="1375599"/>
                  <a:pt x="1439280" y="1430538"/>
                  <a:pt x="1441734" y="1543918"/>
                </a:cubicBezTo>
                <a:lnTo>
                  <a:pt x="1128885" y="1543918"/>
                </a:lnTo>
                <a:moveTo>
                  <a:pt x="1293810" y="1292664"/>
                </a:moveTo>
                <a:cubicBezTo>
                  <a:pt x="1132566" y="1292664"/>
                  <a:pt x="1020045" y="1406043"/>
                  <a:pt x="1020045" y="1614780"/>
                </a:cubicBezTo>
                <a:cubicBezTo>
                  <a:pt x="1020045" y="1814768"/>
                  <a:pt x="1123978" y="1927098"/>
                  <a:pt x="1293810" y="1927098"/>
                </a:cubicBezTo>
                <a:cubicBezTo>
                  <a:pt x="1433146" y="1927098"/>
                  <a:pt x="1521129" y="1847837"/>
                  <a:pt x="1543037" y="1728334"/>
                </a:cubicBezTo>
                <a:lnTo>
                  <a:pt x="1450147" y="1704013"/>
                </a:lnTo>
                <a:cubicBezTo>
                  <a:pt x="1434198" y="1806545"/>
                  <a:pt x="1379339" y="1841888"/>
                  <a:pt x="1303450" y="1841888"/>
                </a:cubicBezTo>
                <a:cubicBezTo>
                  <a:pt x="1182516" y="1841888"/>
                  <a:pt x="1128710" y="1752829"/>
                  <a:pt x="1125029" y="1616180"/>
                </a:cubicBezTo>
                <a:lnTo>
                  <a:pt x="1544089" y="1616180"/>
                </a:lnTo>
                <a:lnTo>
                  <a:pt x="1544089" y="1582061"/>
                </a:lnTo>
                <a:cubicBezTo>
                  <a:pt x="1544440" y="1368250"/>
                  <a:pt x="1428238" y="1292664"/>
                  <a:pt x="1293810" y="1292664"/>
                </a:cubicBezTo>
                <a:moveTo>
                  <a:pt x="2967595" y="1543918"/>
                </a:moveTo>
                <a:cubicBezTo>
                  <a:pt x="2981091" y="1436662"/>
                  <a:pt x="3035949" y="1375599"/>
                  <a:pt x="3132520" y="1375599"/>
                </a:cubicBezTo>
                <a:cubicBezTo>
                  <a:pt x="3224184" y="1375599"/>
                  <a:pt x="3277991" y="1430538"/>
                  <a:pt x="3280444" y="1543918"/>
                </a:cubicBezTo>
                <a:lnTo>
                  <a:pt x="2967595" y="1543918"/>
                </a:lnTo>
                <a:moveTo>
                  <a:pt x="3132520" y="1292664"/>
                </a:moveTo>
                <a:cubicBezTo>
                  <a:pt x="2971276" y="1292664"/>
                  <a:pt x="2858756" y="1406043"/>
                  <a:pt x="2858756" y="1614780"/>
                </a:cubicBezTo>
                <a:cubicBezTo>
                  <a:pt x="2858756" y="1814768"/>
                  <a:pt x="2962688" y="1927098"/>
                  <a:pt x="3132520" y="1927098"/>
                </a:cubicBezTo>
                <a:cubicBezTo>
                  <a:pt x="3271856" y="1927098"/>
                  <a:pt x="3359839" y="1847837"/>
                  <a:pt x="3381748" y="1728334"/>
                </a:cubicBezTo>
                <a:lnTo>
                  <a:pt x="3288857" y="1704013"/>
                </a:lnTo>
                <a:cubicBezTo>
                  <a:pt x="3272908" y="1806545"/>
                  <a:pt x="3218050" y="1841888"/>
                  <a:pt x="3142160" y="1841888"/>
                </a:cubicBezTo>
                <a:cubicBezTo>
                  <a:pt x="3021227" y="1841888"/>
                  <a:pt x="2967420" y="1752829"/>
                  <a:pt x="2963740" y="1616180"/>
                </a:cubicBezTo>
                <a:lnTo>
                  <a:pt x="3382799" y="1616180"/>
                </a:lnTo>
                <a:lnTo>
                  <a:pt x="3382799" y="1582061"/>
                </a:lnTo>
                <a:cubicBezTo>
                  <a:pt x="3383150" y="1368250"/>
                  <a:pt x="3266949" y="1292664"/>
                  <a:pt x="3132520" y="1292664"/>
                </a:cubicBezTo>
                <a:moveTo>
                  <a:pt x="3766631" y="1292664"/>
                </a:moveTo>
                <a:cubicBezTo>
                  <a:pt x="3599252" y="1292664"/>
                  <a:pt x="3485505" y="1409717"/>
                  <a:pt x="3485505" y="1616005"/>
                </a:cubicBezTo>
                <a:cubicBezTo>
                  <a:pt x="3485505" y="1818442"/>
                  <a:pt x="3596623" y="1927098"/>
                  <a:pt x="3761723" y="1927098"/>
                </a:cubicBezTo>
                <a:cubicBezTo>
                  <a:pt x="3910874" y="1927098"/>
                  <a:pt x="3995177" y="1835589"/>
                  <a:pt x="4012178" y="1709962"/>
                </a:cubicBezTo>
                <a:lnTo>
                  <a:pt x="3915606" y="1686692"/>
                </a:lnTo>
                <a:cubicBezTo>
                  <a:pt x="3898430" y="1801296"/>
                  <a:pt x="3849531" y="1840313"/>
                  <a:pt x="3768909" y="1840313"/>
                </a:cubicBezTo>
                <a:cubicBezTo>
                  <a:pt x="3651657" y="1840313"/>
                  <a:pt x="3591716" y="1754929"/>
                  <a:pt x="3591716" y="1608481"/>
                </a:cubicBezTo>
                <a:cubicBezTo>
                  <a:pt x="3591716" y="1455909"/>
                  <a:pt x="3655337" y="1379098"/>
                  <a:pt x="3764002" y="1379098"/>
                </a:cubicBezTo>
                <a:cubicBezTo>
                  <a:pt x="3840943" y="1379098"/>
                  <a:pt x="3897204" y="1416891"/>
                  <a:pt x="3915606" y="1525546"/>
                </a:cubicBezTo>
                <a:lnTo>
                  <a:pt x="4012178" y="1502275"/>
                </a:lnTo>
                <a:cubicBezTo>
                  <a:pt x="3995177" y="1378048"/>
                  <a:pt x="3910874" y="1292664"/>
                  <a:pt x="3766631" y="1292664"/>
                </a:cubicBezTo>
                <a:moveTo>
                  <a:pt x="879833" y="1060831"/>
                </a:moveTo>
                <a:lnTo>
                  <a:pt x="718589" y="1060831"/>
                </a:lnTo>
                <a:lnTo>
                  <a:pt x="465680" y="1748805"/>
                </a:lnTo>
                <a:lnTo>
                  <a:pt x="211545" y="1060831"/>
                </a:lnTo>
                <a:lnTo>
                  <a:pt x="42765" y="1060831"/>
                </a:lnTo>
                <a:lnTo>
                  <a:pt x="42765" y="1914675"/>
                </a:lnTo>
                <a:lnTo>
                  <a:pt x="148976" y="1914675"/>
                </a:lnTo>
                <a:lnTo>
                  <a:pt x="148976" y="1179284"/>
                </a:lnTo>
                <a:lnTo>
                  <a:pt x="421513" y="1914850"/>
                </a:lnTo>
                <a:lnTo>
                  <a:pt x="503362" y="1914850"/>
                </a:lnTo>
                <a:lnTo>
                  <a:pt x="773447" y="1178060"/>
                </a:lnTo>
                <a:lnTo>
                  <a:pt x="773447" y="1914850"/>
                </a:lnTo>
                <a:lnTo>
                  <a:pt x="879833" y="1914850"/>
                </a:lnTo>
                <a:lnTo>
                  <a:pt x="879833" y="1060831"/>
                </a:lnTo>
                <a:moveTo>
                  <a:pt x="1920559" y="1840488"/>
                </a:moveTo>
                <a:cubicBezTo>
                  <a:pt x="1820307" y="1840488"/>
                  <a:pt x="1753181" y="1768577"/>
                  <a:pt x="1753181" y="1609881"/>
                </a:cubicBezTo>
                <a:cubicBezTo>
                  <a:pt x="1753181" y="1450135"/>
                  <a:pt x="1820307" y="1379273"/>
                  <a:pt x="1920559" y="1379273"/>
                </a:cubicBezTo>
                <a:cubicBezTo>
                  <a:pt x="2020811" y="1379273"/>
                  <a:pt x="2087938" y="1449960"/>
                  <a:pt x="2087938" y="1609881"/>
                </a:cubicBezTo>
                <a:cubicBezTo>
                  <a:pt x="2087938" y="1768402"/>
                  <a:pt x="2020811" y="1840488"/>
                  <a:pt x="1920559" y="1840488"/>
                </a:cubicBezTo>
                <a:moveTo>
                  <a:pt x="2186963" y="1060831"/>
                </a:moveTo>
                <a:lnTo>
                  <a:pt x="2085659" y="1060831"/>
                </a:lnTo>
                <a:lnTo>
                  <a:pt x="2085659" y="1421965"/>
                </a:lnTo>
                <a:cubicBezTo>
                  <a:pt x="2063576" y="1354777"/>
                  <a:pt x="2009945" y="1292664"/>
                  <a:pt x="1903559" y="1292664"/>
                </a:cubicBezTo>
                <a:cubicBezTo>
                  <a:pt x="1766676" y="1292664"/>
                  <a:pt x="1646970" y="1400094"/>
                  <a:pt x="1646970" y="1613555"/>
                </a:cubicBezTo>
                <a:cubicBezTo>
                  <a:pt x="1646970" y="1829465"/>
                  <a:pt x="1766676" y="1927098"/>
                  <a:pt x="1894971" y="1927098"/>
                </a:cubicBezTo>
                <a:cubicBezTo>
                  <a:pt x="1991542" y="1927098"/>
                  <a:pt x="2062349" y="1870933"/>
                  <a:pt x="2085659" y="1791672"/>
                </a:cubicBezTo>
                <a:lnTo>
                  <a:pt x="2085659" y="1838039"/>
                </a:lnTo>
                <a:cubicBezTo>
                  <a:pt x="2085659" y="1866034"/>
                  <a:pt x="2088113" y="1896653"/>
                  <a:pt x="2091794" y="1914850"/>
                </a:cubicBezTo>
                <a:lnTo>
                  <a:pt x="2194499" y="1914850"/>
                </a:lnTo>
                <a:cubicBezTo>
                  <a:pt x="2189592" y="1885630"/>
                  <a:pt x="2187138" y="1842938"/>
                  <a:pt x="2187138" y="1787998"/>
                </a:cubicBezTo>
                <a:lnTo>
                  <a:pt x="2187138" y="1060831"/>
                </a:lnTo>
                <a:moveTo>
                  <a:pt x="2956729" y="1060831"/>
                </a:moveTo>
                <a:lnTo>
                  <a:pt x="2296854" y="1060831"/>
                </a:lnTo>
                <a:lnTo>
                  <a:pt x="2296854" y="1149890"/>
                </a:lnTo>
                <a:lnTo>
                  <a:pt x="2574300" y="1149890"/>
                </a:lnTo>
                <a:lnTo>
                  <a:pt x="2574300" y="1914850"/>
                </a:lnTo>
                <a:lnTo>
                  <a:pt x="2680686" y="1914850"/>
                </a:lnTo>
                <a:lnTo>
                  <a:pt x="2680686" y="1149890"/>
                </a:lnTo>
                <a:lnTo>
                  <a:pt x="2956904" y="1149890"/>
                </a:lnTo>
                <a:lnTo>
                  <a:pt x="2956904" y="1060831"/>
                </a:lnTo>
                <a:moveTo>
                  <a:pt x="4229682" y="1060831"/>
                </a:moveTo>
                <a:lnTo>
                  <a:pt x="4128203" y="1060831"/>
                </a:lnTo>
                <a:lnTo>
                  <a:pt x="4128203" y="1914675"/>
                </a:lnTo>
                <a:lnTo>
                  <a:pt x="4229682" y="1914675"/>
                </a:lnTo>
                <a:lnTo>
                  <a:pt x="4229682" y="1513473"/>
                </a:lnTo>
                <a:cubicBezTo>
                  <a:pt x="4229682" y="1428089"/>
                  <a:pt x="4272447" y="1370699"/>
                  <a:pt x="4362884" y="1370699"/>
                </a:cubicBezTo>
                <a:cubicBezTo>
                  <a:pt x="4452094" y="1370699"/>
                  <a:pt x="4494859" y="1428089"/>
                  <a:pt x="4494859" y="1513473"/>
                </a:cubicBezTo>
                <a:lnTo>
                  <a:pt x="4494859" y="1914850"/>
                </a:lnTo>
                <a:lnTo>
                  <a:pt x="4596338" y="1914850"/>
                </a:lnTo>
                <a:lnTo>
                  <a:pt x="4596338" y="1492827"/>
                </a:lnTo>
                <a:cubicBezTo>
                  <a:pt x="4596338" y="1378223"/>
                  <a:pt x="4525530" y="1292839"/>
                  <a:pt x="4399515" y="1292839"/>
                </a:cubicBezTo>
                <a:cubicBezTo>
                  <a:pt x="4315212" y="1292839"/>
                  <a:pt x="4252817" y="1330632"/>
                  <a:pt x="4229682" y="1399044"/>
                </a:cubicBezTo>
                <a:lnTo>
                  <a:pt x="4229682" y="1060831"/>
                </a:lnTo>
              </a:path>
            </a:pathLst>
          </a:custGeom>
          <a:solidFill>
            <a:schemeClr val="bg1"/>
          </a:solidFill>
          <a:ln w="17520" cap="flat">
            <a:noFill/>
            <a:prstDash val="solid"/>
            <a:miter/>
          </a:ln>
        </p:spPr>
        <p:txBody>
          <a:bodyPr rtlCol="0" anchor="ctr"/>
          <a:lstStyle/>
          <a:p>
            <a:endParaRPr lang="en-GB" sz="1350"/>
          </a:p>
        </p:txBody>
      </p:sp>
      <p:grpSp>
        <p:nvGrpSpPr>
          <p:cNvPr id="3" name="Group 2">
            <a:extLst>
              <a:ext uri="{FF2B5EF4-FFF2-40B4-BE49-F238E27FC236}">
                <a16:creationId xmlns:a16="http://schemas.microsoft.com/office/drawing/2014/main" id="{4B14BFF6-E018-49F8-69E2-317840B4848B}"/>
              </a:ext>
            </a:extLst>
          </p:cNvPr>
          <p:cNvGrpSpPr/>
          <p:nvPr userDrawn="1"/>
        </p:nvGrpSpPr>
        <p:grpSpPr>
          <a:xfrm>
            <a:off x="7911838" y="6162338"/>
            <a:ext cx="1055433" cy="393192"/>
            <a:chOff x="10373732" y="6162338"/>
            <a:chExt cx="1407244" cy="393192"/>
          </a:xfrm>
        </p:grpSpPr>
        <p:sp>
          <p:nvSpPr>
            <p:cNvPr id="4" name="TextBox 3">
              <a:extLst>
                <a:ext uri="{FF2B5EF4-FFF2-40B4-BE49-F238E27FC236}">
                  <a16:creationId xmlns:a16="http://schemas.microsoft.com/office/drawing/2014/main" id="{9C4EBFE9-6016-8832-CB0E-908550C4C890}"/>
                </a:ext>
              </a:extLst>
            </p:cNvPr>
            <p:cNvSpPr txBox="1"/>
            <p:nvPr userDrawn="1"/>
          </p:nvSpPr>
          <p:spPr>
            <a:xfrm>
              <a:off x="10500816" y="6254750"/>
              <a:ext cx="1280160" cy="184666"/>
            </a:xfrm>
            <a:prstGeom prst="rect">
              <a:avLst/>
            </a:prstGeom>
            <a:noFill/>
          </p:spPr>
          <p:txBody>
            <a:bodyPr wrap="square" lIns="0" tIns="0" rIns="0" bIns="0" rtlCol="0">
              <a:spAutoFit/>
            </a:bodyPr>
            <a:lstStyle/>
            <a:p>
              <a:pPr marL="0" lvl="0" indent="0" algn="l" defTabSz="685800" rtl="0" eaLnBrk="1" latinLnBrk="0" hangingPunct="1">
                <a:lnSpc>
                  <a:spcPct val="100000"/>
                </a:lnSpc>
                <a:spcBef>
                  <a:spcPts val="0"/>
                </a:spcBef>
                <a:spcAft>
                  <a:spcPts val="0"/>
                </a:spcAft>
                <a:buFont typeface="Arial" panose="020B0604020202020204" pitchFamily="34" charset="0"/>
                <a:buNone/>
                <a:tabLst/>
              </a:pPr>
              <a:r>
                <a:rPr lang="en-US" sz="1200" b="0" i="0" kern="1200">
                  <a:solidFill>
                    <a:schemeClr val="bg1"/>
                  </a:solidFill>
                  <a:latin typeface="+mn-lt"/>
                  <a:ea typeface="+mn-ea"/>
                  <a:cs typeface="+mn-cs"/>
                </a:rPr>
                <a:t>Orthopaedics</a:t>
              </a:r>
            </a:p>
          </p:txBody>
        </p:sp>
        <p:sp>
          <p:nvSpPr>
            <p:cNvPr id="10" name="Rectangle 9">
              <a:extLst>
                <a:ext uri="{FF2B5EF4-FFF2-40B4-BE49-F238E27FC236}">
                  <a16:creationId xmlns:a16="http://schemas.microsoft.com/office/drawing/2014/main" id="{7AD63195-B7C3-E83D-4B2A-FA879F807B29}"/>
                </a:ext>
              </a:extLst>
            </p:cNvPr>
            <p:cNvSpPr/>
            <p:nvPr userDrawn="1"/>
          </p:nvSpPr>
          <p:spPr>
            <a:xfrm>
              <a:off x="10373732" y="6162338"/>
              <a:ext cx="18288" cy="3931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n-lt"/>
              </a:endParaRPr>
            </a:p>
          </p:txBody>
        </p:sp>
      </p:grpSp>
    </p:spTree>
    <p:extLst>
      <p:ext uri="{BB962C8B-B14F-4D97-AF65-F5344CB8AC3E}">
        <p14:creationId xmlns:p14="http://schemas.microsoft.com/office/powerpoint/2010/main" val="107058378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End Slide [Accessible Version]">
    <p:bg>
      <p:bgPr>
        <a:solidFill>
          <a:schemeClr val="bg1"/>
        </a:solidFill>
        <a:effectLst/>
      </p:bgPr>
    </p:bg>
    <p:spTree>
      <p:nvGrpSpPr>
        <p:cNvPr id="1" name=""/>
        <p:cNvGrpSpPr/>
        <p:nvPr/>
      </p:nvGrpSpPr>
      <p:grpSpPr>
        <a:xfrm>
          <a:off x="0" y="0"/>
          <a:ext cx="0" cy="0"/>
          <a:chOff x="0" y="0"/>
          <a:chExt cx="0" cy="0"/>
        </a:xfrm>
      </p:grpSpPr>
      <p:sp>
        <p:nvSpPr>
          <p:cNvPr id="10" name="Text Placeholder 31">
            <a:extLst>
              <a:ext uri="{FF2B5EF4-FFF2-40B4-BE49-F238E27FC236}">
                <a16:creationId xmlns:a16="http://schemas.microsoft.com/office/drawing/2014/main" id="{938BB031-45ED-95FB-C1C5-66605571CD90}"/>
              </a:ext>
            </a:extLst>
          </p:cNvPr>
          <p:cNvSpPr>
            <a:spLocks noGrp="1"/>
          </p:cNvSpPr>
          <p:nvPr>
            <p:ph type="body" sz="quarter" idx="10" hasCustomPrompt="1"/>
          </p:nvPr>
        </p:nvSpPr>
        <p:spPr>
          <a:xfrm>
            <a:off x="215504" y="5035735"/>
            <a:ext cx="2096690" cy="717180"/>
          </a:xfrm>
        </p:spPr>
        <p:txBody>
          <a:bodyPr anchor="b"/>
          <a:lstStyle>
            <a:lvl1pPr>
              <a:lnSpc>
                <a:spcPct val="100000"/>
              </a:lnSpc>
              <a:spcBef>
                <a:spcPts val="0"/>
              </a:spcBef>
              <a:spcAft>
                <a:spcPts val="0"/>
              </a:spcAft>
              <a:defRPr sz="750">
                <a:solidFill>
                  <a:schemeClr val="tx1"/>
                </a:solidFill>
              </a:defRPr>
            </a:lvl1pPr>
          </a:lstStyle>
          <a:p>
            <a:r>
              <a:rPr lang="en-GB"/>
              <a:t>Supporting details – delete if not required</a:t>
            </a:r>
          </a:p>
        </p:txBody>
      </p:sp>
      <p:sp>
        <p:nvSpPr>
          <p:cNvPr id="2" name="Title 1">
            <a:extLst>
              <a:ext uri="{FF2B5EF4-FFF2-40B4-BE49-F238E27FC236}">
                <a16:creationId xmlns:a16="http://schemas.microsoft.com/office/drawing/2014/main" id="{241F71E3-AC39-2207-0CC4-1E2486610795}"/>
              </a:ext>
            </a:extLst>
          </p:cNvPr>
          <p:cNvSpPr>
            <a:spLocks noGrp="1"/>
          </p:cNvSpPr>
          <p:nvPr>
            <p:ph type="ctrTitle"/>
          </p:nvPr>
        </p:nvSpPr>
        <p:spPr>
          <a:xfrm>
            <a:off x="218695" y="280801"/>
            <a:ext cx="4300538" cy="1965282"/>
          </a:xfrm>
        </p:spPr>
        <p:txBody>
          <a:bodyPr wrap="square" anchor="t">
            <a:spAutoFit/>
          </a:bodyPr>
          <a:lstStyle>
            <a:lvl1pPr algn="l">
              <a:lnSpc>
                <a:spcPct val="80000"/>
              </a:lnSpc>
              <a:defRPr sz="5250" b="0" i="0" spc="0" baseline="0">
                <a:solidFill>
                  <a:schemeClr val="accent1"/>
                </a:solidFill>
                <a:latin typeface="+mj-lt"/>
              </a:defRPr>
            </a:lvl1pPr>
          </a:lstStyle>
          <a:p>
            <a:r>
              <a:rPr lang="en-US"/>
              <a:t>Click to edit Master title style</a:t>
            </a:r>
            <a:endParaRPr lang="en-GB"/>
          </a:p>
        </p:txBody>
      </p:sp>
      <p:sp>
        <p:nvSpPr>
          <p:cNvPr id="5" name="Graphic 6">
            <a:extLst>
              <a:ext uri="{FF2B5EF4-FFF2-40B4-BE49-F238E27FC236}">
                <a16:creationId xmlns:a16="http://schemas.microsoft.com/office/drawing/2014/main" id="{655035F6-FF47-B9C4-0CB6-CDDBF382A70C}"/>
              </a:ext>
            </a:extLst>
          </p:cNvPr>
          <p:cNvSpPr>
            <a:spLocks noChangeAspect="1"/>
          </p:cNvSpPr>
          <p:nvPr userDrawn="1"/>
        </p:nvSpPr>
        <p:spPr>
          <a:xfrm>
            <a:off x="221260" y="6157305"/>
            <a:ext cx="1521740" cy="406800"/>
          </a:xfrm>
          <a:custGeom>
            <a:avLst/>
            <a:gdLst>
              <a:gd name="connsiteX0" fmla="*/ 950465 w 9611734"/>
              <a:gd name="connsiteY0" fmla="*/ 818675 h 1927097"/>
              <a:gd name="connsiteX1" fmla="*/ 803768 w 9611734"/>
              <a:gd name="connsiteY1" fmla="*/ 568646 h 1927097"/>
              <a:gd name="connsiteX2" fmla="*/ 950465 w 9611734"/>
              <a:gd name="connsiteY2" fmla="*/ 318617 h 1927097"/>
              <a:gd name="connsiteX3" fmla="*/ 1097162 w 9611734"/>
              <a:gd name="connsiteY3" fmla="*/ 568646 h 1927097"/>
              <a:gd name="connsiteX4" fmla="*/ 950465 w 9611734"/>
              <a:gd name="connsiteY4" fmla="*/ 818675 h 1927097"/>
              <a:gd name="connsiteX5" fmla="*/ 950465 w 9611734"/>
              <a:gd name="connsiteY5" fmla="*/ 251429 h 1927097"/>
              <a:gd name="connsiteX6" fmla="*/ 652338 w 9611734"/>
              <a:gd name="connsiteY6" fmla="*/ 568646 h 1927097"/>
              <a:gd name="connsiteX7" fmla="*/ 950465 w 9611734"/>
              <a:gd name="connsiteY7" fmla="*/ 885863 h 1927097"/>
              <a:gd name="connsiteX8" fmla="*/ 1248591 w 9611734"/>
              <a:gd name="connsiteY8" fmla="*/ 568646 h 1927097"/>
              <a:gd name="connsiteX9" fmla="*/ 950465 w 9611734"/>
              <a:gd name="connsiteY9" fmla="*/ 251429 h 1927097"/>
              <a:gd name="connsiteX10" fmla="*/ 2283534 w 9611734"/>
              <a:gd name="connsiteY10" fmla="*/ 251429 h 1927097"/>
              <a:gd name="connsiteX11" fmla="*/ 2114929 w 9611734"/>
              <a:gd name="connsiteY11" fmla="*/ 340488 h 1927097"/>
              <a:gd name="connsiteX12" fmla="*/ 2107568 w 9611734"/>
              <a:gd name="connsiteY12" fmla="*/ 340488 h 1927097"/>
              <a:gd name="connsiteX13" fmla="*/ 2107568 w 9611734"/>
              <a:gd name="connsiteY13" fmla="*/ 263677 h 1927097"/>
              <a:gd name="connsiteX14" fmla="*/ 1963324 w 9611734"/>
              <a:gd name="connsiteY14" fmla="*/ 263677 h 1927097"/>
              <a:gd name="connsiteX15" fmla="*/ 1963324 w 9611734"/>
              <a:gd name="connsiteY15" fmla="*/ 873615 h 1927097"/>
              <a:gd name="connsiteX16" fmla="*/ 2107568 w 9611734"/>
              <a:gd name="connsiteY16" fmla="*/ 873615 h 1927097"/>
              <a:gd name="connsiteX17" fmla="*/ 2107568 w 9611734"/>
              <a:gd name="connsiteY17" fmla="*/ 479412 h 1927097"/>
              <a:gd name="connsiteX18" fmla="*/ 2228501 w 9611734"/>
              <a:gd name="connsiteY18" fmla="*/ 336638 h 1927097"/>
              <a:gd name="connsiteX19" fmla="*/ 2332433 w 9611734"/>
              <a:gd name="connsiteY19" fmla="*/ 456142 h 1927097"/>
              <a:gd name="connsiteX20" fmla="*/ 2332433 w 9611734"/>
              <a:gd name="connsiteY20" fmla="*/ 873265 h 1927097"/>
              <a:gd name="connsiteX21" fmla="*/ 2476677 w 9611734"/>
              <a:gd name="connsiteY21" fmla="*/ 873265 h 1927097"/>
              <a:gd name="connsiteX22" fmla="*/ 2476677 w 9611734"/>
              <a:gd name="connsiteY22" fmla="*/ 455092 h 1927097"/>
              <a:gd name="connsiteX23" fmla="*/ 2283534 w 9611734"/>
              <a:gd name="connsiteY23" fmla="*/ 251429 h 1927097"/>
              <a:gd name="connsiteX24" fmla="*/ 2803897 w 9611734"/>
              <a:gd name="connsiteY24" fmla="*/ 251429 h 1927097"/>
              <a:gd name="connsiteX25" fmla="*/ 2570444 w 9611734"/>
              <a:gd name="connsiteY25" fmla="*/ 427097 h 1927097"/>
              <a:gd name="connsiteX26" fmla="*/ 2718368 w 9611734"/>
              <a:gd name="connsiteY26" fmla="*/ 602765 h 1927097"/>
              <a:gd name="connsiteX27" fmla="*/ 2840528 w 9611734"/>
              <a:gd name="connsiteY27" fmla="*/ 633209 h 1927097"/>
              <a:gd name="connsiteX28" fmla="*/ 2934645 w 9611734"/>
              <a:gd name="connsiteY28" fmla="*/ 723493 h 1927097"/>
              <a:gd name="connsiteX29" fmla="*/ 2813712 w 9611734"/>
              <a:gd name="connsiteY29" fmla="*/ 821125 h 1927097"/>
              <a:gd name="connsiteX30" fmla="*/ 2674376 w 9611734"/>
              <a:gd name="connsiteY30" fmla="*/ 679576 h 1927097"/>
              <a:gd name="connsiteX31" fmla="*/ 2544855 w 9611734"/>
              <a:gd name="connsiteY31" fmla="*/ 716144 h 1927097"/>
              <a:gd name="connsiteX32" fmla="*/ 2797763 w 9611734"/>
              <a:gd name="connsiteY32" fmla="*/ 885688 h 1927097"/>
              <a:gd name="connsiteX33" fmla="*/ 3051898 w 9611734"/>
              <a:gd name="connsiteY33" fmla="*/ 686924 h 1927097"/>
              <a:gd name="connsiteX34" fmla="*/ 2889427 w 9611734"/>
              <a:gd name="connsiteY34" fmla="*/ 503908 h 1927097"/>
              <a:gd name="connsiteX35" fmla="*/ 2772174 w 9611734"/>
              <a:gd name="connsiteY35" fmla="*/ 474688 h 1927097"/>
              <a:gd name="connsiteX36" fmla="*/ 2687872 w 9611734"/>
              <a:gd name="connsiteY36" fmla="*/ 394203 h 1927097"/>
              <a:gd name="connsiteX37" fmla="*/ 2791804 w 9611734"/>
              <a:gd name="connsiteY37" fmla="*/ 316167 h 1927097"/>
              <a:gd name="connsiteX38" fmla="*/ 2916418 w 9611734"/>
              <a:gd name="connsiteY38" fmla="*/ 433221 h 1927097"/>
              <a:gd name="connsiteX39" fmla="*/ 3038578 w 9611734"/>
              <a:gd name="connsiteY39" fmla="*/ 396652 h 1927097"/>
              <a:gd name="connsiteX40" fmla="*/ 2803897 w 9611734"/>
              <a:gd name="connsiteY40" fmla="*/ 251429 h 1927097"/>
              <a:gd name="connsiteX41" fmla="*/ 3409965 w 9611734"/>
              <a:gd name="connsiteY41" fmla="*/ 818675 h 1927097"/>
              <a:gd name="connsiteX42" fmla="*/ 3263268 w 9611734"/>
              <a:gd name="connsiteY42" fmla="*/ 568646 h 1927097"/>
              <a:gd name="connsiteX43" fmla="*/ 3409965 w 9611734"/>
              <a:gd name="connsiteY43" fmla="*/ 318617 h 1927097"/>
              <a:gd name="connsiteX44" fmla="*/ 3556663 w 9611734"/>
              <a:gd name="connsiteY44" fmla="*/ 568646 h 1927097"/>
              <a:gd name="connsiteX45" fmla="*/ 3409965 w 9611734"/>
              <a:gd name="connsiteY45" fmla="*/ 818675 h 1927097"/>
              <a:gd name="connsiteX46" fmla="*/ 3409965 w 9611734"/>
              <a:gd name="connsiteY46" fmla="*/ 251429 h 1927097"/>
              <a:gd name="connsiteX47" fmla="*/ 3111839 w 9611734"/>
              <a:gd name="connsiteY47" fmla="*/ 568646 h 1927097"/>
              <a:gd name="connsiteX48" fmla="*/ 3409965 w 9611734"/>
              <a:gd name="connsiteY48" fmla="*/ 885863 h 1927097"/>
              <a:gd name="connsiteX49" fmla="*/ 3708092 w 9611734"/>
              <a:gd name="connsiteY49" fmla="*/ 568646 h 1927097"/>
              <a:gd name="connsiteX50" fmla="*/ 3409965 w 9611734"/>
              <a:gd name="connsiteY50" fmla="*/ 251429 h 1927097"/>
              <a:gd name="connsiteX51" fmla="*/ 4113656 w 9611734"/>
              <a:gd name="connsiteY51" fmla="*/ 251429 h 1927097"/>
              <a:gd name="connsiteX52" fmla="*/ 3945051 w 9611734"/>
              <a:gd name="connsiteY52" fmla="*/ 340488 h 1927097"/>
              <a:gd name="connsiteX53" fmla="*/ 3937690 w 9611734"/>
              <a:gd name="connsiteY53" fmla="*/ 340488 h 1927097"/>
              <a:gd name="connsiteX54" fmla="*/ 3937690 w 9611734"/>
              <a:gd name="connsiteY54" fmla="*/ 263677 h 1927097"/>
              <a:gd name="connsiteX55" fmla="*/ 3793446 w 9611734"/>
              <a:gd name="connsiteY55" fmla="*/ 263677 h 1927097"/>
              <a:gd name="connsiteX56" fmla="*/ 3793446 w 9611734"/>
              <a:gd name="connsiteY56" fmla="*/ 873615 h 1927097"/>
              <a:gd name="connsiteX57" fmla="*/ 3937690 w 9611734"/>
              <a:gd name="connsiteY57" fmla="*/ 873615 h 1927097"/>
              <a:gd name="connsiteX58" fmla="*/ 3937690 w 9611734"/>
              <a:gd name="connsiteY58" fmla="*/ 479412 h 1927097"/>
              <a:gd name="connsiteX59" fmla="*/ 4058623 w 9611734"/>
              <a:gd name="connsiteY59" fmla="*/ 336638 h 1927097"/>
              <a:gd name="connsiteX60" fmla="*/ 4162555 w 9611734"/>
              <a:gd name="connsiteY60" fmla="*/ 456142 h 1927097"/>
              <a:gd name="connsiteX61" fmla="*/ 4162555 w 9611734"/>
              <a:gd name="connsiteY61" fmla="*/ 873265 h 1927097"/>
              <a:gd name="connsiteX62" fmla="*/ 4306799 w 9611734"/>
              <a:gd name="connsiteY62" fmla="*/ 873265 h 1927097"/>
              <a:gd name="connsiteX63" fmla="*/ 4306799 w 9611734"/>
              <a:gd name="connsiteY63" fmla="*/ 455092 h 1927097"/>
              <a:gd name="connsiteX64" fmla="*/ 4113656 w 9611734"/>
              <a:gd name="connsiteY64" fmla="*/ 251429 h 1927097"/>
              <a:gd name="connsiteX65" fmla="*/ 6255401 w 9611734"/>
              <a:gd name="connsiteY65" fmla="*/ 818675 h 1927097"/>
              <a:gd name="connsiteX66" fmla="*/ 6108704 w 9611734"/>
              <a:gd name="connsiteY66" fmla="*/ 568646 h 1927097"/>
              <a:gd name="connsiteX67" fmla="*/ 6255401 w 9611734"/>
              <a:gd name="connsiteY67" fmla="*/ 318617 h 1927097"/>
              <a:gd name="connsiteX68" fmla="*/ 6402098 w 9611734"/>
              <a:gd name="connsiteY68" fmla="*/ 568646 h 1927097"/>
              <a:gd name="connsiteX69" fmla="*/ 6255401 w 9611734"/>
              <a:gd name="connsiteY69" fmla="*/ 818675 h 1927097"/>
              <a:gd name="connsiteX70" fmla="*/ 6255401 w 9611734"/>
              <a:gd name="connsiteY70" fmla="*/ 251429 h 1927097"/>
              <a:gd name="connsiteX71" fmla="*/ 5957274 w 9611734"/>
              <a:gd name="connsiteY71" fmla="*/ 568646 h 1927097"/>
              <a:gd name="connsiteX72" fmla="*/ 6255401 w 9611734"/>
              <a:gd name="connsiteY72" fmla="*/ 885863 h 1927097"/>
              <a:gd name="connsiteX73" fmla="*/ 6553528 w 9611734"/>
              <a:gd name="connsiteY73" fmla="*/ 568646 h 1927097"/>
              <a:gd name="connsiteX74" fmla="*/ 6255401 w 9611734"/>
              <a:gd name="connsiteY74" fmla="*/ 251429 h 1927097"/>
              <a:gd name="connsiteX75" fmla="*/ 7588295 w 9611734"/>
              <a:gd name="connsiteY75" fmla="*/ 251429 h 1927097"/>
              <a:gd name="connsiteX76" fmla="*/ 7419689 w 9611734"/>
              <a:gd name="connsiteY76" fmla="*/ 340488 h 1927097"/>
              <a:gd name="connsiteX77" fmla="*/ 7412328 w 9611734"/>
              <a:gd name="connsiteY77" fmla="*/ 340488 h 1927097"/>
              <a:gd name="connsiteX78" fmla="*/ 7412328 w 9611734"/>
              <a:gd name="connsiteY78" fmla="*/ 263677 h 1927097"/>
              <a:gd name="connsiteX79" fmla="*/ 7268085 w 9611734"/>
              <a:gd name="connsiteY79" fmla="*/ 263677 h 1927097"/>
              <a:gd name="connsiteX80" fmla="*/ 7268085 w 9611734"/>
              <a:gd name="connsiteY80" fmla="*/ 873615 h 1927097"/>
              <a:gd name="connsiteX81" fmla="*/ 7412328 w 9611734"/>
              <a:gd name="connsiteY81" fmla="*/ 873615 h 1927097"/>
              <a:gd name="connsiteX82" fmla="*/ 7412328 w 9611734"/>
              <a:gd name="connsiteY82" fmla="*/ 479412 h 1927097"/>
              <a:gd name="connsiteX83" fmla="*/ 7533262 w 9611734"/>
              <a:gd name="connsiteY83" fmla="*/ 336638 h 1927097"/>
              <a:gd name="connsiteX84" fmla="*/ 7637194 w 9611734"/>
              <a:gd name="connsiteY84" fmla="*/ 456142 h 1927097"/>
              <a:gd name="connsiteX85" fmla="*/ 7637194 w 9611734"/>
              <a:gd name="connsiteY85" fmla="*/ 873265 h 1927097"/>
              <a:gd name="connsiteX86" fmla="*/ 7781438 w 9611734"/>
              <a:gd name="connsiteY86" fmla="*/ 873265 h 1927097"/>
              <a:gd name="connsiteX87" fmla="*/ 7781438 w 9611734"/>
              <a:gd name="connsiteY87" fmla="*/ 455092 h 1927097"/>
              <a:gd name="connsiteX88" fmla="*/ 7588295 w 9611734"/>
              <a:gd name="connsiteY88" fmla="*/ 251429 h 1927097"/>
              <a:gd name="connsiteX89" fmla="*/ 8108833 w 9611734"/>
              <a:gd name="connsiteY89" fmla="*/ 251429 h 1927097"/>
              <a:gd name="connsiteX90" fmla="*/ 7875380 w 9611734"/>
              <a:gd name="connsiteY90" fmla="*/ 427097 h 1927097"/>
              <a:gd name="connsiteX91" fmla="*/ 8023304 w 9611734"/>
              <a:gd name="connsiteY91" fmla="*/ 602765 h 1927097"/>
              <a:gd name="connsiteX92" fmla="*/ 8145464 w 9611734"/>
              <a:gd name="connsiteY92" fmla="*/ 633209 h 1927097"/>
              <a:gd name="connsiteX93" fmla="*/ 8239581 w 9611734"/>
              <a:gd name="connsiteY93" fmla="*/ 723493 h 1927097"/>
              <a:gd name="connsiteX94" fmla="*/ 8118648 w 9611734"/>
              <a:gd name="connsiteY94" fmla="*/ 821125 h 1927097"/>
              <a:gd name="connsiteX95" fmla="*/ 7979312 w 9611734"/>
              <a:gd name="connsiteY95" fmla="*/ 679576 h 1927097"/>
              <a:gd name="connsiteX96" fmla="*/ 7849791 w 9611734"/>
              <a:gd name="connsiteY96" fmla="*/ 716144 h 1927097"/>
              <a:gd name="connsiteX97" fmla="*/ 8102699 w 9611734"/>
              <a:gd name="connsiteY97" fmla="*/ 885688 h 1927097"/>
              <a:gd name="connsiteX98" fmla="*/ 8356834 w 9611734"/>
              <a:gd name="connsiteY98" fmla="*/ 686924 h 1927097"/>
              <a:gd name="connsiteX99" fmla="*/ 8194363 w 9611734"/>
              <a:gd name="connsiteY99" fmla="*/ 503908 h 1927097"/>
              <a:gd name="connsiteX100" fmla="*/ 8077110 w 9611734"/>
              <a:gd name="connsiteY100" fmla="*/ 474688 h 1927097"/>
              <a:gd name="connsiteX101" fmla="*/ 7992808 w 9611734"/>
              <a:gd name="connsiteY101" fmla="*/ 394203 h 1927097"/>
              <a:gd name="connsiteX102" fmla="*/ 8096740 w 9611734"/>
              <a:gd name="connsiteY102" fmla="*/ 316167 h 1927097"/>
              <a:gd name="connsiteX103" fmla="*/ 8221353 w 9611734"/>
              <a:gd name="connsiteY103" fmla="*/ 433221 h 1927097"/>
              <a:gd name="connsiteX104" fmla="*/ 8343514 w 9611734"/>
              <a:gd name="connsiteY104" fmla="*/ 396652 h 1927097"/>
              <a:gd name="connsiteX105" fmla="*/ 8108833 w 9611734"/>
              <a:gd name="connsiteY105" fmla="*/ 251429 h 1927097"/>
              <a:gd name="connsiteX106" fmla="*/ 8714726 w 9611734"/>
              <a:gd name="connsiteY106" fmla="*/ 818675 h 1927097"/>
              <a:gd name="connsiteX107" fmla="*/ 8568028 w 9611734"/>
              <a:gd name="connsiteY107" fmla="*/ 568646 h 1927097"/>
              <a:gd name="connsiteX108" fmla="*/ 8714726 w 9611734"/>
              <a:gd name="connsiteY108" fmla="*/ 318617 h 1927097"/>
              <a:gd name="connsiteX109" fmla="*/ 8861423 w 9611734"/>
              <a:gd name="connsiteY109" fmla="*/ 568646 h 1927097"/>
              <a:gd name="connsiteX110" fmla="*/ 8714726 w 9611734"/>
              <a:gd name="connsiteY110" fmla="*/ 818675 h 1927097"/>
              <a:gd name="connsiteX111" fmla="*/ 8714726 w 9611734"/>
              <a:gd name="connsiteY111" fmla="*/ 251429 h 1927097"/>
              <a:gd name="connsiteX112" fmla="*/ 8416599 w 9611734"/>
              <a:gd name="connsiteY112" fmla="*/ 568646 h 1927097"/>
              <a:gd name="connsiteX113" fmla="*/ 8714726 w 9611734"/>
              <a:gd name="connsiteY113" fmla="*/ 885863 h 1927097"/>
              <a:gd name="connsiteX114" fmla="*/ 9012852 w 9611734"/>
              <a:gd name="connsiteY114" fmla="*/ 568646 h 1927097"/>
              <a:gd name="connsiteX115" fmla="*/ 8714726 w 9611734"/>
              <a:gd name="connsiteY115" fmla="*/ 251429 h 1927097"/>
              <a:gd name="connsiteX116" fmla="*/ 9418592 w 9611734"/>
              <a:gd name="connsiteY116" fmla="*/ 251429 h 1927097"/>
              <a:gd name="connsiteX117" fmla="*/ 9249987 w 9611734"/>
              <a:gd name="connsiteY117" fmla="*/ 340488 h 1927097"/>
              <a:gd name="connsiteX118" fmla="*/ 9242625 w 9611734"/>
              <a:gd name="connsiteY118" fmla="*/ 340488 h 1927097"/>
              <a:gd name="connsiteX119" fmla="*/ 9242625 w 9611734"/>
              <a:gd name="connsiteY119" fmla="*/ 263677 h 1927097"/>
              <a:gd name="connsiteX120" fmla="*/ 9098382 w 9611734"/>
              <a:gd name="connsiteY120" fmla="*/ 263677 h 1927097"/>
              <a:gd name="connsiteX121" fmla="*/ 9098382 w 9611734"/>
              <a:gd name="connsiteY121" fmla="*/ 873615 h 1927097"/>
              <a:gd name="connsiteX122" fmla="*/ 9242625 w 9611734"/>
              <a:gd name="connsiteY122" fmla="*/ 873615 h 1927097"/>
              <a:gd name="connsiteX123" fmla="*/ 9242625 w 9611734"/>
              <a:gd name="connsiteY123" fmla="*/ 479412 h 1927097"/>
              <a:gd name="connsiteX124" fmla="*/ 9363559 w 9611734"/>
              <a:gd name="connsiteY124" fmla="*/ 336638 h 1927097"/>
              <a:gd name="connsiteX125" fmla="*/ 9467491 w 9611734"/>
              <a:gd name="connsiteY125" fmla="*/ 456142 h 1927097"/>
              <a:gd name="connsiteX126" fmla="*/ 9467491 w 9611734"/>
              <a:gd name="connsiteY126" fmla="*/ 873265 h 1927097"/>
              <a:gd name="connsiteX127" fmla="*/ 9611734 w 9611734"/>
              <a:gd name="connsiteY127" fmla="*/ 873265 h 1927097"/>
              <a:gd name="connsiteX128" fmla="*/ 9611734 w 9611734"/>
              <a:gd name="connsiteY128" fmla="*/ 455092 h 1927097"/>
              <a:gd name="connsiteX129" fmla="*/ 9418592 w 9611734"/>
              <a:gd name="connsiteY129" fmla="*/ 251429 h 1927097"/>
              <a:gd name="connsiteX130" fmla="*/ 566984 w 9611734"/>
              <a:gd name="connsiteY130" fmla="*/ 19596 h 1927097"/>
              <a:gd name="connsiteX131" fmla="*/ 415379 w 9611734"/>
              <a:gd name="connsiteY131" fmla="*/ 19596 h 1927097"/>
              <a:gd name="connsiteX132" fmla="*/ 415379 w 9611734"/>
              <a:gd name="connsiteY132" fmla="*/ 650356 h 1927097"/>
              <a:gd name="connsiteX133" fmla="*/ 283404 w 9611734"/>
              <a:gd name="connsiteY133" fmla="*/ 813776 h 1927097"/>
              <a:gd name="connsiteX134" fmla="*/ 151429 w 9611734"/>
              <a:gd name="connsiteY134" fmla="*/ 638108 h 1927097"/>
              <a:gd name="connsiteX135" fmla="*/ 151429 w 9611734"/>
              <a:gd name="connsiteY135" fmla="*/ 521055 h 1927097"/>
              <a:gd name="connsiteX136" fmla="*/ 0 w 9611734"/>
              <a:gd name="connsiteY136" fmla="*/ 558848 h 1927097"/>
              <a:gd name="connsiteX137" fmla="*/ 0 w 9611734"/>
              <a:gd name="connsiteY137" fmla="*/ 611338 h 1927097"/>
              <a:gd name="connsiteX138" fmla="*/ 283580 w 9611734"/>
              <a:gd name="connsiteY138" fmla="*/ 893212 h 1927097"/>
              <a:gd name="connsiteX139" fmla="*/ 566984 w 9611734"/>
              <a:gd name="connsiteY139" fmla="*/ 611338 h 1927097"/>
              <a:gd name="connsiteX140" fmla="*/ 566984 w 9611734"/>
              <a:gd name="connsiteY140" fmla="*/ 19596 h 1927097"/>
              <a:gd name="connsiteX141" fmla="*/ 1478364 w 9611734"/>
              <a:gd name="connsiteY141" fmla="*/ 19596 h 1927097"/>
              <a:gd name="connsiteX142" fmla="*/ 1334121 w 9611734"/>
              <a:gd name="connsiteY142" fmla="*/ 19596 h 1927097"/>
              <a:gd name="connsiteX143" fmla="*/ 1334121 w 9611734"/>
              <a:gd name="connsiteY143" fmla="*/ 873440 h 1927097"/>
              <a:gd name="connsiteX144" fmla="*/ 1478364 w 9611734"/>
              <a:gd name="connsiteY144" fmla="*/ 873440 h 1927097"/>
              <a:gd name="connsiteX145" fmla="*/ 1478364 w 9611734"/>
              <a:gd name="connsiteY145" fmla="*/ 479412 h 1927097"/>
              <a:gd name="connsiteX146" fmla="*/ 1599298 w 9611734"/>
              <a:gd name="connsiteY146" fmla="*/ 336638 h 1927097"/>
              <a:gd name="connsiteX147" fmla="*/ 1703230 w 9611734"/>
              <a:gd name="connsiteY147" fmla="*/ 456142 h 1927097"/>
              <a:gd name="connsiteX148" fmla="*/ 1703230 w 9611734"/>
              <a:gd name="connsiteY148" fmla="*/ 873265 h 1927097"/>
              <a:gd name="connsiteX149" fmla="*/ 1847474 w 9611734"/>
              <a:gd name="connsiteY149" fmla="*/ 873265 h 1927097"/>
              <a:gd name="connsiteX150" fmla="*/ 1847474 w 9611734"/>
              <a:gd name="connsiteY150" fmla="*/ 455092 h 1927097"/>
              <a:gd name="connsiteX151" fmla="*/ 1654331 w 9611734"/>
              <a:gd name="connsiteY151" fmla="*/ 251429 h 1927097"/>
              <a:gd name="connsiteX152" fmla="*/ 1485726 w 9611734"/>
              <a:gd name="connsiteY152" fmla="*/ 340488 h 1927097"/>
              <a:gd name="connsiteX153" fmla="*/ 1478364 w 9611734"/>
              <a:gd name="connsiteY153" fmla="*/ 340488 h 1927097"/>
              <a:gd name="connsiteX154" fmla="*/ 1478364 w 9611734"/>
              <a:gd name="connsiteY154" fmla="*/ 19596 h 1927097"/>
              <a:gd name="connsiteX155" fmla="*/ 5871744 w 9611734"/>
              <a:gd name="connsiteY155" fmla="*/ 19596 h 1927097"/>
              <a:gd name="connsiteX156" fmla="*/ 5720315 w 9611734"/>
              <a:gd name="connsiteY156" fmla="*/ 19596 h 1927097"/>
              <a:gd name="connsiteX157" fmla="*/ 5720315 w 9611734"/>
              <a:gd name="connsiteY157" fmla="*/ 650356 h 1927097"/>
              <a:gd name="connsiteX158" fmla="*/ 5588340 w 9611734"/>
              <a:gd name="connsiteY158" fmla="*/ 813776 h 1927097"/>
              <a:gd name="connsiteX159" fmla="*/ 5456366 w 9611734"/>
              <a:gd name="connsiteY159" fmla="*/ 638108 h 1927097"/>
              <a:gd name="connsiteX160" fmla="*/ 5456366 w 9611734"/>
              <a:gd name="connsiteY160" fmla="*/ 521055 h 1927097"/>
              <a:gd name="connsiteX161" fmla="*/ 5304936 w 9611734"/>
              <a:gd name="connsiteY161" fmla="*/ 558848 h 1927097"/>
              <a:gd name="connsiteX162" fmla="*/ 5304936 w 9611734"/>
              <a:gd name="connsiteY162" fmla="*/ 611338 h 1927097"/>
              <a:gd name="connsiteX163" fmla="*/ 5588515 w 9611734"/>
              <a:gd name="connsiteY163" fmla="*/ 893212 h 1927097"/>
              <a:gd name="connsiteX164" fmla="*/ 5871920 w 9611734"/>
              <a:gd name="connsiteY164" fmla="*/ 611338 h 1927097"/>
              <a:gd name="connsiteX165" fmla="*/ 5871920 w 9611734"/>
              <a:gd name="connsiteY165" fmla="*/ 19596 h 1927097"/>
              <a:gd name="connsiteX166" fmla="*/ 6783125 w 9611734"/>
              <a:gd name="connsiteY166" fmla="*/ 19596 h 1927097"/>
              <a:gd name="connsiteX167" fmla="*/ 6638882 w 9611734"/>
              <a:gd name="connsiteY167" fmla="*/ 19596 h 1927097"/>
              <a:gd name="connsiteX168" fmla="*/ 6638882 w 9611734"/>
              <a:gd name="connsiteY168" fmla="*/ 873440 h 1927097"/>
              <a:gd name="connsiteX169" fmla="*/ 6783125 w 9611734"/>
              <a:gd name="connsiteY169" fmla="*/ 873440 h 1927097"/>
              <a:gd name="connsiteX170" fmla="*/ 6783125 w 9611734"/>
              <a:gd name="connsiteY170" fmla="*/ 479412 h 1927097"/>
              <a:gd name="connsiteX171" fmla="*/ 6904059 w 9611734"/>
              <a:gd name="connsiteY171" fmla="*/ 336638 h 1927097"/>
              <a:gd name="connsiteX172" fmla="*/ 7007991 w 9611734"/>
              <a:gd name="connsiteY172" fmla="*/ 456142 h 1927097"/>
              <a:gd name="connsiteX173" fmla="*/ 7007991 w 9611734"/>
              <a:gd name="connsiteY173" fmla="*/ 873265 h 1927097"/>
              <a:gd name="connsiteX174" fmla="*/ 7152234 w 9611734"/>
              <a:gd name="connsiteY174" fmla="*/ 873265 h 1927097"/>
              <a:gd name="connsiteX175" fmla="*/ 7152234 w 9611734"/>
              <a:gd name="connsiteY175" fmla="*/ 455092 h 1927097"/>
              <a:gd name="connsiteX176" fmla="*/ 6959092 w 9611734"/>
              <a:gd name="connsiteY176" fmla="*/ 251429 h 1927097"/>
              <a:gd name="connsiteX177" fmla="*/ 6790486 w 9611734"/>
              <a:gd name="connsiteY177" fmla="*/ 340488 h 1927097"/>
              <a:gd name="connsiteX178" fmla="*/ 6783125 w 9611734"/>
              <a:gd name="connsiteY178" fmla="*/ 340488 h 1927097"/>
              <a:gd name="connsiteX179" fmla="*/ 6783125 w 9611734"/>
              <a:gd name="connsiteY179" fmla="*/ 19596 h 1927097"/>
              <a:gd name="connsiteX180" fmla="*/ 4781944 w 9611734"/>
              <a:gd name="connsiteY180" fmla="*/ 803978 h 1927097"/>
              <a:gd name="connsiteX181" fmla="*/ 4592482 w 9611734"/>
              <a:gd name="connsiteY181" fmla="*/ 607489 h 1927097"/>
              <a:gd name="connsiteX182" fmla="*/ 4666970 w 9611734"/>
              <a:gd name="connsiteY182" fmla="*/ 452642 h 1927097"/>
              <a:gd name="connsiteX183" fmla="*/ 4943188 w 9611734"/>
              <a:gd name="connsiteY183" fmla="*/ 753937 h 1927097"/>
              <a:gd name="connsiteX184" fmla="*/ 4781944 w 9611734"/>
              <a:gd name="connsiteY184" fmla="*/ 803978 h 1927097"/>
              <a:gd name="connsiteX185" fmla="*/ 5050801 w 9611734"/>
              <a:gd name="connsiteY185" fmla="*/ 653855 h 1927097"/>
              <a:gd name="connsiteX186" fmla="*/ 4811388 w 9611734"/>
              <a:gd name="connsiteY186" fmla="*/ 390354 h 1927097"/>
              <a:gd name="connsiteX187" fmla="*/ 4929868 w 9611734"/>
              <a:gd name="connsiteY187" fmla="*/ 367083 h 1927097"/>
              <a:gd name="connsiteX188" fmla="*/ 5089885 w 9611734"/>
              <a:gd name="connsiteY188" fmla="*/ 523154 h 1927097"/>
              <a:gd name="connsiteX189" fmla="*/ 5050801 w 9611734"/>
              <a:gd name="connsiteY189" fmla="*/ 653855 h 1927097"/>
              <a:gd name="connsiteX190" fmla="*/ 4778263 w 9611734"/>
              <a:gd name="connsiteY190" fmla="*/ 355010 h 1927097"/>
              <a:gd name="connsiteX191" fmla="*/ 4725684 w 9611734"/>
              <a:gd name="connsiteY191" fmla="*/ 296396 h 1927097"/>
              <a:gd name="connsiteX192" fmla="*/ 4665743 w 9611734"/>
              <a:gd name="connsiteY192" fmla="*/ 175668 h 1927097"/>
              <a:gd name="connsiteX193" fmla="*/ 4781768 w 9611734"/>
              <a:gd name="connsiteY193" fmla="*/ 64738 h 1927097"/>
              <a:gd name="connsiteX194" fmla="*/ 4896568 w 9611734"/>
              <a:gd name="connsiteY194" fmla="*/ 181792 h 1927097"/>
              <a:gd name="connsiteX195" fmla="*/ 4778263 w 9611734"/>
              <a:gd name="connsiteY195" fmla="*/ 355010 h 1927097"/>
              <a:gd name="connsiteX196" fmla="*/ 4785624 w 9611734"/>
              <a:gd name="connsiteY196" fmla="*/ 0 h 1927097"/>
              <a:gd name="connsiteX197" fmla="*/ 4533943 w 9611734"/>
              <a:gd name="connsiteY197" fmla="*/ 211011 h 1927097"/>
              <a:gd name="connsiteX198" fmla="*/ 4631741 w 9611734"/>
              <a:gd name="connsiteY198" fmla="*/ 414674 h 1927097"/>
              <a:gd name="connsiteX199" fmla="*/ 4632968 w 9611734"/>
              <a:gd name="connsiteY199" fmla="*/ 417124 h 1927097"/>
              <a:gd name="connsiteX200" fmla="*/ 4458228 w 9611734"/>
              <a:gd name="connsiteY200" fmla="*/ 662254 h 1927097"/>
              <a:gd name="connsiteX201" fmla="*/ 4703775 w 9611734"/>
              <a:gd name="connsiteY201" fmla="*/ 892862 h 1927097"/>
              <a:gd name="connsiteX202" fmla="*/ 4979994 w 9611734"/>
              <a:gd name="connsiteY202" fmla="*/ 794005 h 1927097"/>
              <a:gd name="connsiteX203" fmla="*/ 5053255 w 9611734"/>
              <a:gd name="connsiteY203" fmla="*/ 873265 h 1927097"/>
              <a:gd name="connsiteX204" fmla="*/ 5245170 w 9611734"/>
              <a:gd name="connsiteY204" fmla="*/ 873265 h 1927097"/>
              <a:gd name="connsiteX205" fmla="*/ 5245170 w 9611734"/>
              <a:gd name="connsiteY205" fmla="*/ 867141 h 1927097"/>
              <a:gd name="connsiteX206" fmla="*/ 5088834 w 9611734"/>
              <a:gd name="connsiteY206" fmla="*/ 695148 h 1927097"/>
              <a:gd name="connsiteX207" fmla="*/ 5192766 w 9611734"/>
              <a:gd name="connsiteY207" fmla="*/ 457191 h 1927097"/>
              <a:gd name="connsiteX208" fmla="*/ 5032749 w 9611734"/>
              <a:gd name="connsiteY208" fmla="*/ 302345 h 1927097"/>
              <a:gd name="connsiteX209" fmla="*/ 4886051 w 9611734"/>
              <a:gd name="connsiteY209" fmla="*/ 331564 h 1927097"/>
              <a:gd name="connsiteX210" fmla="*/ 4883598 w 9611734"/>
              <a:gd name="connsiteY210" fmla="*/ 326665 h 1927097"/>
              <a:gd name="connsiteX211" fmla="*/ 5015573 w 9611734"/>
              <a:gd name="connsiteY211" fmla="*/ 165695 h 1927097"/>
              <a:gd name="connsiteX212" fmla="*/ 4785624 w 9611734"/>
              <a:gd name="connsiteY212" fmla="*/ 0 h 1927097"/>
              <a:gd name="connsiteX213" fmla="*/ 1128885 w 9611734"/>
              <a:gd name="connsiteY213" fmla="*/ 1543918 h 1927097"/>
              <a:gd name="connsiteX214" fmla="*/ 1293810 w 9611734"/>
              <a:gd name="connsiteY214" fmla="*/ 1375599 h 1927097"/>
              <a:gd name="connsiteX215" fmla="*/ 1441734 w 9611734"/>
              <a:gd name="connsiteY215" fmla="*/ 1543918 h 1927097"/>
              <a:gd name="connsiteX216" fmla="*/ 1128885 w 9611734"/>
              <a:gd name="connsiteY216" fmla="*/ 1543918 h 1927097"/>
              <a:gd name="connsiteX217" fmla="*/ 1293810 w 9611734"/>
              <a:gd name="connsiteY217" fmla="*/ 1292664 h 1927097"/>
              <a:gd name="connsiteX218" fmla="*/ 1020045 w 9611734"/>
              <a:gd name="connsiteY218" fmla="*/ 1614780 h 1927097"/>
              <a:gd name="connsiteX219" fmla="*/ 1293810 w 9611734"/>
              <a:gd name="connsiteY219" fmla="*/ 1927098 h 1927097"/>
              <a:gd name="connsiteX220" fmla="*/ 1543037 w 9611734"/>
              <a:gd name="connsiteY220" fmla="*/ 1728334 h 1927097"/>
              <a:gd name="connsiteX221" fmla="*/ 1450147 w 9611734"/>
              <a:gd name="connsiteY221" fmla="*/ 1704013 h 1927097"/>
              <a:gd name="connsiteX222" fmla="*/ 1303450 w 9611734"/>
              <a:gd name="connsiteY222" fmla="*/ 1841888 h 1927097"/>
              <a:gd name="connsiteX223" fmla="*/ 1125029 w 9611734"/>
              <a:gd name="connsiteY223" fmla="*/ 1616180 h 1927097"/>
              <a:gd name="connsiteX224" fmla="*/ 1544089 w 9611734"/>
              <a:gd name="connsiteY224" fmla="*/ 1616180 h 1927097"/>
              <a:gd name="connsiteX225" fmla="*/ 1544089 w 9611734"/>
              <a:gd name="connsiteY225" fmla="*/ 1582061 h 1927097"/>
              <a:gd name="connsiteX226" fmla="*/ 1293810 w 9611734"/>
              <a:gd name="connsiteY226" fmla="*/ 1292664 h 1927097"/>
              <a:gd name="connsiteX227" fmla="*/ 2967595 w 9611734"/>
              <a:gd name="connsiteY227" fmla="*/ 1543918 h 1927097"/>
              <a:gd name="connsiteX228" fmla="*/ 3132520 w 9611734"/>
              <a:gd name="connsiteY228" fmla="*/ 1375599 h 1927097"/>
              <a:gd name="connsiteX229" fmla="*/ 3280444 w 9611734"/>
              <a:gd name="connsiteY229" fmla="*/ 1543918 h 1927097"/>
              <a:gd name="connsiteX230" fmla="*/ 2967595 w 9611734"/>
              <a:gd name="connsiteY230" fmla="*/ 1543918 h 1927097"/>
              <a:gd name="connsiteX231" fmla="*/ 3132520 w 9611734"/>
              <a:gd name="connsiteY231" fmla="*/ 1292664 h 1927097"/>
              <a:gd name="connsiteX232" fmla="*/ 2858756 w 9611734"/>
              <a:gd name="connsiteY232" fmla="*/ 1614780 h 1927097"/>
              <a:gd name="connsiteX233" fmla="*/ 3132520 w 9611734"/>
              <a:gd name="connsiteY233" fmla="*/ 1927098 h 1927097"/>
              <a:gd name="connsiteX234" fmla="*/ 3381748 w 9611734"/>
              <a:gd name="connsiteY234" fmla="*/ 1728334 h 1927097"/>
              <a:gd name="connsiteX235" fmla="*/ 3288857 w 9611734"/>
              <a:gd name="connsiteY235" fmla="*/ 1704013 h 1927097"/>
              <a:gd name="connsiteX236" fmla="*/ 3142160 w 9611734"/>
              <a:gd name="connsiteY236" fmla="*/ 1841888 h 1927097"/>
              <a:gd name="connsiteX237" fmla="*/ 2963740 w 9611734"/>
              <a:gd name="connsiteY237" fmla="*/ 1616180 h 1927097"/>
              <a:gd name="connsiteX238" fmla="*/ 3382799 w 9611734"/>
              <a:gd name="connsiteY238" fmla="*/ 1616180 h 1927097"/>
              <a:gd name="connsiteX239" fmla="*/ 3382799 w 9611734"/>
              <a:gd name="connsiteY239" fmla="*/ 1582061 h 1927097"/>
              <a:gd name="connsiteX240" fmla="*/ 3132520 w 9611734"/>
              <a:gd name="connsiteY240" fmla="*/ 1292664 h 1927097"/>
              <a:gd name="connsiteX241" fmla="*/ 3766631 w 9611734"/>
              <a:gd name="connsiteY241" fmla="*/ 1292664 h 1927097"/>
              <a:gd name="connsiteX242" fmla="*/ 3485505 w 9611734"/>
              <a:gd name="connsiteY242" fmla="*/ 1616005 h 1927097"/>
              <a:gd name="connsiteX243" fmla="*/ 3761723 w 9611734"/>
              <a:gd name="connsiteY243" fmla="*/ 1927098 h 1927097"/>
              <a:gd name="connsiteX244" fmla="*/ 4012178 w 9611734"/>
              <a:gd name="connsiteY244" fmla="*/ 1709962 h 1927097"/>
              <a:gd name="connsiteX245" fmla="*/ 3915606 w 9611734"/>
              <a:gd name="connsiteY245" fmla="*/ 1686692 h 1927097"/>
              <a:gd name="connsiteX246" fmla="*/ 3768909 w 9611734"/>
              <a:gd name="connsiteY246" fmla="*/ 1840313 h 1927097"/>
              <a:gd name="connsiteX247" fmla="*/ 3591716 w 9611734"/>
              <a:gd name="connsiteY247" fmla="*/ 1608481 h 1927097"/>
              <a:gd name="connsiteX248" fmla="*/ 3764002 w 9611734"/>
              <a:gd name="connsiteY248" fmla="*/ 1379098 h 1927097"/>
              <a:gd name="connsiteX249" fmla="*/ 3915606 w 9611734"/>
              <a:gd name="connsiteY249" fmla="*/ 1525546 h 1927097"/>
              <a:gd name="connsiteX250" fmla="*/ 4012178 w 9611734"/>
              <a:gd name="connsiteY250" fmla="*/ 1502275 h 1927097"/>
              <a:gd name="connsiteX251" fmla="*/ 3766631 w 9611734"/>
              <a:gd name="connsiteY251" fmla="*/ 1292664 h 1927097"/>
              <a:gd name="connsiteX252" fmla="*/ 879833 w 9611734"/>
              <a:gd name="connsiteY252" fmla="*/ 1060831 h 1927097"/>
              <a:gd name="connsiteX253" fmla="*/ 718589 w 9611734"/>
              <a:gd name="connsiteY253" fmla="*/ 1060831 h 1927097"/>
              <a:gd name="connsiteX254" fmla="*/ 465680 w 9611734"/>
              <a:gd name="connsiteY254" fmla="*/ 1748805 h 1927097"/>
              <a:gd name="connsiteX255" fmla="*/ 211545 w 9611734"/>
              <a:gd name="connsiteY255" fmla="*/ 1060831 h 1927097"/>
              <a:gd name="connsiteX256" fmla="*/ 42765 w 9611734"/>
              <a:gd name="connsiteY256" fmla="*/ 1060831 h 1927097"/>
              <a:gd name="connsiteX257" fmla="*/ 42765 w 9611734"/>
              <a:gd name="connsiteY257" fmla="*/ 1914675 h 1927097"/>
              <a:gd name="connsiteX258" fmla="*/ 148976 w 9611734"/>
              <a:gd name="connsiteY258" fmla="*/ 1914675 h 1927097"/>
              <a:gd name="connsiteX259" fmla="*/ 148976 w 9611734"/>
              <a:gd name="connsiteY259" fmla="*/ 1179284 h 1927097"/>
              <a:gd name="connsiteX260" fmla="*/ 421513 w 9611734"/>
              <a:gd name="connsiteY260" fmla="*/ 1914850 h 1927097"/>
              <a:gd name="connsiteX261" fmla="*/ 503362 w 9611734"/>
              <a:gd name="connsiteY261" fmla="*/ 1914850 h 1927097"/>
              <a:gd name="connsiteX262" fmla="*/ 773447 w 9611734"/>
              <a:gd name="connsiteY262" fmla="*/ 1178060 h 1927097"/>
              <a:gd name="connsiteX263" fmla="*/ 773447 w 9611734"/>
              <a:gd name="connsiteY263" fmla="*/ 1914850 h 1927097"/>
              <a:gd name="connsiteX264" fmla="*/ 879833 w 9611734"/>
              <a:gd name="connsiteY264" fmla="*/ 1914850 h 1927097"/>
              <a:gd name="connsiteX265" fmla="*/ 879833 w 9611734"/>
              <a:gd name="connsiteY265" fmla="*/ 1060831 h 1927097"/>
              <a:gd name="connsiteX266" fmla="*/ 1920559 w 9611734"/>
              <a:gd name="connsiteY266" fmla="*/ 1840488 h 1927097"/>
              <a:gd name="connsiteX267" fmla="*/ 1753181 w 9611734"/>
              <a:gd name="connsiteY267" fmla="*/ 1609881 h 1927097"/>
              <a:gd name="connsiteX268" fmla="*/ 1920559 w 9611734"/>
              <a:gd name="connsiteY268" fmla="*/ 1379273 h 1927097"/>
              <a:gd name="connsiteX269" fmla="*/ 2087938 w 9611734"/>
              <a:gd name="connsiteY269" fmla="*/ 1609881 h 1927097"/>
              <a:gd name="connsiteX270" fmla="*/ 1920559 w 9611734"/>
              <a:gd name="connsiteY270" fmla="*/ 1840488 h 1927097"/>
              <a:gd name="connsiteX271" fmla="*/ 2186963 w 9611734"/>
              <a:gd name="connsiteY271" fmla="*/ 1060831 h 1927097"/>
              <a:gd name="connsiteX272" fmla="*/ 2085659 w 9611734"/>
              <a:gd name="connsiteY272" fmla="*/ 1060831 h 1927097"/>
              <a:gd name="connsiteX273" fmla="*/ 2085659 w 9611734"/>
              <a:gd name="connsiteY273" fmla="*/ 1421965 h 1927097"/>
              <a:gd name="connsiteX274" fmla="*/ 1903559 w 9611734"/>
              <a:gd name="connsiteY274" fmla="*/ 1292664 h 1927097"/>
              <a:gd name="connsiteX275" fmla="*/ 1646970 w 9611734"/>
              <a:gd name="connsiteY275" fmla="*/ 1613555 h 1927097"/>
              <a:gd name="connsiteX276" fmla="*/ 1894971 w 9611734"/>
              <a:gd name="connsiteY276" fmla="*/ 1927098 h 1927097"/>
              <a:gd name="connsiteX277" fmla="*/ 2085659 w 9611734"/>
              <a:gd name="connsiteY277" fmla="*/ 1791672 h 1927097"/>
              <a:gd name="connsiteX278" fmla="*/ 2085659 w 9611734"/>
              <a:gd name="connsiteY278" fmla="*/ 1838039 h 1927097"/>
              <a:gd name="connsiteX279" fmla="*/ 2091794 w 9611734"/>
              <a:gd name="connsiteY279" fmla="*/ 1914850 h 1927097"/>
              <a:gd name="connsiteX280" fmla="*/ 2194499 w 9611734"/>
              <a:gd name="connsiteY280" fmla="*/ 1914850 h 1927097"/>
              <a:gd name="connsiteX281" fmla="*/ 2187138 w 9611734"/>
              <a:gd name="connsiteY281" fmla="*/ 1787998 h 1927097"/>
              <a:gd name="connsiteX282" fmla="*/ 2187138 w 9611734"/>
              <a:gd name="connsiteY282" fmla="*/ 1060831 h 1927097"/>
              <a:gd name="connsiteX283" fmla="*/ 2956729 w 9611734"/>
              <a:gd name="connsiteY283" fmla="*/ 1060831 h 1927097"/>
              <a:gd name="connsiteX284" fmla="*/ 2296854 w 9611734"/>
              <a:gd name="connsiteY284" fmla="*/ 1060831 h 1927097"/>
              <a:gd name="connsiteX285" fmla="*/ 2296854 w 9611734"/>
              <a:gd name="connsiteY285" fmla="*/ 1149890 h 1927097"/>
              <a:gd name="connsiteX286" fmla="*/ 2574300 w 9611734"/>
              <a:gd name="connsiteY286" fmla="*/ 1149890 h 1927097"/>
              <a:gd name="connsiteX287" fmla="*/ 2574300 w 9611734"/>
              <a:gd name="connsiteY287" fmla="*/ 1914850 h 1927097"/>
              <a:gd name="connsiteX288" fmla="*/ 2680686 w 9611734"/>
              <a:gd name="connsiteY288" fmla="*/ 1914850 h 1927097"/>
              <a:gd name="connsiteX289" fmla="*/ 2680686 w 9611734"/>
              <a:gd name="connsiteY289" fmla="*/ 1149890 h 1927097"/>
              <a:gd name="connsiteX290" fmla="*/ 2956904 w 9611734"/>
              <a:gd name="connsiteY290" fmla="*/ 1149890 h 1927097"/>
              <a:gd name="connsiteX291" fmla="*/ 2956904 w 9611734"/>
              <a:gd name="connsiteY291" fmla="*/ 1060831 h 1927097"/>
              <a:gd name="connsiteX292" fmla="*/ 4229682 w 9611734"/>
              <a:gd name="connsiteY292" fmla="*/ 1060831 h 1927097"/>
              <a:gd name="connsiteX293" fmla="*/ 4128203 w 9611734"/>
              <a:gd name="connsiteY293" fmla="*/ 1060831 h 1927097"/>
              <a:gd name="connsiteX294" fmla="*/ 4128203 w 9611734"/>
              <a:gd name="connsiteY294" fmla="*/ 1914675 h 1927097"/>
              <a:gd name="connsiteX295" fmla="*/ 4229682 w 9611734"/>
              <a:gd name="connsiteY295" fmla="*/ 1914675 h 1927097"/>
              <a:gd name="connsiteX296" fmla="*/ 4229682 w 9611734"/>
              <a:gd name="connsiteY296" fmla="*/ 1513473 h 1927097"/>
              <a:gd name="connsiteX297" fmla="*/ 4362884 w 9611734"/>
              <a:gd name="connsiteY297" fmla="*/ 1370699 h 1927097"/>
              <a:gd name="connsiteX298" fmla="*/ 4494859 w 9611734"/>
              <a:gd name="connsiteY298" fmla="*/ 1513473 h 1927097"/>
              <a:gd name="connsiteX299" fmla="*/ 4494859 w 9611734"/>
              <a:gd name="connsiteY299" fmla="*/ 1914850 h 1927097"/>
              <a:gd name="connsiteX300" fmla="*/ 4596338 w 9611734"/>
              <a:gd name="connsiteY300" fmla="*/ 1914850 h 1927097"/>
              <a:gd name="connsiteX301" fmla="*/ 4596338 w 9611734"/>
              <a:gd name="connsiteY301" fmla="*/ 1492827 h 1927097"/>
              <a:gd name="connsiteX302" fmla="*/ 4399515 w 9611734"/>
              <a:gd name="connsiteY302" fmla="*/ 1292839 h 1927097"/>
              <a:gd name="connsiteX303" fmla="*/ 4229682 w 9611734"/>
              <a:gd name="connsiteY303" fmla="*/ 1399044 h 1927097"/>
              <a:gd name="connsiteX304" fmla="*/ 4229682 w 9611734"/>
              <a:gd name="connsiteY304" fmla="*/ 1060831 h 192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Lst>
            <a:rect l="l" t="t" r="r" b="b"/>
            <a:pathLst>
              <a:path w="9611734" h="1927097">
                <a:moveTo>
                  <a:pt x="950465" y="818675"/>
                </a:moveTo>
                <a:cubicBezTo>
                  <a:pt x="856347" y="818675"/>
                  <a:pt x="803768" y="729617"/>
                  <a:pt x="803768" y="568646"/>
                </a:cubicBezTo>
                <a:cubicBezTo>
                  <a:pt x="803768" y="405226"/>
                  <a:pt x="856347" y="318617"/>
                  <a:pt x="950465" y="318617"/>
                </a:cubicBezTo>
                <a:cubicBezTo>
                  <a:pt x="1044582" y="318617"/>
                  <a:pt x="1097162" y="406451"/>
                  <a:pt x="1097162" y="568646"/>
                </a:cubicBezTo>
                <a:cubicBezTo>
                  <a:pt x="1097162" y="732066"/>
                  <a:pt x="1044582" y="818675"/>
                  <a:pt x="950465" y="818675"/>
                </a:cubicBezTo>
                <a:moveTo>
                  <a:pt x="950465" y="251429"/>
                </a:moveTo>
                <a:cubicBezTo>
                  <a:pt x="758549" y="251429"/>
                  <a:pt x="652338" y="394203"/>
                  <a:pt x="652338" y="568646"/>
                </a:cubicBezTo>
                <a:cubicBezTo>
                  <a:pt x="652338" y="743089"/>
                  <a:pt x="758724" y="885863"/>
                  <a:pt x="950465" y="885863"/>
                </a:cubicBezTo>
                <a:cubicBezTo>
                  <a:pt x="1142381" y="885863"/>
                  <a:pt x="1248591" y="743089"/>
                  <a:pt x="1248591" y="568646"/>
                </a:cubicBezTo>
                <a:cubicBezTo>
                  <a:pt x="1248767" y="394028"/>
                  <a:pt x="1142381" y="251429"/>
                  <a:pt x="950465" y="251429"/>
                </a:cubicBezTo>
                <a:moveTo>
                  <a:pt x="2283534" y="251429"/>
                </a:moveTo>
                <a:cubicBezTo>
                  <a:pt x="2193097" y="251429"/>
                  <a:pt x="2142971" y="290447"/>
                  <a:pt x="2114929" y="340488"/>
                </a:cubicBezTo>
                <a:lnTo>
                  <a:pt x="2107568" y="340488"/>
                </a:lnTo>
                <a:lnTo>
                  <a:pt x="2107568" y="263677"/>
                </a:lnTo>
                <a:lnTo>
                  <a:pt x="1963324" y="263677"/>
                </a:lnTo>
                <a:lnTo>
                  <a:pt x="1963324" y="873615"/>
                </a:lnTo>
                <a:lnTo>
                  <a:pt x="2107568" y="873615"/>
                </a:lnTo>
                <a:lnTo>
                  <a:pt x="2107568" y="479412"/>
                </a:lnTo>
                <a:cubicBezTo>
                  <a:pt x="2107568" y="389129"/>
                  <a:pt x="2154013" y="336638"/>
                  <a:pt x="2228501" y="336638"/>
                </a:cubicBezTo>
                <a:cubicBezTo>
                  <a:pt x="2300535" y="336638"/>
                  <a:pt x="2332433" y="384230"/>
                  <a:pt x="2332433" y="456142"/>
                </a:cubicBezTo>
                <a:lnTo>
                  <a:pt x="2332433" y="873265"/>
                </a:lnTo>
                <a:lnTo>
                  <a:pt x="2476677" y="873265"/>
                </a:lnTo>
                <a:lnTo>
                  <a:pt x="2476677" y="455092"/>
                </a:lnTo>
                <a:cubicBezTo>
                  <a:pt x="2476502" y="329465"/>
                  <a:pt x="2410602" y="251429"/>
                  <a:pt x="2283534" y="251429"/>
                </a:cubicBezTo>
                <a:moveTo>
                  <a:pt x="2803897" y="251429"/>
                </a:moveTo>
                <a:cubicBezTo>
                  <a:pt x="2670696" y="251429"/>
                  <a:pt x="2570444" y="307594"/>
                  <a:pt x="2570444" y="427097"/>
                </a:cubicBezTo>
                <a:cubicBezTo>
                  <a:pt x="2570444" y="528403"/>
                  <a:pt x="2640024" y="583168"/>
                  <a:pt x="2718368" y="602765"/>
                </a:cubicBezTo>
                <a:lnTo>
                  <a:pt x="2840528" y="633209"/>
                </a:lnTo>
                <a:cubicBezTo>
                  <a:pt x="2905201" y="649131"/>
                  <a:pt x="2934645" y="672227"/>
                  <a:pt x="2934645" y="723493"/>
                </a:cubicBezTo>
                <a:cubicBezTo>
                  <a:pt x="2934645" y="785781"/>
                  <a:pt x="2890654" y="821125"/>
                  <a:pt x="2813712" y="821125"/>
                </a:cubicBezTo>
                <a:cubicBezTo>
                  <a:pt x="2730636" y="821125"/>
                  <a:pt x="2687872" y="780882"/>
                  <a:pt x="2674376" y="679576"/>
                </a:cubicBezTo>
                <a:lnTo>
                  <a:pt x="2544855" y="716144"/>
                </a:lnTo>
                <a:cubicBezTo>
                  <a:pt x="2552216" y="821125"/>
                  <a:pt x="2650014" y="885688"/>
                  <a:pt x="2797763" y="885688"/>
                </a:cubicBezTo>
                <a:cubicBezTo>
                  <a:pt x="2962688" y="885688"/>
                  <a:pt x="3051898" y="808877"/>
                  <a:pt x="3051898" y="686924"/>
                </a:cubicBezTo>
                <a:cubicBezTo>
                  <a:pt x="3051898" y="572320"/>
                  <a:pt x="2972503" y="524729"/>
                  <a:pt x="2889427" y="503908"/>
                </a:cubicBezTo>
                <a:lnTo>
                  <a:pt x="2772174" y="474688"/>
                </a:lnTo>
                <a:cubicBezTo>
                  <a:pt x="2713461" y="459991"/>
                  <a:pt x="2687872" y="433221"/>
                  <a:pt x="2687872" y="394203"/>
                </a:cubicBezTo>
                <a:cubicBezTo>
                  <a:pt x="2687872" y="345387"/>
                  <a:pt x="2729409" y="316167"/>
                  <a:pt x="2791804" y="316167"/>
                </a:cubicBezTo>
                <a:cubicBezTo>
                  <a:pt x="2865065" y="316167"/>
                  <a:pt x="2910284" y="356410"/>
                  <a:pt x="2916418" y="433221"/>
                </a:cubicBezTo>
                <a:lnTo>
                  <a:pt x="3038578" y="396652"/>
                </a:lnTo>
                <a:cubicBezTo>
                  <a:pt x="3023856" y="311093"/>
                  <a:pt x="2939553" y="251429"/>
                  <a:pt x="2803897" y="251429"/>
                </a:cubicBezTo>
                <a:moveTo>
                  <a:pt x="3409965" y="818675"/>
                </a:moveTo>
                <a:cubicBezTo>
                  <a:pt x="3315848" y="818675"/>
                  <a:pt x="3263268" y="729617"/>
                  <a:pt x="3263268" y="568646"/>
                </a:cubicBezTo>
                <a:cubicBezTo>
                  <a:pt x="3263268" y="405226"/>
                  <a:pt x="3315848" y="318617"/>
                  <a:pt x="3409965" y="318617"/>
                </a:cubicBezTo>
                <a:cubicBezTo>
                  <a:pt x="3504083" y="318617"/>
                  <a:pt x="3556663" y="406451"/>
                  <a:pt x="3556663" y="568646"/>
                </a:cubicBezTo>
                <a:cubicBezTo>
                  <a:pt x="3556487" y="732066"/>
                  <a:pt x="3504083" y="818675"/>
                  <a:pt x="3409965" y="818675"/>
                </a:cubicBezTo>
                <a:moveTo>
                  <a:pt x="3409965" y="251429"/>
                </a:moveTo>
                <a:cubicBezTo>
                  <a:pt x="3218050" y="251429"/>
                  <a:pt x="3111839" y="394203"/>
                  <a:pt x="3111839" y="568646"/>
                </a:cubicBezTo>
                <a:cubicBezTo>
                  <a:pt x="3111839" y="743089"/>
                  <a:pt x="3218225" y="885863"/>
                  <a:pt x="3409965" y="885863"/>
                </a:cubicBezTo>
                <a:cubicBezTo>
                  <a:pt x="3601881" y="885863"/>
                  <a:pt x="3708092" y="743089"/>
                  <a:pt x="3708092" y="568646"/>
                </a:cubicBezTo>
                <a:cubicBezTo>
                  <a:pt x="3708092" y="394028"/>
                  <a:pt x="3601706" y="251429"/>
                  <a:pt x="3409965" y="251429"/>
                </a:cubicBezTo>
                <a:moveTo>
                  <a:pt x="4113656" y="251429"/>
                </a:moveTo>
                <a:cubicBezTo>
                  <a:pt x="4023219" y="251429"/>
                  <a:pt x="3973094" y="290447"/>
                  <a:pt x="3945051" y="340488"/>
                </a:cubicBezTo>
                <a:lnTo>
                  <a:pt x="3937690" y="340488"/>
                </a:lnTo>
                <a:lnTo>
                  <a:pt x="3937690" y="263677"/>
                </a:lnTo>
                <a:lnTo>
                  <a:pt x="3793446" y="263677"/>
                </a:lnTo>
                <a:lnTo>
                  <a:pt x="3793446" y="873615"/>
                </a:lnTo>
                <a:lnTo>
                  <a:pt x="3937690" y="873615"/>
                </a:lnTo>
                <a:lnTo>
                  <a:pt x="3937690" y="479412"/>
                </a:lnTo>
                <a:cubicBezTo>
                  <a:pt x="3937690" y="389129"/>
                  <a:pt x="3984135" y="336638"/>
                  <a:pt x="4058623" y="336638"/>
                </a:cubicBezTo>
                <a:cubicBezTo>
                  <a:pt x="4130657" y="336638"/>
                  <a:pt x="4162555" y="384230"/>
                  <a:pt x="4162555" y="456142"/>
                </a:cubicBezTo>
                <a:lnTo>
                  <a:pt x="4162555" y="873265"/>
                </a:lnTo>
                <a:lnTo>
                  <a:pt x="4306799" y="873265"/>
                </a:lnTo>
                <a:lnTo>
                  <a:pt x="4306799" y="455092"/>
                </a:lnTo>
                <a:cubicBezTo>
                  <a:pt x="4306799" y="329465"/>
                  <a:pt x="4240724" y="251429"/>
                  <a:pt x="4113656" y="251429"/>
                </a:cubicBezTo>
                <a:moveTo>
                  <a:pt x="6255401" y="818675"/>
                </a:moveTo>
                <a:cubicBezTo>
                  <a:pt x="6161283" y="818675"/>
                  <a:pt x="6108704" y="729617"/>
                  <a:pt x="6108704" y="568646"/>
                </a:cubicBezTo>
                <a:cubicBezTo>
                  <a:pt x="6108704" y="405226"/>
                  <a:pt x="6161283" y="318617"/>
                  <a:pt x="6255401" y="318617"/>
                </a:cubicBezTo>
                <a:cubicBezTo>
                  <a:pt x="6349518" y="318617"/>
                  <a:pt x="6402098" y="406451"/>
                  <a:pt x="6402098" y="568646"/>
                </a:cubicBezTo>
                <a:cubicBezTo>
                  <a:pt x="6402098" y="732066"/>
                  <a:pt x="6349518" y="818675"/>
                  <a:pt x="6255401" y="818675"/>
                </a:cubicBezTo>
                <a:moveTo>
                  <a:pt x="6255401" y="251429"/>
                </a:moveTo>
                <a:cubicBezTo>
                  <a:pt x="6063485" y="251429"/>
                  <a:pt x="5957274" y="394203"/>
                  <a:pt x="5957274" y="568646"/>
                </a:cubicBezTo>
                <a:cubicBezTo>
                  <a:pt x="5957274" y="743089"/>
                  <a:pt x="6063660" y="885863"/>
                  <a:pt x="6255401" y="885863"/>
                </a:cubicBezTo>
                <a:cubicBezTo>
                  <a:pt x="6447316" y="885863"/>
                  <a:pt x="6553528" y="743089"/>
                  <a:pt x="6553528" y="568646"/>
                </a:cubicBezTo>
                <a:cubicBezTo>
                  <a:pt x="6553528" y="394028"/>
                  <a:pt x="6447316" y="251429"/>
                  <a:pt x="6255401" y="251429"/>
                </a:cubicBezTo>
                <a:moveTo>
                  <a:pt x="7588295" y="251429"/>
                </a:moveTo>
                <a:cubicBezTo>
                  <a:pt x="7497858" y="251429"/>
                  <a:pt x="7447732" y="290447"/>
                  <a:pt x="7419689" y="340488"/>
                </a:cubicBezTo>
                <a:lnTo>
                  <a:pt x="7412328" y="340488"/>
                </a:lnTo>
                <a:lnTo>
                  <a:pt x="7412328" y="263677"/>
                </a:lnTo>
                <a:lnTo>
                  <a:pt x="7268085" y="263677"/>
                </a:lnTo>
                <a:lnTo>
                  <a:pt x="7268085" y="873615"/>
                </a:lnTo>
                <a:lnTo>
                  <a:pt x="7412328" y="873615"/>
                </a:lnTo>
                <a:lnTo>
                  <a:pt x="7412328" y="479412"/>
                </a:lnTo>
                <a:cubicBezTo>
                  <a:pt x="7412328" y="389129"/>
                  <a:pt x="7458774" y="336638"/>
                  <a:pt x="7533262" y="336638"/>
                </a:cubicBezTo>
                <a:cubicBezTo>
                  <a:pt x="7605295" y="336638"/>
                  <a:pt x="7637194" y="384230"/>
                  <a:pt x="7637194" y="456142"/>
                </a:cubicBezTo>
                <a:lnTo>
                  <a:pt x="7637194" y="873265"/>
                </a:lnTo>
                <a:lnTo>
                  <a:pt x="7781438" y="873265"/>
                </a:lnTo>
                <a:lnTo>
                  <a:pt x="7781438" y="455092"/>
                </a:lnTo>
                <a:cubicBezTo>
                  <a:pt x="7781438" y="329465"/>
                  <a:pt x="7715362" y="251429"/>
                  <a:pt x="7588295" y="251429"/>
                </a:cubicBezTo>
                <a:moveTo>
                  <a:pt x="8108833" y="251429"/>
                </a:moveTo>
                <a:cubicBezTo>
                  <a:pt x="7975631" y="251429"/>
                  <a:pt x="7875380" y="307594"/>
                  <a:pt x="7875380" y="427097"/>
                </a:cubicBezTo>
                <a:cubicBezTo>
                  <a:pt x="7875380" y="528403"/>
                  <a:pt x="7944960" y="583168"/>
                  <a:pt x="8023304" y="602765"/>
                </a:cubicBezTo>
                <a:lnTo>
                  <a:pt x="8145464" y="633209"/>
                </a:lnTo>
                <a:cubicBezTo>
                  <a:pt x="8210137" y="649131"/>
                  <a:pt x="8239581" y="672227"/>
                  <a:pt x="8239581" y="723493"/>
                </a:cubicBezTo>
                <a:cubicBezTo>
                  <a:pt x="8239581" y="785781"/>
                  <a:pt x="8195589" y="821125"/>
                  <a:pt x="8118648" y="821125"/>
                </a:cubicBezTo>
                <a:cubicBezTo>
                  <a:pt x="8035573" y="821125"/>
                  <a:pt x="7992808" y="780882"/>
                  <a:pt x="7979312" y="679576"/>
                </a:cubicBezTo>
                <a:lnTo>
                  <a:pt x="7849791" y="716144"/>
                </a:lnTo>
                <a:cubicBezTo>
                  <a:pt x="7857152" y="821125"/>
                  <a:pt x="7954950" y="885688"/>
                  <a:pt x="8102699" y="885688"/>
                </a:cubicBezTo>
                <a:cubicBezTo>
                  <a:pt x="8267624" y="885688"/>
                  <a:pt x="8356834" y="808877"/>
                  <a:pt x="8356834" y="686924"/>
                </a:cubicBezTo>
                <a:cubicBezTo>
                  <a:pt x="8356834" y="572320"/>
                  <a:pt x="8277439" y="524729"/>
                  <a:pt x="8194363" y="503908"/>
                </a:cubicBezTo>
                <a:lnTo>
                  <a:pt x="8077110" y="474688"/>
                </a:lnTo>
                <a:cubicBezTo>
                  <a:pt x="8018396" y="459991"/>
                  <a:pt x="7992808" y="433221"/>
                  <a:pt x="7992808" y="394203"/>
                </a:cubicBezTo>
                <a:cubicBezTo>
                  <a:pt x="7992808" y="345387"/>
                  <a:pt x="8034346" y="316167"/>
                  <a:pt x="8096740" y="316167"/>
                </a:cubicBezTo>
                <a:cubicBezTo>
                  <a:pt x="8170001" y="316167"/>
                  <a:pt x="8215220" y="356410"/>
                  <a:pt x="8221353" y="433221"/>
                </a:cubicBezTo>
                <a:lnTo>
                  <a:pt x="8343514" y="396652"/>
                </a:lnTo>
                <a:cubicBezTo>
                  <a:pt x="8328791" y="311093"/>
                  <a:pt x="8244489" y="251429"/>
                  <a:pt x="8108833" y="251429"/>
                </a:cubicBezTo>
                <a:moveTo>
                  <a:pt x="8714726" y="818675"/>
                </a:moveTo>
                <a:cubicBezTo>
                  <a:pt x="8620608" y="818675"/>
                  <a:pt x="8568028" y="729617"/>
                  <a:pt x="8568028" y="568646"/>
                </a:cubicBezTo>
                <a:cubicBezTo>
                  <a:pt x="8568028" y="405226"/>
                  <a:pt x="8620608" y="318617"/>
                  <a:pt x="8714726" y="318617"/>
                </a:cubicBezTo>
                <a:cubicBezTo>
                  <a:pt x="8808844" y="318617"/>
                  <a:pt x="8861423" y="406451"/>
                  <a:pt x="8861423" y="568646"/>
                </a:cubicBezTo>
                <a:cubicBezTo>
                  <a:pt x="8861423" y="732066"/>
                  <a:pt x="8808844" y="818675"/>
                  <a:pt x="8714726" y="818675"/>
                </a:cubicBezTo>
                <a:moveTo>
                  <a:pt x="8714726" y="251429"/>
                </a:moveTo>
                <a:cubicBezTo>
                  <a:pt x="8522810" y="251429"/>
                  <a:pt x="8416599" y="394203"/>
                  <a:pt x="8416599" y="568646"/>
                </a:cubicBezTo>
                <a:cubicBezTo>
                  <a:pt x="8416599" y="743089"/>
                  <a:pt x="8522810" y="885863"/>
                  <a:pt x="8714726" y="885863"/>
                </a:cubicBezTo>
                <a:cubicBezTo>
                  <a:pt x="8906641" y="885863"/>
                  <a:pt x="9012852" y="743089"/>
                  <a:pt x="9012852" y="568646"/>
                </a:cubicBezTo>
                <a:cubicBezTo>
                  <a:pt x="9012852" y="394028"/>
                  <a:pt x="8906641" y="251429"/>
                  <a:pt x="8714726" y="251429"/>
                </a:cubicBezTo>
                <a:moveTo>
                  <a:pt x="9418592" y="251429"/>
                </a:moveTo>
                <a:cubicBezTo>
                  <a:pt x="9328155" y="251429"/>
                  <a:pt x="9278029" y="290447"/>
                  <a:pt x="9249987" y="340488"/>
                </a:cubicBezTo>
                <a:lnTo>
                  <a:pt x="9242625" y="340488"/>
                </a:lnTo>
                <a:lnTo>
                  <a:pt x="9242625" y="263677"/>
                </a:lnTo>
                <a:lnTo>
                  <a:pt x="9098382" y="263677"/>
                </a:lnTo>
                <a:lnTo>
                  <a:pt x="9098382" y="873615"/>
                </a:lnTo>
                <a:lnTo>
                  <a:pt x="9242625" y="873615"/>
                </a:lnTo>
                <a:lnTo>
                  <a:pt x="9242625" y="479412"/>
                </a:lnTo>
                <a:cubicBezTo>
                  <a:pt x="9242625" y="389129"/>
                  <a:pt x="9289071" y="336638"/>
                  <a:pt x="9363559" y="336638"/>
                </a:cubicBezTo>
                <a:cubicBezTo>
                  <a:pt x="9435593" y="336638"/>
                  <a:pt x="9467491" y="384230"/>
                  <a:pt x="9467491" y="456142"/>
                </a:cubicBezTo>
                <a:lnTo>
                  <a:pt x="9467491" y="873265"/>
                </a:lnTo>
                <a:lnTo>
                  <a:pt x="9611734" y="873265"/>
                </a:lnTo>
                <a:lnTo>
                  <a:pt x="9611734" y="455092"/>
                </a:lnTo>
                <a:cubicBezTo>
                  <a:pt x="9611560" y="329465"/>
                  <a:pt x="9545660" y="251429"/>
                  <a:pt x="9418592" y="251429"/>
                </a:cubicBezTo>
                <a:moveTo>
                  <a:pt x="566984" y="19596"/>
                </a:moveTo>
                <a:lnTo>
                  <a:pt x="415379" y="19596"/>
                </a:lnTo>
                <a:lnTo>
                  <a:pt x="415379" y="650356"/>
                </a:lnTo>
                <a:cubicBezTo>
                  <a:pt x="415379" y="752887"/>
                  <a:pt x="376295" y="813776"/>
                  <a:pt x="283404" y="813776"/>
                </a:cubicBezTo>
                <a:cubicBezTo>
                  <a:pt x="191740" y="813776"/>
                  <a:pt x="151429" y="749213"/>
                  <a:pt x="151429" y="638108"/>
                </a:cubicBezTo>
                <a:lnTo>
                  <a:pt x="151429" y="521055"/>
                </a:lnTo>
                <a:lnTo>
                  <a:pt x="0" y="558848"/>
                </a:lnTo>
                <a:lnTo>
                  <a:pt x="0" y="611338"/>
                </a:lnTo>
                <a:cubicBezTo>
                  <a:pt x="0" y="771084"/>
                  <a:pt x="79395" y="893212"/>
                  <a:pt x="283580" y="893212"/>
                </a:cubicBezTo>
                <a:cubicBezTo>
                  <a:pt x="487589" y="893212"/>
                  <a:pt x="566984" y="771259"/>
                  <a:pt x="566984" y="611338"/>
                </a:cubicBezTo>
                <a:lnTo>
                  <a:pt x="566984" y="19596"/>
                </a:lnTo>
                <a:moveTo>
                  <a:pt x="1478364" y="19596"/>
                </a:moveTo>
                <a:lnTo>
                  <a:pt x="1334121" y="19596"/>
                </a:lnTo>
                <a:lnTo>
                  <a:pt x="1334121" y="873440"/>
                </a:lnTo>
                <a:lnTo>
                  <a:pt x="1478364" y="873440"/>
                </a:lnTo>
                <a:lnTo>
                  <a:pt x="1478364" y="479412"/>
                </a:lnTo>
                <a:cubicBezTo>
                  <a:pt x="1478364" y="389129"/>
                  <a:pt x="1524810" y="336638"/>
                  <a:pt x="1599298" y="336638"/>
                </a:cubicBezTo>
                <a:cubicBezTo>
                  <a:pt x="1671332" y="336638"/>
                  <a:pt x="1703230" y="384230"/>
                  <a:pt x="1703230" y="456142"/>
                </a:cubicBezTo>
                <a:lnTo>
                  <a:pt x="1703230" y="873265"/>
                </a:lnTo>
                <a:lnTo>
                  <a:pt x="1847474" y="873265"/>
                </a:lnTo>
                <a:lnTo>
                  <a:pt x="1847474" y="455092"/>
                </a:lnTo>
                <a:cubicBezTo>
                  <a:pt x="1847474" y="329465"/>
                  <a:pt x="1781398" y="251429"/>
                  <a:pt x="1654331" y="251429"/>
                </a:cubicBezTo>
                <a:cubicBezTo>
                  <a:pt x="1563894" y="251429"/>
                  <a:pt x="1513768" y="290447"/>
                  <a:pt x="1485726" y="340488"/>
                </a:cubicBezTo>
                <a:lnTo>
                  <a:pt x="1478364" y="340488"/>
                </a:lnTo>
                <a:lnTo>
                  <a:pt x="1478364" y="19596"/>
                </a:lnTo>
                <a:moveTo>
                  <a:pt x="5871744" y="19596"/>
                </a:moveTo>
                <a:lnTo>
                  <a:pt x="5720315" y="19596"/>
                </a:lnTo>
                <a:lnTo>
                  <a:pt x="5720315" y="650356"/>
                </a:lnTo>
                <a:cubicBezTo>
                  <a:pt x="5720315" y="752887"/>
                  <a:pt x="5681231" y="813776"/>
                  <a:pt x="5588340" y="813776"/>
                </a:cubicBezTo>
                <a:cubicBezTo>
                  <a:pt x="5496676" y="813776"/>
                  <a:pt x="5456366" y="749213"/>
                  <a:pt x="5456366" y="638108"/>
                </a:cubicBezTo>
                <a:lnTo>
                  <a:pt x="5456366" y="521055"/>
                </a:lnTo>
                <a:lnTo>
                  <a:pt x="5304936" y="558848"/>
                </a:lnTo>
                <a:lnTo>
                  <a:pt x="5304936" y="611338"/>
                </a:lnTo>
                <a:cubicBezTo>
                  <a:pt x="5304936" y="771084"/>
                  <a:pt x="5384331" y="893212"/>
                  <a:pt x="5588515" y="893212"/>
                </a:cubicBezTo>
                <a:cubicBezTo>
                  <a:pt x="5792700" y="893212"/>
                  <a:pt x="5871920" y="771259"/>
                  <a:pt x="5871920" y="611338"/>
                </a:cubicBezTo>
                <a:lnTo>
                  <a:pt x="5871920" y="19596"/>
                </a:lnTo>
                <a:moveTo>
                  <a:pt x="6783125" y="19596"/>
                </a:moveTo>
                <a:lnTo>
                  <a:pt x="6638882" y="19596"/>
                </a:lnTo>
                <a:lnTo>
                  <a:pt x="6638882" y="873440"/>
                </a:lnTo>
                <a:lnTo>
                  <a:pt x="6783125" y="873440"/>
                </a:lnTo>
                <a:lnTo>
                  <a:pt x="6783125" y="479412"/>
                </a:lnTo>
                <a:cubicBezTo>
                  <a:pt x="6783125" y="389129"/>
                  <a:pt x="6829571" y="336638"/>
                  <a:pt x="6904059" y="336638"/>
                </a:cubicBezTo>
                <a:cubicBezTo>
                  <a:pt x="6976092" y="336638"/>
                  <a:pt x="7007991" y="384230"/>
                  <a:pt x="7007991" y="456142"/>
                </a:cubicBezTo>
                <a:lnTo>
                  <a:pt x="7007991" y="873265"/>
                </a:lnTo>
                <a:lnTo>
                  <a:pt x="7152234" y="873265"/>
                </a:lnTo>
                <a:lnTo>
                  <a:pt x="7152234" y="455092"/>
                </a:lnTo>
                <a:cubicBezTo>
                  <a:pt x="7152234" y="329465"/>
                  <a:pt x="7086335" y="251429"/>
                  <a:pt x="6959092" y="251429"/>
                </a:cubicBezTo>
                <a:cubicBezTo>
                  <a:pt x="6868655" y="251429"/>
                  <a:pt x="6818529" y="290447"/>
                  <a:pt x="6790486" y="340488"/>
                </a:cubicBezTo>
                <a:lnTo>
                  <a:pt x="6783125" y="340488"/>
                </a:lnTo>
                <a:lnTo>
                  <a:pt x="6783125" y="19596"/>
                </a:lnTo>
                <a:moveTo>
                  <a:pt x="4781944" y="803978"/>
                </a:moveTo>
                <a:cubicBezTo>
                  <a:pt x="4664691" y="803978"/>
                  <a:pt x="4592482" y="708795"/>
                  <a:pt x="4592482" y="607489"/>
                </a:cubicBezTo>
                <a:cubicBezTo>
                  <a:pt x="4592482" y="543976"/>
                  <a:pt x="4620524" y="485536"/>
                  <a:pt x="4666970" y="452642"/>
                </a:cubicBezTo>
                <a:lnTo>
                  <a:pt x="4943188" y="753937"/>
                </a:lnTo>
                <a:cubicBezTo>
                  <a:pt x="4892010" y="784382"/>
                  <a:pt x="4834523" y="803978"/>
                  <a:pt x="4781944" y="803978"/>
                </a:cubicBezTo>
                <a:moveTo>
                  <a:pt x="5050801" y="653855"/>
                </a:moveTo>
                <a:lnTo>
                  <a:pt x="4811388" y="390354"/>
                </a:lnTo>
                <a:cubicBezTo>
                  <a:pt x="4854153" y="373207"/>
                  <a:pt x="4895691" y="367083"/>
                  <a:pt x="4929868" y="367083"/>
                </a:cubicBezTo>
                <a:cubicBezTo>
                  <a:pt x="5028893" y="367083"/>
                  <a:pt x="5089885" y="424472"/>
                  <a:pt x="5089885" y="523154"/>
                </a:cubicBezTo>
                <a:cubicBezTo>
                  <a:pt x="5089885" y="567246"/>
                  <a:pt x="5077617" y="612388"/>
                  <a:pt x="5050801" y="653855"/>
                </a:cubicBezTo>
                <a:moveTo>
                  <a:pt x="4778263" y="355010"/>
                </a:moveTo>
                <a:lnTo>
                  <a:pt x="4725684" y="296396"/>
                </a:lnTo>
                <a:cubicBezTo>
                  <a:pt x="4679238" y="245130"/>
                  <a:pt x="4665743" y="213461"/>
                  <a:pt x="4665743" y="175668"/>
                </a:cubicBezTo>
                <a:cubicBezTo>
                  <a:pt x="4665743" y="104981"/>
                  <a:pt x="4710961" y="64738"/>
                  <a:pt x="4781768" y="64738"/>
                </a:cubicBezTo>
                <a:cubicBezTo>
                  <a:pt x="4853803" y="64738"/>
                  <a:pt x="4896568" y="106206"/>
                  <a:pt x="4896568" y="181792"/>
                </a:cubicBezTo>
                <a:cubicBezTo>
                  <a:pt x="4896743" y="251429"/>
                  <a:pt x="4862566" y="317217"/>
                  <a:pt x="4778263" y="355010"/>
                </a:cubicBezTo>
                <a:moveTo>
                  <a:pt x="4785624" y="0"/>
                </a:moveTo>
                <a:cubicBezTo>
                  <a:pt x="4617019" y="0"/>
                  <a:pt x="4533943" y="93958"/>
                  <a:pt x="4533943" y="211011"/>
                </a:cubicBezTo>
                <a:cubicBezTo>
                  <a:pt x="4533943" y="274350"/>
                  <a:pt x="4560759" y="337863"/>
                  <a:pt x="4631741" y="414674"/>
                </a:cubicBezTo>
                <a:lnTo>
                  <a:pt x="4632968" y="417124"/>
                </a:lnTo>
                <a:cubicBezTo>
                  <a:pt x="4513262" y="474513"/>
                  <a:pt x="4458228" y="567246"/>
                  <a:pt x="4458228" y="662254"/>
                </a:cubicBezTo>
                <a:cubicBezTo>
                  <a:pt x="4458228" y="787881"/>
                  <a:pt x="4554800" y="892862"/>
                  <a:pt x="4703775" y="892862"/>
                </a:cubicBezTo>
                <a:cubicBezTo>
                  <a:pt x="4789305" y="892862"/>
                  <a:pt x="4889557" y="857518"/>
                  <a:pt x="4979994" y="794005"/>
                </a:cubicBezTo>
                <a:lnTo>
                  <a:pt x="5053255" y="873265"/>
                </a:lnTo>
                <a:lnTo>
                  <a:pt x="5245170" y="873265"/>
                </a:lnTo>
                <a:lnTo>
                  <a:pt x="5245170" y="867141"/>
                </a:lnTo>
                <a:lnTo>
                  <a:pt x="5088834" y="695148"/>
                </a:lnTo>
                <a:cubicBezTo>
                  <a:pt x="5154909" y="617112"/>
                  <a:pt x="5192766" y="531728"/>
                  <a:pt x="5192766" y="457191"/>
                </a:cubicBezTo>
                <a:cubicBezTo>
                  <a:pt x="5192766" y="364458"/>
                  <a:pt x="5130372" y="302345"/>
                  <a:pt x="5032749" y="302345"/>
                </a:cubicBezTo>
                <a:cubicBezTo>
                  <a:pt x="4981396" y="302345"/>
                  <a:pt x="4923909" y="317042"/>
                  <a:pt x="4886051" y="331564"/>
                </a:cubicBezTo>
                <a:lnTo>
                  <a:pt x="4883598" y="326665"/>
                </a:lnTo>
                <a:cubicBezTo>
                  <a:pt x="4976489" y="276624"/>
                  <a:pt x="5015573" y="230258"/>
                  <a:pt x="5015573" y="165695"/>
                </a:cubicBezTo>
                <a:cubicBezTo>
                  <a:pt x="5015398" y="73312"/>
                  <a:pt x="4932322" y="0"/>
                  <a:pt x="4785624" y="0"/>
                </a:cubicBezTo>
                <a:moveTo>
                  <a:pt x="1128885" y="1543918"/>
                </a:moveTo>
                <a:cubicBezTo>
                  <a:pt x="1142381" y="1436662"/>
                  <a:pt x="1197239" y="1375599"/>
                  <a:pt x="1293810" y="1375599"/>
                </a:cubicBezTo>
                <a:cubicBezTo>
                  <a:pt x="1385474" y="1375599"/>
                  <a:pt x="1439280" y="1430538"/>
                  <a:pt x="1441734" y="1543918"/>
                </a:cubicBezTo>
                <a:lnTo>
                  <a:pt x="1128885" y="1543918"/>
                </a:lnTo>
                <a:moveTo>
                  <a:pt x="1293810" y="1292664"/>
                </a:moveTo>
                <a:cubicBezTo>
                  <a:pt x="1132566" y="1292664"/>
                  <a:pt x="1020045" y="1406043"/>
                  <a:pt x="1020045" y="1614780"/>
                </a:cubicBezTo>
                <a:cubicBezTo>
                  <a:pt x="1020045" y="1814768"/>
                  <a:pt x="1123978" y="1927098"/>
                  <a:pt x="1293810" y="1927098"/>
                </a:cubicBezTo>
                <a:cubicBezTo>
                  <a:pt x="1433146" y="1927098"/>
                  <a:pt x="1521129" y="1847837"/>
                  <a:pt x="1543037" y="1728334"/>
                </a:cubicBezTo>
                <a:lnTo>
                  <a:pt x="1450147" y="1704013"/>
                </a:lnTo>
                <a:cubicBezTo>
                  <a:pt x="1434198" y="1806545"/>
                  <a:pt x="1379339" y="1841888"/>
                  <a:pt x="1303450" y="1841888"/>
                </a:cubicBezTo>
                <a:cubicBezTo>
                  <a:pt x="1182516" y="1841888"/>
                  <a:pt x="1128710" y="1752829"/>
                  <a:pt x="1125029" y="1616180"/>
                </a:cubicBezTo>
                <a:lnTo>
                  <a:pt x="1544089" y="1616180"/>
                </a:lnTo>
                <a:lnTo>
                  <a:pt x="1544089" y="1582061"/>
                </a:lnTo>
                <a:cubicBezTo>
                  <a:pt x="1544440" y="1368250"/>
                  <a:pt x="1428238" y="1292664"/>
                  <a:pt x="1293810" y="1292664"/>
                </a:cubicBezTo>
                <a:moveTo>
                  <a:pt x="2967595" y="1543918"/>
                </a:moveTo>
                <a:cubicBezTo>
                  <a:pt x="2981091" y="1436662"/>
                  <a:pt x="3035949" y="1375599"/>
                  <a:pt x="3132520" y="1375599"/>
                </a:cubicBezTo>
                <a:cubicBezTo>
                  <a:pt x="3224184" y="1375599"/>
                  <a:pt x="3277991" y="1430538"/>
                  <a:pt x="3280444" y="1543918"/>
                </a:cubicBezTo>
                <a:lnTo>
                  <a:pt x="2967595" y="1543918"/>
                </a:lnTo>
                <a:moveTo>
                  <a:pt x="3132520" y="1292664"/>
                </a:moveTo>
                <a:cubicBezTo>
                  <a:pt x="2971276" y="1292664"/>
                  <a:pt x="2858756" y="1406043"/>
                  <a:pt x="2858756" y="1614780"/>
                </a:cubicBezTo>
                <a:cubicBezTo>
                  <a:pt x="2858756" y="1814768"/>
                  <a:pt x="2962688" y="1927098"/>
                  <a:pt x="3132520" y="1927098"/>
                </a:cubicBezTo>
                <a:cubicBezTo>
                  <a:pt x="3271856" y="1927098"/>
                  <a:pt x="3359839" y="1847837"/>
                  <a:pt x="3381748" y="1728334"/>
                </a:cubicBezTo>
                <a:lnTo>
                  <a:pt x="3288857" y="1704013"/>
                </a:lnTo>
                <a:cubicBezTo>
                  <a:pt x="3272908" y="1806545"/>
                  <a:pt x="3218050" y="1841888"/>
                  <a:pt x="3142160" y="1841888"/>
                </a:cubicBezTo>
                <a:cubicBezTo>
                  <a:pt x="3021227" y="1841888"/>
                  <a:pt x="2967420" y="1752829"/>
                  <a:pt x="2963740" y="1616180"/>
                </a:cubicBezTo>
                <a:lnTo>
                  <a:pt x="3382799" y="1616180"/>
                </a:lnTo>
                <a:lnTo>
                  <a:pt x="3382799" y="1582061"/>
                </a:lnTo>
                <a:cubicBezTo>
                  <a:pt x="3383150" y="1368250"/>
                  <a:pt x="3266949" y="1292664"/>
                  <a:pt x="3132520" y="1292664"/>
                </a:cubicBezTo>
                <a:moveTo>
                  <a:pt x="3766631" y="1292664"/>
                </a:moveTo>
                <a:cubicBezTo>
                  <a:pt x="3599252" y="1292664"/>
                  <a:pt x="3485505" y="1409717"/>
                  <a:pt x="3485505" y="1616005"/>
                </a:cubicBezTo>
                <a:cubicBezTo>
                  <a:pt x="3485505" y="1818442"/>
                  <a:pt x="3596623" y="1927098"/>
                  <a:pt x="3761723" y="1927098"/>
                </a:cubicBezTo>
                <a:cubicBezTo>
                  <a:pt x="3910874" y="1927098"/>
                  <a:pt x="3995177" y="1835589"/>
                  <a:pt x="4012178" y="1709962"/>
                </a:cubicBezTo>
                <a:lnTo>
                  <a:pt x="3915606" y="1686692"/>
                </a:lnTo>
                <a:cubicBezTo>
                  <a:pt x="3898430" y="1801296"/>
                  <a:pt x="3849531" y="1840313"/>
                  <a:pt x="3768909" y="1840313"/>
                </a:cubicBezTo>
                <a:cubicBezTo>
                  <a:pt x="3651657" y="1840313"/>
                  <a:pt x="3591716" y="1754929"/>
                  <a:pt x="3591716" y="1608481"/>
                </a:cubicBezTo>
                <a:cubicBezTo>
                  <a:pt x="3591716" y="1455909"/>
                  <a:pt x="3655337" y="1379098"/>
                  <a:pt x="3764002" y="1379098"/>
                </a:cubicBezTo>
                <a:cubicBezTo>
                  <a:pt x="3840943" y="1379098"/>
                  <a:pt x="3897204" y="1416891"/>
                  <a:pt x="3915606" y="1525546"/>
                </a:cubicBezTo>
                <a:lnTo>
                  <a:pt x="4012178" y="1502275"/>
                </a:lnTo>
                <a:cubicBezTo>
                  <a:pt x="3995177" y="1378048"/>
                  <a:pt x="3910874" y="1292664"/>
                  <a:pt x="3766631" y="1292664"/>
                </a:cubicBezTo>
                <a:moveTo>
                  <a:pt x="879833" y="1060831"/>
                </a:moveTo>
                <a:lnTo>
                  <a:pt x="718589" y="1060831"/>
                </a:lnTo>
                <a:lnTo>
                  <a:pt x="465680" y="1748805"/>
                </a:lnTo>
                <a:lnTo>
                  <a:pt x="211545" y="1060831"/>
                </a:lnTo>
                <a:lnTo>
                  <a:pt x="42765" y="1060831"/>
                </a:lnTo>
                <a:lnTo>
                  <a:pt x="42765" y="1914675"/>
                </a:lnTo>
                <a:lnTo>
                  <a:pt x="148976" y="1914675"/>
                </a:lnTo>
                <a:lnTo>
                  <a:pt x="148976" y="1179284"/>
                </a:lnTo>
                <a:lnTo>
                  <a:pt x="421513" y="1914850"/>
                </a:lnTo>
                <a:lnTo>
                  <a:pt x="503362" y="1914850"/>
                </a:lnTo>
                <a:lnTo>
                  <a:pt x="773447" y="1178060"/>
                </a:lnTo>
                <a:lnTo>
                  <a:pt x="773447" y="1914850"/>
                </a:lnTo>
                <a:lnTo>
                  <a:pt x="879833" y="1914850"/>
                </a:lnTo>
                <a:lnTo>
                  <a:pt x="879833" y="1060831"/>
                </a:lnTo>
                <a:moveTo>
                  <a:pt x="1920559" y="1840488"/>
                </a:moveTo>
                <a:cubicBezTo>
                  <a:pt x="1820307" y="1840488"/>
                  <a:pt x="1753181" y="1768577"/>
                  <a:pt x="1753181" y="1609881"/>
                </a:cubicBezTo>
                <a:cubicBezTo>
                  <a:pt x="1753181" y="1450135"/>
                  <a:pt x="1820307" y="1379273"/>
                  <a:pt x="1920559" y="1379273"/>
                </a:cubicBezTo>
                <a:cubicBezTo>
                  <a:pt x="2020811" y="1379273"/>
                  <a:pt x="2087938" y="1449960"/>
                  <a:pt x="2087938" y="1609881"/>
                </a:cubicBezTo>
                <a:cubicBezTo>
                  <a:pt x="2087938" y="1768402"/>
                  <a:pt x="2020811" y="1840488"/>
                  <a:pt x="1920559" y="1840488"/>
                </a:cubicBezTo>
                <a:moveTo>
                  <a:pt x="2186963" y="1060831"/>
                </a:moveTo>
                <a:lnTo>
                  <a:pt x="2085659" y="1060831"/>
                </a:lnTo>
                <a:lnTo>
                  <a:pt x="2085659" y="1421965"/>
                </a:lnTo>
                <a:cubicBezTo>
                  <a:pt x="2063576" y="1354777"/>
                  <a:pt x="2009945" y="1292664"/>
                  <a:pt x="1903559" y="1292664"/>
                </a:cubicBezTo>
                <a:cubicBezTo>
                  <a:pt x="1766676" y="1292664"/>
                  <a:pt x="1646970" y="1400094"/>
                  <a:pt x="1646970" y="1613555"/>
                </a:cubicBezTo>
                <a:cubicBezTo>
                  <a:pt x="1646970" y="1829465"/>
                  <a:pt x="1766676" y="1927098"/>
                  <a:pt x="1894971" y="1927098"/>
                </a:cubicBezTo>
                <a:cubicBezTo>
                  <a:pt x="1991542" y="1927098"/>
                  <a:pt x="2062349" y="1870933"/>
                  <a:pt x="2085659" y="1791672"/>
                </a:cubicBezTo>
                <a:lnTo>
                  <a:pt x="2085659" y="1838039"/>
                </a:lnTo>
                <a:cubicBezTo>
                  <a:pt x="2085659" y="1866034"/>
                  <a:pt x="2088113" y="1896653"/>
                  <a:pt x="2091794" y="1914850"/>
                </a:cubicBezTo>
                <a:lnTo>
                  <a:pt x="2194499" y="1914850"/>
                </a:lnTo>
                <a:cubicBezTo>
                  <a:pt x="2189592" y="1885630"/>
                  <a:pt x="2187138" y="1842938"/>
                  <a:pt x="2187138" y="1787998"/>
                </a:cubicBezTo>
                <a:lnTo>
                  <a:pt x="2187138" y="1060831"/>
                </a:lnTo>
                <a:moveTo>
                  <a:pt x="2956729" y="1060831"/>
                </a:moveTo>
                <a:lnTo>
                  <a:pt x="2296854" y="1060831"/>
                </a:lnTo>
                <a:lnTo>
                  <a:pt x="2296854" y="1149890"/>
                </a:lnTo>
                <a:lnTo>
                  <a:pt x="2574300" y="1149890"/>
                </a:lnTo>
                <a:lnTo>
                  <a:pt x="2574300" y="1914850"/>
                </a:lnTo>
                <a:lnTo>
                  <a:pt x="2680686" y="1914850"/>
                </a:lnTo>
                <a:lnTo>
                  <a:pt x="2680686" y="1149890"/>
                </a:lnTo>
                <a:lnTo>
                  <a:pt x="2956904" y="1149890"/>
                </a:lnTo>
                <a:lnTo>
                  <a:pt x="2956904" y="1060831"/>
                </a:lnTo>
                <a:moveTo>
                  <a:pt x="4229682" y="1060831"/>
                </a:moveTo>
                <a:lnTo>
                  <a:pt x="4128203" y="1060831"/>
                </a:lnTo>
                <a:lnTo>
                  <a:pt x="4128203" y="1914675"/>
                </a:lnTo>
                <a:lnTo>
                  <a:pt x="4229682" y="1914675"/>
                </a:lnTo>
                <a:lnTo>
                  <a:pt x="4229682" y="1513473"/>
                </a:lnTo>
                <a:cubicBezTo>
                  <a:pt x="4229682" y="1428089"/>
                  <a:pt x="4272447" y="1370699"/>
                  <a:pt x="4362884" y="1370699"/>
                </a:cubicBezTo>
                <a:cubicBezTo>
                  <a:pt x="4452094" y="1370699"/>
                  <a:pt x="4494859" y="1428089"/>
                  <a:pt x="4494859" y="1513473"/>
                </a:cubicBezTo>
                <a:lnTo>
                  <a:pt x="4494859" y="1914850"/>
                </a:lnTo>
                <a:lnTo>
                  <a:pt x="4596338" y="1914850"/>
                </a:lnTo>
                <a:lnTo>
                  <a:pt x="4596338" y="1492827"/>
                </a:lnTo>
                <a:cubicBezTo>
                  <a:pt x="4596338" y="1378223"/>
                  <a:pt x="4525530" y="1292839"/>
                  <a:pt x="4399515" y="1292839"/>
                </a:cubicBezTo>
                <a:cubicBezTo>
                  <a:pt x="4315212" y="1292839"/>
                  <a:pt x="4252817" y="1330632"/>
                  <a:pt x="4229682" y="1399044"/>
                </a:cubicBezTo>
                <a:lnTo>
                  <a:pt x="4229682" y="1060831"/>
                </a:lnTo>
              </a:path>
            </a:pathLst>
          </a:custGeom>
          <a:solidFill>
            <a:schemeClr val="accent1"/>
          </a:solidFill>
          <a:ln w="17520" cap="flat">
            <a:noFill/>
            <a:prstDash val="solid"/>
            <a:miter/>
          </a:ln>
        </p:spPr>
        <p:txBody>
          <a:bodyPr rtlCol="0" anchor="ctr"/>
          <a:lstStyle/>
          <a:p>
            <a:endParaRPr lang="en-GB" sz="1350"/>
          </a:p>
        </p:txBody>
      </p:sp>
      <p:grpSp>
        <p:nvGrpSpPr>
          <p:cNvPr id="3" name="Group 2">
            <a:extLst>
              <a:ext uri="{FF2B5EF4-FFF2-40B4-BE49-F238E27FC236}">
                <a16:creationId xmlns:a16="http://schemas.microsoft.com/office/drawing/2014/main" id="{565D4B3E-F39D-998A-0C31-445D48B4F7FE}"/>
              </a:ext>
            </a:extLst>
          </p:cNvPr>
          <p:cNvGrpSpPr/>
          <p:nvPr userDrawn="1"/>
        </p:nvGrpSpPr>
        <p:grpSpPr>
          <a:xfrm>
            <a:off x="7911838" y="6162338"/>
            <a:ext cx="1055433" cy="393192"/>
            <a:chOff x="10373732" y="6162338"/>
            <a:chExt cx="1407244" cy="393192"/>
          </a:xfrm>
        </p:grpSpPr>
        <p:sp>
          <p:nvSpPr>
            <p:cNvPr id="4" name="TextBox 3">
              <a:extLst>
                <a:ext uri="{FF2B5EF4-FFF2-40B4-BE49-F238E27FC236}">
                  <a16:creationId xmlns:a16="http://schemas.microsoft.com/office/drawing/2014/main" id="{7114DC0C-2821-FAE2-6B48-2FF9CFCEFB66}"/>
                </a:ext>
              </a:extLst>
            </p:cNvPr>
            <p:cNvSpPr txBox="1"/>
            <p:nvPr userDrawn="1"/>
          </p:nvSpPr>
          <p:spPr>
            <a:xfrm>
              <a:off x="10500816" y="6254750"/>
              <a:ext cx="1280160" cy="184666"/>
            </a:xfrm>
            <a:prstGeom prst="rect">
              <a:avLst/>
            </a:prstGeom>
            <a:noFill/>
          </p:spPr>
          <p:txBody>
            <a:bodyPr wrap="square" lIns="0" tIns="0" rIns="0" bIns="0" rtlCol="0">
              <a:spAutoFit/>
            </a:bodyPr>
            <a:lstStyle/>
            <a:p>
              <a:pPr marL="0" lvl="0" indent="0" algn="l" defTabSz="685800" rtl="0" eaLnBrk="1" latinLnBrk="0" hangingPunct="1">
                <a:lnSpc>
                  <a:spcPct val="100000"/>
                </a:lnSpc>
                <a:spcBef>
                  <a:spcPts val="0"/>
                </a:spcBef>
                <a:spcAft>
                  <a:spcPts val="0"/>
                </a:spcAft>
                <a:buFont typeface="Arial" panose="020B0604020202020204" pitchFamily="34" charset="0"/>
                <a:buNone/>
                <a:tabLst/>
              </a:pPr>
              <a:r>
                <a:rPr lang="en-US" sz="1200" b="0" i="0" kern="1200">
                  <a:solidFill>
                    <a:schemeClr val="accent1"/>
                  </a:solidFill>
                  <a:latin typeface="+mn-lt"/>
                  <a:ea typeface="+mn-ea"/>
                  <a:cs typeface="+mn-cs"/>
                </a:rPr>
                <a:t>Orthopaedics</a:t>
              </a:r>
            </a:p>
          </p:txBody>
        </p:sp>
        <p:sp>
          <p:nvSpPr>
            <p:cNvPr id="9" name="Rectangle 8">
              <a:extLst>
                <a:ext uri="{FF2B5EF4-FFF2-40B4-BE49-F238E27FC236}">
                  <a16:creationId xmlns:a16="http://schemas.microsoft.com/office/drawing/2014/main" id="{7A85BEDE-504E-350F-F9C8-A4F83F04D56B}"/>
                </a:ext>
              </a:extLst>
            </p:cNvPr>
            <p:cNvSpPr/>
            <p:nvPr userDrawn="1"/>
          </p:nvSpPr>
          <p:spPr>
            <a:xfrm>
              <a:off x="10373732" y="6162338"/>
              <a:ext cx="18288" cy="393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n-lt"/>
              </a:endParaRPr>
            </a:p>
          </p:txBody>
        </p:sp>
      </p:grpSp>
    </p:spTree>
    <p:extLst>
      <p:ext uri="{BB962C8B-B14F-4D97-AF65-F5344CB8AC3E}">
        <p14:creationId xmlns:p14="http://schemas.microsoft.com/office/powerpoint/2010/main" val="333602563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Quot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88F223-1D7A-707E-10AB-5C41663BE54B}"/>
              </a:ext>
            </a:extLst>
          </p:cNvPr>
          <p:cNvSpPr/>
          <p:nvPr userDrawn="1"/>
        </p:nvSpPr>
        <p:spPr>
          <a:xfrm>
            <a:off x="4937760" y="0"/>
            <a:ext cx="42062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n-lt"/>
            </a:endParaRP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lvl1pPr>
              <a:defRPr>
                <a:solidFill>
                  <a:schemeClr val="bg1"/>
                </a:solidFill>
              </a:defRPr>
            </a:lvl1pPr>
          </a:lstStyle>
          <a:p>
            <a:fld id="{AEC8D767-5246-2244-A4A3-B8AFB218393C}" type="slidenum">
              <a:rPr lang="en-GB" smtClean="0"/>
              <a:pPr/>
              <a:t>‹#›</a:t>
            </a:fld>
            <a:endParaRPr lang="en-GB"/>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217038" y="2338388"/>
            <a:ext cx="4299814" cy="3932237"/>
          </a:xfrm>
        </p:spPr>
        <p:txBody>
          <a:bodyPr/>
          <a:lstStyle/>
          <a:p>
            <a:pPr lvl="0"/>
            <a:r>
              <a:rPr lang="en-GB"/>
              <a:t>Click to add text. Delete if not required.</a:t>
            </a:r>
          </a:p>
          <a:p>
            <a:pPr lvl="1"/>
            <a:r>
              <a:rPr lang="en-GB"/>
              <a:t>Second level</a:t>
            </a:r>
          </a:p>
          <a:p>
            <a:pPr lvl="2"/>
            <a:r>
              <a:rPr lang="en-GB"/>
              <a:t>Third level</a:t>
            </a:r>
          </a:p>
          <a:p>
            <a:pPr lvl="3"/>
            <a:r>
              <a:rPr lang="en-GB"/>
              <a:t>Fourth level</a:t>
            </a:r>
          </a:p>
          <a:p>
            <a:pPr lvl="4"/>
            <a:r>
              <a:rPr lang="en-GB"/>
              <a:t>Fifth level</a:t>
            </a:r>
          </a:p>
        </p:txBody>
      </p:sp>
      <p:sp>
        <p:nvSpPr>
          <p:cNvPr id="8" name="Title 7">
            <a:extLst>
              <a:ext uri="{FF2B5EF4-FFF2-40B4-BE49-F238E27FC236}">
                <a16:creationId xmlns:a16="http://schemas.microsoft.com/office/drawing/2014/main" id="{A4141273-8612-0373-5CE1-A74C8304F40A}"/>
              </a:ext>
            </a:extLst>
          </p:cNvPr>
          <p:cNvSpPr>
            <a:spLocks noGrp="1"/>
          </p:cNvSpPr>
          <p:nvPr>
            <p:ph type="title" hasCustomPrompt="1"/>
          </p:nvPr>
        </p:nvSpPr>
        <p:spPr>
          <a:xfrm>
            <a:off x="216227" y="262801"/>
            <a:ext cx="4299813" cy="351506"/>
          </a:xfrm>
        </p:spPr>
        <p:txBody>
          <a:bodyPr/>
          <a:lstStyle/>
          <a:p>
            <a:r>
              <a:rPr lang="en-US"/>
              <a:t>Master title style</a:t>
            </a:r>
            <a:endParaRPr lang="en-GB"/>
          </a:p>
        </p:txBody>
      </p:sp>
      <p:sp>
        <p:nvSpPr>
          <p:cNvPr id="7" name="Subtitle 2">
            <a:extLst>
              <a:ext uri="{FF2B5EF4-FFF2-40B4-BE49-F238E27FC236}">
                <a16:creationId xmlns:a16="http://schemas.microsoft.com/office/drawing/2014/main" id="{460EC19D-5C44-4557-54CE-FA6CE565E479}"/>
              </a:ext>
            </a:extLst>
          </p:cNvPr>
          <p:cNvSpPr>
            <a:spLocks noGrp="1"/>
          </p:cNvSpPr>
          <p:nvPr>
            <p:ph type="subTitle" idx="19" hasCustomPrompt="1"/>
          </p:nvPr>
        </p:nvSpPr>
        <p:spPr>
          <a:xfrm>
            <a:off x="216227" y="713621"/>
            <a:ext cx="4299813" cy="219676"/>
          </a:xfrm>
        </p:spPr>
        <p:txBody>
          <a:bodyPr vert="horz" wrap="square" lIns="0" tIns="0" rIns="0" bIns="0" rtlCol="0" anchor="t">
            <a:spAutoFit/>
          </a:bodyPr>
          <a:lstStyle>
            <a:lvl1pPr>
              <a:defRPr lang="en-GB" b="1" dirty="0"/>
            </a:lvl1pPr>
          </a:lstStyle>
          <a:p>
            <a:pPr lvl="0"/>
            <a:r>
              <a:rPr lang="en-GB"/>
              <a:t>Subtitle. Delete if not required.</a:t>
            </a:r>
          </a:p>
        </p:txBody>
      </p:sp>
      <p:sp>
        <p:nvSpPr>
          <p:cNvPr id="13" name="Text Placeholder 12">
            <a:extLst>
              <a:ext uri="{FF2B5EF4-FFF2-40B4-BE49-F238E27FC236}">
                <a16:creationId xmlns:a16="http://schemas.microsoft.com/office/drawing/2014/main" id="{2D949BE1-5181-CCD9-89D9-3FDED96843C5}"/>
              </a:ext>
            </a:extLst>
          </p:cNvPr>
          <p:cNvSpPr>
            <a:spLocks noGrp="1"/>
          </p:cNvSpPr>
          <p:nvPr>
            <p:ph type="body" sz="quarter" idx="20" hasCustomPrompt="1"/>
          </p:nvPr>
        </p:nvSpPr>
        <p:spPr>
          <a:xfrm>
            <a:off x="5359003" y="2338388"/>
            <a:ext cx="3568303" cy="3427412"/>
          </a:xfrm>
        </p:spPr>
        <p:txBody>
          <a:bodyPr/>
          <a:lstStyle>
            <a:lvl1pPr>
              <a:lnSpc>
                <a:spcPct val="80000"/>
              </a:lnSpc>
              <a:defRPr sz="4050">
                <a:solidFill>
                  <a:schemeClr val="bg1"/>
                </a:solidFill>
                <a:latin typeface="+mj-lt"/>
              </a:defRPr>
            </a:lvl1pPr>
            <a:lvl2pPr>
              <a:defRPr lang="en-GB" dirty="0" smtClean="0">
                <a:solidFill>
                  <a:schemeClr val="bg1"/>
                </a:solidFill>
              </a:defRPr>
            </a:lvl2pPr>
            <a:lvl3pPr>
              <a:defRPr lang="en-GB" dirty="0" smtClean="0">
                <a:solidFill>
                  <a:schemeClr val="bg1"/>
                </a:solidFill>
              </a:defRPr>
            </a:lvl3pPr>
            <a:lvl4pPr>
              <a:defRPr lang="en-GB" dirty="0" smtClean="0">
                <a:solidFill>
                  <a:schemeClr val="bg1"/>
                </a:solidFill>
              </a:defRPr>
            </a:lvl4pPr>
            <a:lvl5pPr>
              <a:defRPr lang="en-US" dirty="0">
                <a:solidFill>
                  <a:schemeClr val="bg1"/>
                </a:solidFill>
              </a:defRPr>
            </a:lvl5pPr>
          </a:lstStyle>
          <a:p>
            <a:pPr lvl="0"/>
            <a:r>
              <a:rPr lang="en-GB"/>
              <a:t>“Quote goes here. Delete speech marks if not required.”</a:t>
            </a:r>
          </a:p>
          <a:p>
            <a:pPr lvl="1"/>
            <a:r>
              <a:rPr lang="en-US"/>
              <a:t>Second level</a:t>
            </a:r>
          </a:p>
          <a:p>
            <a:pPr lvl="2"/>
            <a:r>
              <a:rPr lang="en-US"/>
              <a:t>Third level</a:t>
            </a:r>
          </a:p>
          <a:p>
            <a:pPr lvl="3"/>
            <a:r>
              <a:rPr lang="en-US"/>
              <a:t>Fourth level</a:t>
            </a:r>
          </a:p>
          <a:p>
            <a:pPr lvl="4"/>
            <a:r>
              <a:rPr lang="en-US"/>
              <a:t>Fifth level</a:t>
            </a:r>
          </a:p>
        </p:txBody>
      </p:sp>
      <p:sp>
        <p:nvSpPr>
          <p:cNvPr id="14" name="Text Placeholder 7">
            <a:extLst>
              <a:ext uri="{FF2B5EF4-FFF2-40B4-BE49-F238E27FC236}">
                <a16:creationId xmlns:a16="http://schemas.microsoft.com/office/drawing/2014/main" id="{9616647F-6551-5C71-EECF-7BC298E933EF}"/>
              </a:ext>
            </a:extLst>
          </p:cNvPr>
          <p:cNvSpPr>
            <a:spLocks noGrp="1"/>
          </p:cNvSpPr>
          <p:nvPr>
            <p:ph type="body" sz="quarter" idx="14" hasCustomPrompt="1"/>
          </p:nvPr>
        </p:nvSpPr>
        <p:spPr>
          <a:xfrm>
            <a:off x="6093619" y="295201"/>
            <a:ext cx="2833688" cy="876375"/>
          </a:xfrm>
        </p:spPr>
        <p:txBody>
          <a:bodyPr/>
          <a:lstStyle>
            <a:lvl1pPr>
              <a:defRPr sz="1050">
                <a:solidFill>
                  <a:schemeClr val="bg1"/>
                </a:solidFill>
              </a:defRPr>
            </a:lvl1pPr>
            <a:lvl2pPr>
              <a:defRPr sz="1050">
                <a:solidFill>
                  <a:schemeClr val="bg1"/>
                </a:solidFill>
              </a:defRPr>
            </a:lvl2pPr>
            <a:lvl3pPr>
              <a:defRPr sz="900">
                <a:solidFill>
                  <a:schemeClr val="bg1"/>
                </a:solidFill>
              </a:defRPr>
            </a:lvl3pPr>
          </a:lstStyle>
          <a:p>
            <a:pPr lvl="0"/>
            <a:r>
              <a:rPr lang="en-GB"/>
              <a:t>Click to add text. Delete if not required. </a:t>
            </a:r>
          </a:p>
          <a:p>
            <a:pPr lvl="1"/>
            <a:r>
              <a:rPr lang="en-GB"/>
              <a:t>Second level</a:t>
            </a:r>
          </a:p>
          <a:p>
            <a:pPr lvl="2"/>
            <a:r>
              <a:rPr lang="en-GB"/>
              <a:t>Third level</a:t>
            </a:r>
          </a:p>
        </p:txBody>
      </p:sp>
      <p:sp>
        <p:nvSpPr>
          <p:cNvPr id="4" name="Text Placeholder 3">
            <a:extLst>
              <a:ext uri="{FF2B5EF4-FFF2-40B4-BE49-F238E27FC236}">
                <a16:creationId xmlns:a16="http://schemas.microsoft.com/office/drawing/2014/main" id="{861AF2A6-A904-4076-DE3D-CD48FFDB9C3F}"/>
              </a:ext>
            </a:extLst>
          </p:cNvPr>
          <p:cNvSpPr>
            <a:spLocks noGrp="1"/>
          </p:cNvSpPr>
          <p:nvPr>
            <p:ph type="body" sz="quarter" idx="15" hasCustomPrompt="1"/>
          </p:nvPr>
        </p:nvSpPr>
        <p:spPr>
          <a:xfrm>
            <a:off x="2503885" y="6403976"/>
            <a:ext cx="1890000" cy="168275"/>
          </a:xfrm>
        </p:spPr>
        <p:txBody>
          <a:bodyPr anchor="ctr"/>
          <a:lstStyle>
            <a:lvl1pPr marL="0" indent="0">
              <a:lnSpc>
                <a:spcPct val="100000"/>
              </a:lnSpc>
              <a:spcBef>
                <a:spcPts val="0"/>
              </a:spcBef>
              <a:spcAft>
                <a:spcPts val="0"/>
              </a:spcAft>
              <a:buFont typeface="Arial" panose="020B0604020202020204" pitchFamily="34" charset="0"/>
              <a:buNone/>
              <a:defRPr sz="713">
                <a:solidFill>
                  <a:schemeClr val="accent1"/>
                </a:solidFill>
                <a:latin typeface="+mn-lt"/>
              </a:defRPr>
            </a:lvl1pPr>
            <a:lvl2pPr marL="0" indent="0">
              <a:lnSpc>
                <a:spcPct val="100000"/>
              </a:lnSpc>
              <a:spcBef>
                <a:spcPts val="0"/>
              </a:spcBef>
              <a:spcAft>
                <a:spcPts val="0"/>
              </a:spcAft>
              <a:buNone/>
              <a:defRPr sz="600">
                <a:solidFill>
                  <a:schemeClr val="tx2"/>
                </a:solidFill>
                <a:latin typeface="+mn-lt"/>
              </a:defRPr>
            </a:lvl2pPr>
            <a:lvl3pPr marL="0" indent="0">
              <a:lnSpc>
                <a:spcPct val="100000"/>
              </a:lnSpc>
              <a:spcBef>
                <a:spcPts val="0"/>
              </a:spcBef>
              <a:spcAft>
                <a:spcPts val="0"/>
              </a:spcAft>
              <a:buNone/>
              <a:defRPr sz="600">
                <a:solidFill>
                  <a:schemeClr val="tx2"/>
                </a:solidFill>
                <a:latin typeface="+mn-lt"/>
              </a:defRPr>
            </a:lvl3pPr>
            <a:lvl4pPr marL="0" indent="0">
              <a:lnSpc>
                <a:spcPct val="100000"/>
              </a:lnSpc>
              <a:spcBef>
                <a:spcPts val="0"/>
              </a:spcBef>
              <a:spcAft>
                <a:spcPts val="0"/>
              </a:spcAft>
              <a:buFont typeface="Arial" panose="020B0604020202020204" pitchFamily="34" charset="0"/>
              <a:buNone/>
              <a:defRPr sz="600">
                <a:solidFill>
                  <a:schemeClr val="tx2"/>
                </a:solidFill>
                <a:latin typeface="+mn-lt"/>
              </a:defRPr>
            </a:lvl4pPr>
            <a:lvl5pPr marL="0" indent="0">
              <a:lnSpc>
                <a:spcPct val="100000"/>
              </a:lnSpc>
              <a:spcBef>
                <a:spcPts val="0"/>
              </a:spcBef>
              <a:spcAft>
                <a:spcPts val="0"/>
              </a:spcAft>
              <a:buFont typeface="Arial" panose="020B0604020202020204" pitchFamily="34" charset="0"/>
              <a:buNone/>
              <a:defRPr sz="600">
                <a:solidFill>
                  <a:schemeClr val="tx2"/>
                </a:solidFill>
                <a:latin typeface="+mn-lt"/>
              </a:defRPr>
            </a:lvl5pPr>
          </a:lstStyle>
          <a:p>
            <a:pPr lvl="0"/>
            <a:r>
              <a:rPr lang="en-GB"/>
              <a:t>Focus area</a:t>
            </a:r>
          </a:p>
        </p:txBody>
      </p:sp>
      <p:sp>
        <p:nvSpPr>
          <p:cNvPr id="6" name="Text Placeholder 3">
            <a:extLst>
              <a:ext uri="{FF2B5EF4-FFF2-40B4-BE49-F238E27FC236}">
                <a16:creationId xmlns:a16="http://schemas.microsoft.com/office/drawing/2014/main" id="{FBD50D03-C904-56DD-7C83-504E13499988}"/>
              </a:ext>
            </a:extLst>
          </p:cNvPr>
          <p:cNvSpPr>
            <a:spLocks noGrp="1"/>
          </p:cNvSpPr>
          <p:nvPr>
            <p:ph type="body" sz="quarter" idx="16" hasCustomPrompt="1"/>
          </p:nvPr>
        </p:nvSpPr>
        <p:spPr>
          <a:xfrm>
            <a:off x="2421732" y="6332768"/>
            <a:ext cx="13500" cy="313200"/>
          </a:xfrm>
          <a:custGeom>
            <a:avLst/>
            <a:gdLst>
              <a:gd name="connsiteX0" fmla="*/ 0 w 10800"/>
              <a:gd name="connsiteY0" fmla="*/ 0 h 97200"/>
              <a:gd name="connsiteX1" fmla="*/ 10800 w 10800"/>
              <a:gd name="connsiteY1" fmla="*/ 0 h 97200"/>
              <a:gd name="connsiteX2" fmla="*/ 10800 w 10800"/>
              <a:gd name="connsiteY2" fmla="*/ 97200 h 97200"/>
              <a:gd name="connsiteX3" fmla="*/ 0 w 10800"/>
              <a:gd name="connsiteY3" fmla="*/ 97200 h 97200"/>
            </a:gdLst>
            <a:ahLst/>
            <a:cxnLst>
              <a:cxn ang="0">
                <a:pos x="connsiteX0" y="connsiteY0"/>
              </a:cxn>
              <a:cxn ang="0">
                <a:pos x="connsiteX1" y="connsiteY1"/>
              </a:cxn>
              <a:cxn ang="0">
                <a:pos x="connsiteX2" y="connsiteY2"/>
              </a:cxn>
              <a:cxn ang="0">
                <a:pos x="connsiteX3" y="connsiteY3"/>
              </a:cxn>
            </a:cxnLst>
            <a:rect l="l" t="t" r="r" b="b"/>
            <a:pathLst>
              <a:path w="10800" h="97200">
                <a:moveTo>
                  <a:pt x="0" y="0"/>
                </a:moveTo>
                <a:lnTo>
                  <a:pt x="10800" y="0"/>
                </a:lnTo>
                <a:lnTo>
                  <a:pt x="10800" y="97200"/>
                </a:lnTo>
                <a:lnTo>
                  <a:pt x="0" y="97200"/>
                </a:lnTo>
                <a:close/>
              </a:path>
            </a:pathLst>
          </a:custGeom>
          <a:solidFill>
            <a:schemeClr val="accent1"/>
          </a:solidFill>
        </p:spPr>
        <p:txBody>
          <a:bodyPr wrap="square">
            <a:noAutofit/>
          </a:bodyPr>
          <a:lstStyle>
            <a:lvl1pPr>
              <a:defRPr>
                <a:solidFill>
                  <a:schemeClr val="accent1"/>
                </a:solidFill>
              </a:defRPr>
            </a:lvl1pPr>
          </a:lstStyle>
          <a:p>
            <a:pPr lvl="0"/>
            <a:r>
              <a:rPr lang="en-GB"/>
              <a:t> </a:t>
            </a:r>
          </a:p>
        </p:txBody>
      </p:sp>
    </p:spTree>
    <p:extLst>
      <p:ext uri="{BB962C8B-B14F-4D97-AF65-F5344CB8AC3E}">
        <p14:creationId xmlns:p14="http://schemas.microsoft.com/office/powerpoint/2010/main" val="257352645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1_title, bullets">
    <p:spTree>
      <p:nvGrpSpPr>
        <p:cNvPr id="1" name=""/>
        <p:cNvGrpSpPr/>
        <p:nvPr/>
      </p:nvGrpSpPr>
      <p:grpSpPr>
        <a:xfrm>
          <a:off x="0" y="0"/>
          <a:ext cx="0" cy="0"/>
          <a:chOff x="0" y="0"/>
          <a:chExt cx="0" cy="0"/>
        </a:xfrm>
      </p:grpSpPr>
      <p:sp>
        <p:nvSpPr>
          <p:cNvPr id="9" name="Text Placeholder 14">
            <a:extLst>
              <a:ext uri="{FF2B5EF4-FFF2-40B4-BE49-F238E27FC236}">
                <a16:creationId xmlns:a16="http://schemas.microsoft.com/office/drawing/2014/main" id="{204A8E30-F23D-42B8-A4DA-D1BBA6FD9403}"/>
              </a:ext>
            </a:extLst>
          </p:cNvPr>
          <p:cNvSpPr>
            <a:spLocks noGrp="1"/>
          </p:cNvSpPr>
          <p:nvPr>
            <p:ph type="body" sz="quarter" idx="19" hasCustomPrompt="1"/>
          </p:nvPr>
        </p:nvSpPr>
        <p:spPr>
          <a:xfrm>
            <a:off x="1" y="5801749"/>
            <a:ext cx="418123" cy="251942"/>
          </a:xfrm>
        </p:spPr>
        <p:txBody>
          <a:bodyPr anchor="b">
            <a:noAutofit/>
          </a:bodyPr>
          <a:lstStyle>
            <a:lvl1pPr marL="0" indent="0" algn="r">
              <a:spcBef>
                <a:spcPts val="0"/>
              </a:spcBef>
              <a:buNone/>
              <a:defRPr sz="750">
                <a:solidFill>
                  <a:schemeClr val="tx2"/>
                </a:solidFill>
              </a:defRPr>
            </a:lvl1pPr>
            <a:lvl2pPr marL="162878" indent="0">
              <a:buNone/>
              <a:defRPr sz="750"/>
            </a:lvl2pPr>
            <a:lvl3pPr marL="397764" indent="0">
              <a:buNone/>
              <a:defRPr sz="750"/>
            </a:lvl3pPr>
            <a:lvl4pPr marL="672084" indent="0">
              <a:buNone/>
              <a:defRPr sz="750"/>
            </a:lvl4pPr>
            <a:lvl5pPr marL="972622" indent="0">
              <a:buNone/>
              <a:defRPr sz="750"/>
            </a:lvl5pPr>
          </a:lstStyle>
          <a:p>
            <a:pPr lvl="0"/>
            <a:r>
              <a:rPr lang="en-US"/>
              <a:t>*</a:t>
            </a:r>
          </a:p>
        </p:txBody>
      </p:sp>
      <p:sp>
        <p:nvSpPr>
          <p:cNvPr id="11" name="Text Placeholder 14">
            <a:extLst>
              <a:ext uri="{FF2B5EF4-FFF2-40B4-BE49-F238E27FC236}">
                <a16:creationId xmlns:a16="http://schemas.microsoft.com/office/drawing/2014/main" id="{2465709A-5A40-4FAB-8DB6-A62697FBB41C}"/>
              </a:ext>
            </a:extLst>
          </p:cNvPr>
          <p:cNvSpPr>
            <a:spLocks noGrp="1"/>
          </p:cNvSpPr>
          <p:nvPr>
            <p:ph type="body" sz="quarter" idx="20" hasCustomPrompt="1"/>
          </p:nvPr>
        </p:nvSpPr>
        <p:spPr>
          <a:xfrm>
            <a:off x="457200" y="5801749"/>
            <a:ext cx="8235568" cy="251942"/>
          </a:xfrm>
        </p:spPr>
        <p:txBody>
          <a:bodyPr anchor="b">
            <a:noAutofit/>
          </a:bodyPr>
          <a:lstStyle>
            <a:lvl1pPr marL="0" indent="0" algn="l">
              <a:spcBef>
                <a:spcPts val="0"/>
              </a:spcBef>
              <a:buNone/>
              <a:defRPr sz="750">
                <a:solidFill>
                  <a:schemeClr val="tx2"/>
                </a:solidFill>
              </a:defRPr>
            </a:lvl1pPr>
            <a:lvl2pPr marL="162878" indent="0">
              <a:buNone/>
              <a:defRPr sz="750"/>
            </a:lvl2pPr>
            <a:lvl3pPr marL="397764" indent="0">
              <a:buNone/>
              <a:defRPr sz="750"/>
            </a:lvl3pPr>
            <a:lvl4pPr marL="672084" indent="0">
              <a:buNone/>
              <a:defRPr sz="750"/>
            </a:lvl4pPr>
            <a:lvl5pPr marL="972622" indent="0">
              <a:buNone/>
              <a:defRPr sz="750"/>
            </a:lvl5pPr>
          </a:lstStyle>
          <a:p>
            <a:pPr lvl="0"/>
            <a:r>
              <a:rPr lang="en-US"/>
              <a:t>Click to add footnote</a:t>
            </a:r>
          </a:p>
        </p:txBody>
      </p:sp>
      <p:sp>
        <p:nvSpPr>
          <p:cNvPr id="2" name="Title 1">
            <a:extLst>
              <a:ext uri="{FF2B5EF4-FFF2-40B4-BE49-F238E27FC236}">
                <a16:creationId xmlns:a16="http://schemas.microsoft.com/office/drawing/2014/main" id="{C4E59732-053F-4710-A1A5-3FB81948AE5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3C15143D-07D7-4953-9034-85742E3783E2}"/>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8" name="Content Placeholder 4">
            <a:extLst>
              <a:ext uri="{FF2B5EF4-FFF2-40B4-BE49-F238E27FC236}">
                <a16:creationId xmlns:a16="http://schemas.microsoft.com/office/drawing/2014/main" id="{A7341B4C-7F27-49E4-ABF9-B6FED1C3E544}"/>
              </a:ext>
            </a:extLst>
          </p:cNvPr>
          <p:cNvSpPr>
            <a:spLocks noGrp="1"/>
          </p:cNvSpPr>
          <p:nvPr>
            <p:ph sz="quarter" idx="22"/>
          </p:nvPr>
        </p:nvSpPr>
        <p:spPr>
          <a:xfrm>
            <a:off x="457200" y="1713181"/>
            <a:ext cx="8229600" cy="40885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176124169"/>
      </p:ext>
    </p:extLst>
  </p:cSld>
  <p:clrMapOvr>
    <a:masterClrMapping/>
  </p:clrMapOvr>
  <p:transition>
    <p:fade/>
  </p:transition>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Title and Footer Only">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393E8CB-0D3D-4731-9E50-5EB436EA836D}"/>
              </a:ext>
            </a:extLst>
          </p:cNvPr>
          <p:cNvSpPr>
            <a:spLocks noGrp="1"/>
          </p:cNvSpPr>
          <p:nvPr>
            <p:ph type="sldNum" sz="quarter" idx="10"/>
          </p:nvPr>
        </p:nvSpPr>
        <p:spPr/>
        <p:txBody>
          <a:bodyPr/>
          <a:lstStyle/>
          <a:p>
            <a:fld id="{AD816501-AAE5-214E-B100-00C3DC5F5E3F}" type="slidenum">
              <a:rPr lang="en-US" smtClean="0"/>
              <a:pPr/>
              <a:t>‹#›</a:t>
            </a:fld>
            <a:endParaRPr lang="en-US"/>
          </a:p>
        </p:txBody>
      </p:sp>
      <p:sp>
        <p:nvSpPr>
          <p:cNvPr id="5" name="Title 4">
            <a:extLst>
              <a:ext uri="{FF2B5EF4-FFF2-40B4-BE49-F238E27FC236}">
                <a16:creationId xmlns:a16="http://schemas.microsoft.com/office/drawing/2014/main" id="{C65330B4-3113-4E4F-A7F6-866902B83506}"/>
              </a:ext>
            </a:extLst>
          </p:cNvPr>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307174703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1_Title Slide [Accessible Version]">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97A17AB-0114-CDE0-D80E-3AAA53BE4837}"/>
              </a:ext>
            </a:extLst>
          </p:cNvPr>
          <p:cNvSpPr>
            <a:spLocks noGrp="1"/>
          </p:cNvSpPr>
          <p:nvPr>
            <p:ph type="ctrTitle" hasCustomPrompt="1"/>
          </p:nvPr>
        </p:nvSpPr>
        <p:spPr>
          <a:xfrm>
            <a:off x="213604" y="261082"/>
            <a:ext cx="6507475" cy="2637902"/>
          </a:xfrm>
        </p:spPr>
        <p:txBody>
          <a:bodyPr anchor="t">
            <a:normAutofit/>
          </a:bodyPr>
          <a:lstStyle>
            <a:lvl1pPr algn="l">
              <a:lnSpc>
                <a:spcPct val="80000"/>
              </a:lnSpc>
              <a:defRPr sz="7875" b="0" i="0" spc="0" baseline="0">
                <a:solidFill>
                  <a:schemeClr val="accent1"/>
                </a:solidFill>
                <a:latin typeface="+mj-lt"/>
              </a:defRPr>
            </a:lvl1pPr>
          </a:lstStyle>
          <a:p>
            <a:r>
              <a:rPr lang="en-GB"/>
              <a:t>Longer titles will shrink</a:t>
            </a:r>
          </a:p>
        </p:txBody>
      </p:sp>
      <p:sp>
        <p:nvSpPr>
          <p:cNvPr id="9" name="Subtitle 2">
            <a:extLst>
              <a:ext uri="{FF2B5EF4-FFF2-40B4-BE49-F238E27FC236}">
                <a16:creationId xmlns:a16="http://schemas.microsoft.com/office/drawing/2014/main" id="{565D7B25-1665-DB97-EC26-F653F638EABF}"/>
              </a:ext>
            </a:extLst>
          </p:cNvPr>
          <p:cNvSpPr>
            <a:spLocks noGrp="1"/>
          </p:cNvSpPr>
          <p:nvPr>
            <p:ph type="subTitle" idx="1" hasCustomPrompt="1"/>
          </p:nvPr>
        </p:nvSpPr>
        <p:spPr>
          <a:xfrm>
            <a:off x="213604" y="2854510"/>
            <a:ext cx="2096690" cy="1892115"/>
          </a:xfrm>
        </p:spPr>
        <p:txBody>
          <a:bodyPr anchor="t"/>
          <a:lstStyle>
            <a:lvl1pPr marL="0" indent="0" algn="l">
              <a:lnSpc>
                <a:spcPct val="100000"/>
              </a:lnSpc>
              <a:spcBef>
                <a:spcPts val="0"/>
              </a:spcBef>
              <a:spcAft>
                <a:spcPts val="0"/>
              </a:spcAft>
              <a:buNone/>
              <a:defRPr sz="105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Supporting details. Delete if not required.</a:t>
            </a:r>
          </a:p>
        </p:txBody>
      </p:sp>
      <p:sp>
        <p:nvSpPr>
          <p:cNvPr id="3" name="Text Placeholder 3">
            <a:extLst>
              <a:ext uri="{FF2B5EF4-FFF2-40B4-BE49-F238E27FC236}">
                <a16:creationId xmlns:a16="http://schemas.microsoft.com/office/drawing/2014/main" id="{55DC0677-E8B7-1DEE-DCF3-069D5D9466D8}"/>
              </a:ext>
            </a:extLst>
          </p:cNvPr>
          <p:cNvSpPr>
            <a:spLocks noGrp="1"/>
          </p:cNvSpPr>
          <p:nvPr>
            <p:ph type="body" sz="quarter" idx="14" hasCustomPrompt="1"/>
          </p:nvPr>
        </p:nvSpPr>
        <p:spPr>
          <a:xfrm>
            <a:off x="6920950" y="6254751"/>
            <a:ext cx="2003975" cy="184666"/>
          </a:xfrm>
        </p:spPr>
        <p:txBody>
          <a:bodyPr wrap="square">
            <a:spAutoFit/>
          </a:bodyPr>
          <a:lstStyle>
            <a:lvl1pPr marL="0" indent="0">
              <a:lnSpc>
                <a:spcPct val="100000"/>
              </a:lnSpc>
              <a:spcBef>
                <a:spcPts val="0"/>
              </a:spcBef>
              <a:spcAft>
                <a:spcPts val="0"/>
              </a:spcAft>
              <a:buFont typeface="Arial" panose="020B0604020202020204" pitchFamily="34" charset="0"/>
              <a:buNone/>
              <a:defRPr sz="1200">
                <a:solidFill>
                  <a:schemeClr val="accent1"/>
                </a:solidFill>
                <a:latin typeface="+mn-lt"/>
              </a:defRPr>
            </a:lvl1pPr>
            <a:lvl2pPr marL="0" indent="0">
              <a:lnSpc>
                <a:spcPct val="100000"/>
              </a:lnSpc>
              <a:spcBef>
                <a:spcPts val="0"/>
              </a:spcBef>
              <a:spcAft>
                <a:spcPts val="0"/>
              </a:spcAft>
              <a:buNone/>
              <a:defRPr sz="600">
                <a:solidFill>
                  <a:schemeClr val="tx2"/>
                </a:solidFill>
                <a:latin typeface="+mn-lt"/>
              </a:defRPr>
            </a:lvl2pPr>
            <a:lvl3pPr marL="0" indent="0">
              <a:lnSpc>
                <a:spcPct val="100000"/>
              </a:lnSpc>
              <a:spcBef>
                <a:spcPts val="0"/>
              </a:spcBef>
              <a:spcAft>
                <a:spcPts val="0"/>
              </a:spcAft>
              <a:buNone/>
              <a:defRPr sz="600">
                <a:solidFill>
                  <a:schemeClr val="tx2"/>
                </a:solidFill>
                <a:latin typeface="+mn-lt"/>
              </a:defRPr>
            </a:lvl3pPr>
            <a:lvl4pPr marL="0" indent="0">
              <a:lnSpc>
                <a:spcPct val="100000"/>
              </a:lnSpc>
              <a:spcBef>
                <a:spcPts val="0"/>
              </a:spcBef>
              <a:spcAft>
                <a:spcPts val="0"/>
              </a:spcAft>
              <a:buFont typeface="Arial" panose="020B0604020202020204" pitchFamily="34" charset="0"/>
              <a:buNone/>
              <a:defRPr sz="600">
                <a:solidFill>
                  <a:schemeClr val="tx2"/>
                </a:solidFill>
                <a:latin typeface="+mn-lt"/>
              </a:defRPr>
            </a:lvl4pPr>
            <a:lvl5pPr marL="0" indent="0">
              <a:lnSpc>
                <a:spcPct val="100000"/>
              </a:lnSpc>
              <a:spcBef>
                <a:spcPts val="0"/>
              </a:spcBef>
              <a:spcAft>
                <a:spcPts val="0"/>
              </a:spcAft>
              <a:buFont typeface="Arial" panose="020B0604020202020204" pitchFamily="34" charset="0"/>
              <a:buNone/>
              <a:defRPr sz="600">
                <a:solidFill>
                  <a:schemeClr val="tx2"/>
                </a:solidFill>
                <a:latin typeface="+mn-lt"/>
              </a:defRPr>
            </a:lvl5pPr>
          </a:lstStyle>
          <a:p>
            <a:pPr lvl="0"/>
            <a:r>
              <a:rPr lang="en-GB"/>
              <a:t>Focus area</a:t>
            </a:r>
          </a:p>
        </p:txBody>
      </p:sp>
      <p:sp>
        <p:nvSpPr>
          <p:cNvPr id="4" name="Text Placeholder 3">
            <a:extLst>
              <a:ext uri="{FF2B5EF4-FFF2-40B4-BE49-F238E27FC236}">
                <a16:creationId xmlns:a16="http://schemas.microsoft.com/office/drawing/2014/main" id="{2D47E18B-61F0-2D9E-E9BF-B4288DF4AE71}"/>
              </a:ext>
            </a:extLst>
          </p:cNvPr>
          <p:cNvSpPr>
            <a:spLocks noGrp="1"/>
          </p:cNvSpPr>
          <p:nvPr>
            <p:ph type="body" sz="quarter" idx="16" hasCustomPrompt="1"/>
          </p:nvPr>
        </p:nvSpPr>
        <p:spPr>
          <a:xfrm>
            <a:off x="6825854" y="6159530"/>
            <a:ext cx="13500" cy="396000"/>
          </a:xfrm>
          <a:custGeom>
            <a:avLst/>
            <a:gdLst>
              <a:gd name="connsiteX0" fmla="*/ 0 w 10800"/>
              <a:gd name="connsiteY0" fmla="*/ 0 h 97200"/>
              <a:gd name="connsiteX1" fmla="*/ 10800 w 10800"/>
              <a:gd name="connsiteY1" fmla="*/ 0 h 97200"/>
              <a:gd name="connsiteX2" fmla="*/ 10800 w 10800"/>
              <a:gd name="connsiteY2" fmla="*/ 97200 h 97200"/>
              <a:gd name="connsiteX3" fmla="*/ 0 w 10800"/>
              <a:gd name="connsiteY3" fmla="*/ 97200 h 97200"/>
            </a:gdLst>
            <a:ahLst/>
            <a:cxnLst>
              <a:cxn ang="0">
                <a:pos x="connsiteX0" y="connsiteY0"/>
              </a:cxn>
              <a:cxn ang="0">
                <a:pos x="connsiteX1" y="connsiteY1"/>
              </a:cxn>
              <a:cxn ang="0">
                <a:pos x="connsiteX2" y="connsiteY2"/>
              </a:cxn>
              <a:cxn ang="0">
                <a:pos x="connsiteX3" y="connsiteY3"/>
              </a:cxn>
            </a:cxnLst>
            <a:rect l="l" t="t" r="r" b="b"/>
            <a:pathLst>
              <a:path w="10800" h="97200">
                <a:moveTo>
                  <a:pt x="0" y="0"/>
                </a:moveTo>
                <a:lnTo>
                  <a:pt x="10800" y="0"/>
                </a:lnTo>
                <a:lnTo>
                  <a:pt x="10800" y="97200"/>
                </a:lnTo>
                <a:lnTo>
                  <a:pt x="0" y="97200"/>
                </a:lnTo>
                <a:close/>
              </a:path>
            </a:pathLst>
          </a:custGeom>
          <a:solidFill>
            <a:schemeClr val="accent1"/>
          </a:solidFill>
        </p:spPr>
        <p:txBody>
          <a:bodyPr wrap="square">
            <a:noAutofit/>
          </a:bodyPr>
          <a:lstStyle>
            <a:lvl1pPr>
              <a:defRPr>
                <a:solidFill>
                  <a:schemeClr val="accent1"/>
                </a:solidFill>
              </a:defRPr>
            </a:lvl1pPr>
          </a:lstStyle>
          <a:p>
            <a:pPr lvl="0"/>
            <a:r>
              <a:rPr lang="en-GB"/>
              <a:t> </a:t>
            </a:r>
          </a:p>
        </p:txBody>
      </p:sp>
      <p:sp>
        <p:nvSpPr>
          <p:cNvPr id="5" name="Graphic 6">
            <a:extLst>
              <a:ext uri="{FF2B5EF4-FFF2-40B4-BE49-F238E27FC236}">
                <a16:creationId xmlns:a16="http://schemas.microsoft.com/office/drawing/2014/main" id="{470B9709-478D-E9B1-B02E-262AADF19F86}"/>
              </a:ext>
            </a:extLst>
          </p:cNvPr>
          <p:cNvSpPr>
            <a:spLocks noChangeAspect="1"/>
          </p:cNvSpPr>
          <p:nvPr userDrawn="1"/>
        </p:nvSpPr>
        <p:spPr>
          <a:xfrm>
            <a:off x="221260" y="6157305"/>
            <a:ext cx="1521740" cy="406800"/>
          </a:xfrm>
          <a:custGeom>
            <a:avLst/>
            <a:gdLst>
              <a:gd name="connsiteX0" fmla="*/ 950465 w 9611734"/>
              <a:gd name="connsiteY0" fmla="*/ 818675 h 1927097"/>
              <a:gd name="connsiteX1" fmla="*/ 803768 w 9611734"/>
              <a:gd name="connsiteY1" fmla="*/ 568646 h 1927097"/>
              <a:gd name="connsiteX2" fmla="*/ 950465 w 9611734"/>
              <a:gd name="connsiteY2" fmla="*/ 318617 h 1927097"/>
              <a:gd name="connsiteX3" fmla="*/ 1097162 w 9611734"/>
              <a:gd name="connsiteY3" fmla="*/ 568646 h 1927097"/>
              <a:gd name="connsiteX4" fmla="*/ 950465 w 9611734"/>
              <a:gd name="connsiteY4" fmla="*/ 818675 h 1927097"/>
              <a:gd name="connsiteX5" fmla="*/ 950465 w 9611734"/>
              <a:gd name="connsiteY5" fmla="*/ 251429 h 1927097"/>
              <a:gd name="connsiteX6" fmla="*/ 652338 w 9611734"/>
              <a:gd name="connsiteY6" fmla="*/ 568646 h 1927097"/>
              <a:gd name="connsiteX7" fmla="*/ 950465 w 9611734"/>
              <a:gd name="connsiteY7" fmla="*/ 885863 h 1927097"/>
              <a:gd name="connsiteX8" fmla="*/ 1248591 w 9611734"/>
              <a:gd name="connsiteY8" fmla="*/ 568646 h 1927097"/>
              <a:gd name="connsiteX9" fmla="*/ 950465 w 9611734"/>
              <a:gd name="connsiteY9" fmla="*/ 251429 h 1927097"/>
              <a:gd name="connsiteX10" fmla="*/ 2283534 w 9611734"/>
              <a:gd name="connsiteY10" fmla="*/ 251429 h 1927097"/>
              <a:gd name="connsiteX11" fmla="*/ 2114929 w 9611734"/>
              <a:gd name="connsiteY11" fmla="*/ 340488 h 1927097"/>
              <a:gd name="connsiteX12" fmla="*/ 2107568 w 9611734"/>
              <a:gd name="connsiteY12" fmla="*/ 340488 h 1927097"/>
              <a:gd name="connsiteX13" fmla="*/ 2107568 w 9611734"/>
              <a:gd name="connsiteY13" fmla="*/ 263677 h 1927097"/>
              <a:gd name="connsiteX14" fmla="*/ 1963324 w 9611734"/>
              <a:gd name="connsiteY14" fmla="*/ 263677 h 1927097"/>
              <a:gd name="connsiteX15" fmla="*/ 1963324 w 9611734"/>
              <a:gd name="connsiteY15" fmla="*/ 873615 h 1927097"/>
              <a:gd name="connsiteX16" fmla="*/ 2107568 w 9611734"/>
              <a:gd name="connsiteY16" fmla="*/ 873615 h 1927097"/>
              <a:gd name="connsiteX17" fmla="*/ 2107568 w 9611734"/>
              <a:gd name="connsiteY17" fmla="*/ 479412 h 1927097"/>
              <a:gd name="connsiteX18" fmla="*/ 2228501 w 9611734"/>
              <a:gd name="connsiteY18" fmla="*/ 336638 h 1927097"/>
              <a:gd name="connsiteX19" fmla="*/ 2332433 w 9611734"/>
              <a:gd name="connsiteY19" fmla="*/ 456142 h 1927097"/>
              <a:gd name="connsiteX20" fmla="*/ 2332433 w 9611734"/>
              <a:gd name="connsiteY20" fmla="*/ 873265 h 1927097"/>
              <a:gd name="connsiteX21" fmla="*/ 2476677 w 9611734"/>
              <a:gd name="connsiteY21" fmla="*/ 873265 h 1927097"/>
              <a:gd name="connsiteX22" fmla="*/ 2476677 w 9611734"/>
              <a:gd name="connsiteY22" fmla="*/ 455092 h 1927097"/>
              <a:gd name="connsiteX23" fmla="*/ 2283534 w 9611734"/>
              <a:gd name="connsiteY23" fmla="*/ 251429 h 1927097"/>
              <a:gd name="connsiteX24" fmla="*/ 2803897 w 9611734"/>
              <a:gd name="connsiteY24" fmla="*/ 251429 h 1927097"/>
              <a:gd name="connsiteX25" fmla="*/ 2570444 w 9611734"/>
              <a:gd name="connsiteY25" fmla="*/ 427097 h 1927097"/>
              <a:gd name="connsiteX26" fmla="*/ 2718368 w 9611734"/>
              <a:gd name="connsiteY26" fmla="*/ 602765 h 1927097"/>
              <a:gd name="connsiteX27" fmla="*/ 2840528 w 9611734"/>
              <a:gd name="connsiteY27" fmla="*/ 633209 h 1927097"/>
              <a:gd name="connsiteX28" fmla="*/ 2934645 w 9611734"/>
              <a:gd name="connsiteY28" fmla="*/ 723493 h 1927097"/>
              <a:gd name="connsiteX29" fmla="*/ 2813712 w 9611734"/>
              <a:gd name="connsiteY29" fmla="*/ 821125 h 1927097"/>
              <a:gd name="connsiteX30" fmla="*/ 2674376 w 9611734"/>
              <a:gd name="connsiteY30" fmla="*/ 679576 h 1927097"/>
              <a:gd name="connsiteX31" fmla="*/ 2544855 w 9611734"/>
              <a:gd name="connsiteY31" fmla="*/ 716144 h 1927097"/>
              <a:gd name="connsiteX32" fmla="*/ 2797763 w 9611734"/>
              <a:gd name="connsiteY32" fmla="*/ 885688 h 1927097"/>
              <a:gd name="connsiteX33" fmla="*/ 3051898 w 9611734"/>
              <a:gd name="connsiteY33" fmla="*/ 686924 h 1927097"/>
              <a:gd name="connsiteX34" fmla="*/ 2889427 w 9611734"/>
              <a:gd name="connsiteY34" fmla="*/ 503908 h 1927097"/>
              <a:gd name="connsiteX35" fmla="*/ 2772174 w 9611734"/>
              <a:gd name="connsiteY35" fmla="*/ 474688 h 1927097"/>
              <a:gd name="connsiteX36" fmla="*/ 2687872 w 9611734"/>
              <a:gd name="connsiteY36" fmla="*/ 394203 h 1927097"/>
              <a:gd name="connsiteX37" fmla="*/ 2791804 w 9611734"/>
              <a:gd name="connsiteY37" fmla="*/ 316167 h 1927097"/>
              <a:gd name="connsiteX38" fmla="*/ 2916418 w 9611734"/>
              <a:gd name="connsiteY38" fmla="*/ 433221 h 1927097"/>
              <a:gd name="connsiteX39" fmla="*/ 3038578 w 9611734"/>
              <a:gd name="connsiteY39" fmla="*/ 396652 h 1927097"/>
              <a:gd name="connsiteX40" fmla="*/ 2803897 w 9611734"/>
              <a:gd name="connsiteY40" fmla="*/ 251429 h 1927097"/>
              <a:gd name="connsiteX41" fmla="*/ 3409965 w 9611734"/>
              <a:gd name="connsiteY41" fmla="*/ 818675 h 1927097"/>
              <a:gd name="connsiteX42" fmla="*/ 3263268 w 9611734"/>
              <a:gd name="connsiteY42" fmla="*/ 568646 h 1927097"/>
              <a:gd name="connsiteX43" fmla="*/ 3409965 w 9611734"/>
              <a:gd name="connsiteY43" fmla="*/ 318617 h 1927097"/>
              <a:gd name="connsiteX44" fmla="*/ 3556663 w 9611734"/>
              <a:gd name="connsiteY44" fmla="*/ 568646 h 1927097"/>
              <a:gd name="connsiteX45" fmla="*/ 3409965 w 9611734"/>
              <a:gd name="connsiteY45" fmla="*/ 818675 h 1927097"/>
              <a:gd name="connsiteX46" fmla="*/ 3409965 w 9611734"/>
              <a:gd name="connsiteY46" fmla="*/ 251429 h 1927097"/>
              <a:gd name="connsiteX47" fmla="*/ 3111839 w 9611734"/>
              <a:gd name="connsiteY47" fmla="*/ 568646 h 1927097"/>
              <a:gd name="connsiteX48" fmla="*/ 3409965 w 9611734"/>
              <a:gd name="connsiteY48" fmla="*/ 885863 h 1927097"/>
              <a:gd name="connsiteX49" fmla="*/ 3708092 w 9611734"/>
              <a:gd name="connsiteY49" fmla="*/ 568646 h 1927097"/>
              <a:gd name="connsiteX50" fmla="*/ 3409965 w 9611734"/>
              <a:gd name="connsiteY50" fmla="*/ 251429 h 1927097"/>
              <a:gd name="connsiteX51" fmla="*/ 4113656 w 9611734"/>
              <a:gd name="connsiteY51" fmla="*/ 251429 h 1927097"/>
              <a:gd name="connsiteX52" fmla="*/ 3945051 w 9611734"/>
              <a:gd name="connsiteY52" fmla="*/ 340488 h 1927097"/>
              <a:gd name="connsiteX53" fmla="*/ 3937690 w 9611734"/>
              <a:gd name="connsiteY53" fmla="*/ 340488 h 1927097"/>
              <a:gd name="connsiteX54" fmla="*/ 3937690 w 9611734"/>
              <a:gd name="connsiteY54" fmla="*/ 263677 h 1927097"/>
              <a:gd name="connsiteX55" fmla="*/ 3793446 w 9611734"/>
              <a:gd name="connsiteY55" fmla="*/ 263677 h 1927097"/>
              <a:gd name="connsiteX56" fmla="*/ 3793446 w 9611734"/>
              <a:gd name="connsiteY56" fmla="*/ 873615 h 1927097"/>
              <a:gd name="connsiteX57" fmla="*/ 3937690 w 9611734"/>
              <a:gd name="connsiteY57" fmla="*/ 873615 h 1927097"/>
              <a:gd name="connsiteX58" fmla="*/ 3937690 w 9611734"/>
              <a:gd name="connsiteY58" fmla="*/ 479412 h 1927097"/>
              <a:gd name="connsiteX59" fmla="*/ 4058623 w 9611734"/>
              <a:gd name="connsiteY59" fmla="*/ 336638 h 1927097"/>
              <a:gd name="connsiteX60" fmla="*/ 4162555 w 9611734"/>
              <a:gd name="connsiteY60" fmla="*/ 456142 h 1927097"/>
              <a:gd name="connsiteX61" fmla="*/ 4162555 w 9611734"/>
              <a:gd name="connsiteY61" fmla="*/ 873265 h 1927097"/>
              <a:gd name="connsiteX62" fmla="*/ 4306799 w 9611734"/>
              <a:gd name="connsiteY62" fmla="*/ 873265 h 1927097"/>
              <a:gd name="connsiteX63" fmla="*/ 4306799 w 9611734"/>
              <a:gd name="connsiteY63" fmla="*/ 455092 h 1927097"/>
              <a:gd name="connsiteX64" fmla="*/ 4113656 w 9611734"/>
              <a:gd name="connsiteY64" fmla="*/ 251429 h 1927097"/>
              <a:gd name="connsiteX65" fmla="*/ 6255401 w 9611734"/>
              <a:gd name="connsiteY65" fmla="*/ 818675 h 1927097"/>
              <a:gd name="connsiteX66" fmla="*/ 6108704 w 9611734"/>
              <a:gd name="connsiteY66" fmla="*/ 568646 h 1927097"/>
              <a:gd name="connsiteX67" fmla="*/ 6255401 w 9611734"/>
              <a:gd name="connsiteY67" fmla="*/ 318617 h 1927097"/>
              <a:gd name="connsiteX68" fmla="*/ 6402098 w 9611734"/>
              <a:gd name="connsiteY68" fmla="*/ 568646 h 1927097"/>
              <a:gd name="connsiteX69" fmla="*/ 6255401 w 9611734"/>
              <a:gd name="connsiteY69" fmla="*/ 818675 h 1927097"/>
              <a:gd name="connsiteX70" fmla="*/ 6255401 w 9611734"/>
              <a:gd name="connsiteY70" fmla="*/ 251429 h 1927097"/>
              <a:gd name="connsiteX71" fmla="*/ 5957274 w 9611734"/>
              <a:gd name="connsiteY71" fmla="*/ 568646 h 1927097"/>
              <a:gd name="connsiteX72" fmla="*/ 6255401 w 9611734"/>
              <a:gd name="connsiteY72" fmla="*/ 885863 h 1927097"/>
              <a:gd name="connsiteX73" fmla="*/ 6553528 w 9611734"/>
              <a:gd name="connsiteY73" fmla="*/ 568646 h 1927097"/>
              <a:gd name="connsiteX74" fmla="*/ 6255401 w 9611734"/>
              <a:gd name="connsiteY74" fmla="*/ 251429 h 1927097"/>
              <a:gd name="connsiteX75" fmla="*/ 7588295 w 9611734"/>
              <a:gd name="connsiteY75" fmla="*/ 251429 h 1927097"/>
              <a:gd name="connsiteX76" fmla="*/ 7419689 w 9611734"/>
              <a:gd name="connsiteY76" fmla="*/ 340488 h 1927097"/>
              <a:gd name="connsiteX77" fmla="*/ 7412328 w 9611734"/>
              <a:gd name="connsiteY77" fmla="*/ 340488 h 1927097"/>
              <a:gd name="connsiteX78" fmla="*/ 7412328 w 9611734"/>
              <a:gd name="connsiteY78" fmla="*/ 263677 h 1927097"/>
              <a:gd name="connsiteX79" fmla="*/ 7268085 w 9611734"/>
              <a:gd name="connsiteY79" fmla="*/ 263677 h 1927097"/>
              <a:gd name="connsiteX80" fmla="*/ 7268085 w 9611734"/>
              <a:gd name="connsiteY80" fmla="*/ 873615 h 1927097"/>
              <a:gd name="connsiteX81" fmla="*/ 7412328 w 9611734"/>
              <a:gd name="connsiteY81" fmla="*/ 873615 h 1927097"/>
              <a:gd name="connsiteX82" fmla="*/ 7412328 w 9611734"/>
              <a:gd name="connsiteY82" fmla="*/ 479412 h 1927097"/>
              <a:gd name="connsiteX83" fmla="*/ 7533262 w 9611734"/>
              <a:gd name="connsiteY83" fmla="*/ 336638 h 1927097"/>
              <a:gd name="connsiteX84" fmla="*/ 7637194 w 9611734"/>
              <a:gd name="connsiteY84" fmla="*/ 456142 h 1927097"/>
              <a:gd name="connsiteX85" fmla="*/ 7637194 w 9611734"/>
              <a:gd name="connsiteY85" fmla="*/ 873265 h 1927097"/>
              <a:gd name="connsiteX86" fmla="*/ 7781438 w 9611734"/>
              <a:gd name="connsiteY86" fmla="*/ 873265 h 1927097"/>
              <a:gd name="connsiteX87" fmla="*/ 7781438 w 9611734"/>
              <a:gd name="connsiteY87" fmla="*/ 455092 h 1927097"/>
              <a:gd name="connsiteX88" fmla="*/ 7588295 w 9611734"/>
              <a:gd name="connsiteY88" fmla="*/ 251429 h 1927097"/>
              <a:gd name="connsiteX89" fmla="*/ 8108833 w 9611734"/>
              <a:gd name="connsiteY89" fmla="*/ 251429 h 1927097"/>
              <a:gd name="connsiteX90" fmla="*/ 7875380 w 9611734"/>
              <a:gd name="connsiteY90" fmla="*/ 427097 h 1927097"/>
              <a:gd name="connsiteX91" fmla="*/ 8023304 w 9611734"/>
              <a:gd name="connsiteY91" fmla="*/ 602765 h 1927097"/>
              <a:gd name="connsiteX92" fmla="*/ 8145464 w 9611734"/>
              <a:gd name="connsiteY92" fmla="*/ 633209 h 1927097"/>
              <a:gd name="connsiteX93" fmla="*/ 8239581 w 9611734"/>
              <a:gd name="connsiteY93" fmla="*/ 723493 h 1927097"/>
              <a:gd name="connsiteX94" fmla="*/ 8118648 w 9611734"/>
              <a:gd name="connsiteY94" fmla="*/ 821125 h 1927097"/>
              <a:gd name="connsiteX95" fmla="*/ 7979312 w 9611734"/>
              <a:gd name="connsiteY95" fmla="*/ 679576 h 1927097"/>
              <a:gd name="connsiteX96" fmla="*/ 7849791 w 9611734"/>
              <a:gd name="connsiteY96" fmla="*/ 716144 h 1927097"/>
              <a:gd name="connsiteX97" fmla="*/ 8102699 w 9611734"/>
              <a:gd name="connsiteY97" fmla="*/ 885688 h 1927097"/>
              <a:gd name="connsiteX98" fmla="*/ 8356834 w 9611734"/>
              <a:gd name="connsiteY98" fmla="*/ 686924 h 1927097"/>
              <a:gd name="connsiteX99" fmla="*/ 8194363 w 9611734"/>
              <a:gd name="connsiteY99" fmla="*/ 503908 h 1927097"/>
              <a:gd name="connsiteX100" fmla="*/ 8077110 w 9611734"/>
              <a:gd name="connsiteY100" fmla="*/ 474688 h 1927097"/>
              <a:gd name="connsiteX101" fmla="*/ 7992808 w 9611734"/>
              <a:gd name="connsiteY101" fmla="*/ 394203 h 1927097"/>
              <a:gd name="connsiteX102" fmla="*/ 8096740 w 9611734"/>
              <a:gd name="connsiteY102" fmla="*/ 316167 h 1927097"/>
              <a:gd name="connsiteX103" fmla="*/ 8221353 w 9611734"/>
              <a:gd name="connsiteY103" fmla="*/ 433221 h 1927097"/>
              <a:gd name="connsiteX104" fmla="*/ 8343514 w 9611734"/>
              <a:gd name="connsiteY104" fmla="*/ 396652 h 1927097"/>
              <a:gd name="connsiteX105" fmla="*/ 8108833 w 9611734"/>
              <a:gd name="connsiteY105" fmla="*/ 251429 h 1927097"/>
              <a:gd name="connsiteX106" fmla="*/ 8714726 w 9611734"/>
              <a:gd name="connsiteY106" fmla="*/ 818675 h 1927097"/>
              <a:gd name="connsiteX107" fmla="*/ 8568028 w 9611734"/>
              <a:gd name="connsiteY107" fmla="*/ 568646 h 1927097"/>
              <a:gd name="connsiteX108" fmla="*/ 8714726 w 9611734"/>
              <a:gd name="connsiteY108" fmla="*/ 318617 h 1927097"/>
              <a:gd name="connsiteX109" fmla="*/ 8861423 w 9611734"/>
              <a:gd name="connsiteY109" fmla="*/ 568646 h 1927097"/>
              <a:gd name="connsiteX110" fmla="*/ 8714726 w 9611734"/>
              <a:gd name="connsiteY110" fmla="*/ 818675 h 1927097"/>
              <a:gd name="connsiteX111" fmla="*/ 8714726 w 9611734"/>
              <a:gd name="connsiteY111" fmla="*/ 251429 h 1927097"/>
              <a:gd name="connsiteX112" fmla="*/ 8416599 w 9611734"/>
              <a:gd name="connsiteY112" fmla="*/ 568646 h 1927097"/>
              <a:gd name="connsiteX113" fmla="*/ 8714726 w 9611734"/>
              <a:gd name="connsiteY113" fmla="*/ 885863 h 1927097"/>
              <a:gd name="connsiteX114" fmla="*/ 9012852 w 9611734"/>
              <a:gd name="connsiteY114" fmla="*/ 568646 h 1927097"/>
              <a:gd name="connsiteX115" fmla="*/ 8714726 w 9611734"/>
              <a:gd name="connsiteY115" fmla="*/ 251429 h 1927097"/>
              <a:gd name="connsiteX116" fmla="*/ 9418592 w 9611734"/>
              <a:gd name="connsiteY116" fmla="*/ 251429 h 1927097"/>
              <a:gd name="connsiteX117" fmla="*/ 9249987 w 9611734"/>
              <a:gd name="connsiteY117" fmla="*/ 340488 h 1927097"/>
              <a:gd name="connsiteX118" fmla="*/ 9242625 w 9611734"/>
              <a:gd name="connsiteY118" fmla="*/ 340488 h 1927097"/>
              <a:gd name="connsiteX119" fmla="*/ 9242625 w 9611734"/>
              <a:gd name="connsiteY119" fmla="*/ 263677 h 1927097"/>
              <a:gd name="connsiteX120" fmla="*/ 9098382 w 9611734"/>
              <a:gd name="connsiteY120" fmla="*/ 263677 h 1927097"/>
              <a:gd name="connsiteX121" fmla="*/ 9098382 w 9611734"/>
              <a:gd name="connsiteY121" fmla="*/ 873615 h 1927097"/>
              <a:gd name="connsiteX122" fmla="*/ 9242625 w 9611734"/>
              <a:gd name="connsiteY122" fmla="*/ 873615 h 1927097"/>
              <a:gd name="connsiteX123" fmla="*/ 9242625 w 9611734"/>
              <a:gd name="connsiteY123" fmla="*/ 479412 h 1927097"/>
              <a:gd name="connsiteX124" fmla="*/ 9363559 w 9611734"/>
              <a:gd name="connsiteY124" fmla="*/ 336638 h 1927097"/>
              <a:gd name="connsiteX125" fmla="*/ 9467491 w 9611734"/>
              <a:gd name="connsiteY125" fmla="*/ 456142 h 1927097"/>
              <a:gd name="connsiteX126" fmla="*/ 9467491 w 9611734"/>
              <a:gd name="connsiteY126" fmla="*/ 873265 h 1927097"/>
              <a:gd name="connsiteX127" fmla="*/ 9611734 w 9611734"/>
              <a:gd name="connsiteY127" fmla="*/ 873265 h 1927097"/>
              <a:gd name="connsiteX128" fmla="*/ 9611734 w 9611734"/>
              <a:gd name="connsiteY128" fmla="*/ 455092 h 1927097"/>
              <a:gd name="connsiteX129" fmla="*/ 9418592 w 9611734"/>
              <a:gd name="connsiteY129" fmla="*/ 251429 h 1927097"/>
              <a:gd name="connsiteX130" fmla="*/ 566984 w 9611734"/>
              <a:gd name="connsiteY130" fmla="*/ 19596 h 1927097"/>
              <a:gd name="connsiteX131" fmla="*/ 415379 w 9611734"/>
              <a:gd name="connsiteY131" fmla="*/ 19596 h 1927097"/>
              <a:gd name="connsiteX132" fmla="*/ 415379 w 9611734"/>
              <a:gd name="connsiteY132" fmla="*/ 650356 h 1927097"/>
              <a:gd name="connsiteX133" fmla="*/ 283404 w 9611734"/>
              <a:gd name="connsiteY133" fmla="*/ 813776 h 1927097"/>
              <a:gd name="connsiteX134" fmla="*/ 151429 w 9611734"/>
              <a:gd name="connsiteY134" fmla="*/ 638108 h 1927097"/>
              <a:gd name="connsiteX135" fmla="*/ 151429 w 9611734"/>
              <a:gd name="connsiteY135" fmla="*/ 521055 h 1927097"/>
              <a:gd name="connsiteX136" fmla="*/ 0 w 9611734"/>
              <a:gd name="connsiteY136" fmla="*/ 558848 h 1927097"/>
              <a:gd name="connsiteX137" fmla="*/ 0 w 9611734"/>
              <a:gd name="connsiteY137" fmla="*/ 611338 h 1927097"/>
              <a:gd name="connsiteX138" fmla="*/ 283580 w 9611734"/>
              <a:gd name="connsiteY138" fmla="*/ 893212 h 1927097"/>
              <a:gd name="connsiteX139" fmla="*/ 566984 w 9611734"/>
              <a:gd name="connsiteY139" fmla="*/ 611338 h 1927097"/>
              <a:gd name="connsiteX140" fmla="*/ 566984 w 9611734"/>
              <a:gd name="connsiteY140" fmla="*/ 19596 h 1927097"/>
              <a:gd name="connsiteX141" fmla="*/ 1478364 w 9611734"/>
              <a:gd name="connsiteY141" fmla="*/ 19596 h 1927097"/>
              <a:gd name="connsiteX142" fmla="*/ 1334121 w 9611734"/>
              <a:gd name="connsiteY142" fmla="*/ 19596 h 1927097"/>
              <a:gd name="connsiteX143" fmla="*/ 1334121 w 9611734"/>
              <a:gd name="connsiteY143" fmla="*/ 873440 h 1927097"/>
              <a:gd name="connsiteX144" fmla="*/ 1478364 w 9611734"/>
              <a:gd name="connsiteY144" fmla="*/ 873440 h 1927097"/>
              <a:gd name="connsiteX145" fmla="*/ 1478364 w 9611734"/>
              <a:gd name="connsiteY145" fmla="*/ 479412 h 1927097"/>
              <a:gd name="connsiteX146" fmla="*/ 1599298 w 9611734"/>
              <a:gd name="connsiteY146" fmla="*/ 336638 h 1927097"/>
              <a:gd name="connsiteX147" fmla="*/ 1703230 w 9611734"/>
              <a:gd name="connsiteY147" fmla="*/ 456142 h 1927097"/>
              <a:gd name="connsiteX148" fmla="*/ 1703230 w 9611734"/>
              <a:gd name="connsiteY148" fmla="*/ 873265 h 1927097"/>
              <a:gd name="connsiteX149" fmla="*/ 1847474 w 9611734"/>
              <a:gd name="connsiteY149" fmla="*/ 873265 h 1927097"/>
              <a:gd name="connsiteX150" fmla="*/ 1847474 w 9611734"/>
              <a:gd name="connsiteY150" fmla="*/ 455092 h 1927097"/>
              <a:gd name="connsiteX151" fmla="*/ 1654331 w 9611734"/>
              <a:gd name="connsiteY151" fmla="*/ 251429 h 1927097"/>
              <a:gd name="connsiteX152" fmla="*/ 1485726 w 9611734"/>
              <a:gd name="connsiteY152" fmla="*/ 340488 h 1927097"/>
              <a:gd name="connsiteX153" fmla="*/ 1478364 w 9611734"/>
              <a:gd name="connsiteY153" fmla="*/ 340488 h 1927097"/>
              <a:gd name="connsiteX154" fmla="*/ 1478364 w 9611734"/>
              <a:gd name="connsiteY154" fmla="*/ 19596 h 1927097"/>
              <a:gd name="connsiteX155" fmla="*/ 5871744 w 9611734"/>
              <a:gd name="connsiteY155" fmla="*/ 19596 h 1927097"/>
              <a:gd name="connsiteX156" fmla="*/ 5720315 w 9611734"/>
              <a:gd name="connsiteY156" fmla="*/ 19596 h 1927097"/>
              <a:gd name="connsiteX157" fmla="*/ 5720315 w 9611734"/>
              <a:gd name="connsiteY157" fmla="*/ 650356 h 1927097"/>
              <a:gd name="connsiteX158" fmla="*/ 5588340 w 9611734"/>
              <a:gd name="connsiteY158" fmla="*/ 813776 h 1927097"/>
              <a:gd name="connsiteX159" fmla="*/ 5456366 w 9611734"/>
              <a:gd name="connsiteY159" fmla="*/ 638108 h 1927097"/>
              <a:gd name="connsiteX160" fmla="*/ 5456366 w 9611734"/>
              <a:gd name="connsiteY160" fmla="*/ 521055 h 1927097"/>
              <a:gd name="connsiteX161" fmla="*/ 5304936 w 9611734"/>
              <a:gd name="connsiteY161" fmla="*/ 558848 h 1927097"/>
              <a:gd name="connsiteX162" fmla="*/ 5304936 w 9611734"/>
              <a:gd name="connsiteY162" fmla="*/ 611338 h 1927097"/>
              <a:gd name="connsiteX163" fmla="*/ 5588515 w 9611734"/>
              <a:gd name="connsiteY163" fmla="*/ 893212 h 1927097"/>
              <a:gd name="connsiteX164" fmla="*/ 5871920 w 9611734"/>
              <a:gd name="connsiteY164" fmla="*/ 611338 h 1927097"/>
              <a:gd name="connsiteX165" fmla="*/ 5871920 w 9611734"/>
              <a:gd name="connsiteY165" fmla="*/ 19596 h 1927097"/>
              <a:gd name="connsiteX166" fmla="*/ 6783125 w 9611734"/>
              <a:gd name="connsiteY166" fmla="*/ 19596 h 1927097"/>
              <a:gd name="connsiteX167" fmla="*/ 6638882 w 9611734"/>
              <a:gd name="connsiteY167" fmla="*/ 19596 h 1927097"/>
              <a:gd name="connsiteX168" fmla="*/ 6638882 w 9611734"/>
              <a:gd name="connsiteY168" fmla="*/ 873440 h 1927097"/>
              <a:gd name="connsiteX169" fmla="*/ 6783125 w 9611734"/>
              <a:gd name="connsiteY169" fmla="*/ 873440 h 1927097"/>
              <a:gd name="connsiteX170" fmla="*/ 6783125 w 9611734"/>
              <a:gd name="connsiteY170" fmla="*/ 479412 h 1927097"/>
              <a:gd name="connsiteX171" fmla="*/ 6904059 w 9611734"/>
              <a:gd name="connsiteY171" fmla="*/ 336638 h 1927097"/>
              <a:gd name="connsiteX172" fmla="*/ 7007991 w 9611734"/>
              <a:gd name="connsiteY172" fmla="*/ 456142 h 1927097"/>
              <a:gd name="connsiteX173" fmla="*/ 7007991 w 9611734"/>
              <a:gd name="connsiteY173" fmla="*/ 873265 h 1927097"/>
              <a:gd name="connsiteX174" fmla="*/ 7152234 w 9611734"/>
              <a:gd name="connsiteY174" fmla="*/ 873265 h 1927097"/>
              <a:gd name="connsiteX175" fmla="*/ 7152234 w 9611734"/>
              <a:gd name="connsiteY175" fmla="*/ 455092 h 1927097"/>
              <a:gd name="connsiteX176" fmla="*/ 6959092 w 9611734"/>
              <a:gd name="connsiteY176" fmla="*/ 251429 h 1927097"/>
              <a:gd name="connsiteX177" fmla="*/ 6790486 w 9611734"/>
              <a:gd name="connsiteY177" fmla="*/ 340488 h 1927097"/>
              <a:gd name="connsiteX178" fmla="*/ 6783125 w 9611734"/>
              <a:gd name="connsiteY178" fmla="*/ 340488 h 1927097"/>
              <a:gd name="connsiteX179" fmla="*/ 6783125 w 9611734"/>
              <a:gd name="connsiteY179" fmla="*/ 19596 h 1927097"/>
              <a:gd name="connsiteX180" fmla="*/ 4781944 w 9611734"/>
              <a:gd name="connsiteY180" fmla="*/ 803978 h 1927097"/>
              <a:gd name="connsiteX181" fmla="*/ 4592482 w 9611734"/>
              <a:gd name="connsiteY181" fmla="*/ 607489 h 1927097"/>
              <a:gd name="connsiteX182" fmla="*/ 4666970 w 9611734"/>
              <a:gd name="connsiteY182" fmla="*/ 452642 h 1927097"/>
              <a:gd name="connsiteX183" fmla="*/ 4943188 w 9611734"/>
              <a:gd name="connsiteY183" fmla="*/ 753937 h 1927097"/>
              <a:gd name="connsiteX184" fmla="*/ 4781944 w 9611734"/>
              <a:gd name="connsiteY184" fmla="*/ 803978 h 1927097"/>
              <a:gd name="connsiteX185" fmla="*/ 5050801 w 9611734"/>
              <a:gd name="connsiteY185" fmla="*/ 653855 h 1927097"/>
              <a:gd name="connsiteX186" fmla="*/ 4811388 w 9611734"/>
              <a:gd name="connsiteY186" fmla="*/ 390354 h 1927097"/>
              <a:gd name="connsiteX187" fmla="*/ 4929868 w 9611734"/>
              <a:gd name="connsiteY187" fmla="*/ 367083 h 1927097"/>
              <a:gd name="connsiteX188" fmla="*/ 5089885 w 9611734"/>
              <a:gd name="connsiteY188" fmla="*/ 523154 h 1927097"/>
              <a:gd name="connsiteX189" fmla="*/ 5050801 w 9611734"/>
              <a:gd name="connsiteY189" fmla="*/ 653855 h 1927097"/>
              <a:gd name="connsiteX190" fmla="*/ 4778263 w 9611734"/>
              <a:gd name="connsiteY190" fmla="*/ 355010 h 1927097"/>
              <a:gd name="connsiteX191" fmla="*/ 4725684 w 9611734"/>
              <a:gd name="connsiteY191" fmla="*/ 296396 h 1927097"/>
              <a:gd name="connsiteX192" fmla="*/ 4665743 w 9611734"/>
              <a:gd name="connsiteY192" fmla="*/ 175668 h 1927097"/>
              <a:gd name="connsiteX193" fmla="*/ 4781768 w 9611734"/>
              <a:gd name="connsiteY193" fmla="*/ 64738 h 1927097"/>
              <a:gd name="connsiteX194" fmla="*/ 4896568 w 9611734"/>
              <a:gd name="connsiteY194" fmla="*/ 181792 h 1927097"/>
              <a:gd name="connsiteX195" fmla="*/ 4778263 w 9611734"/>
              <a:gd name="connsiteY195" fmla="*/ 355010 h 1927097"/>
              <a:gd name="connsiteX196" fmla="*/ 4785624 w 9611734"/>
              <a:gd name="connsiteY196" fmla="*/ 0 h 1927097"/>
              <a:gd name="connsiteX197" fmla="*/ 4533943 w 9611734"/>
              <a:gd name="connsiteY197" fmla="*/ 211011 h 1927097"/>
              <a:gd name="connsiteX198" fmla="*/ 4631741 w 9611734"/>
              <a:gd name="connsiteY198" fmla="*/ 414674 h 1927097"/>
              <a:gd name="connsiteX199" fmla="*/ 4632968 w 9611734"/>
              <a:gd name="connsiteY199" fmla="*/ 417124 h 1927097"/>
              <a:gd name="connsiteX200" fmla="*/ 4458228 w 9611734"/>
              <a:gd name="connsiteY200" fmla="*/ 662254 h 1927097"/>
              <a:gd name="connsiteX201" fmla="*/ 4703775 w 9611734"/>
              <a:gd name="connsiteY201" fmla="*/ 892862 h 1927097"/>
              <a:gd name="connsiteX202" fmla="*/ 4979994 w 9611734"/>
              <a:gd name="connsiteY202" fmla="*/ 794005 h 1927097"/>
              <a:gd name="connsiteX203" fmla="*/ 5053255 w 9611734"/>
              <a:gd name="connsiteY203" fmla="*/ 873265 h 1927097"/>
              <a:gd name="connsiteX204" fmla="*/ 5245170 w 9611734"/>
              <a:gd name="connsiteY204" fmla="*/ 873265 h 1927097"/>
              <a:gd name="connsiteX205" fmla="*/ 5245170 w 9611734"/>
              <a:gd name="connsiteY205" fmla="*/ 867141 h 1927097"/>
              <a:gd name="connsiteX206" fmla="*/ 5088834 w 9611734"/>
              <a:gd name="connsiteY206" fmla="*/ 695148 h 1927097"/>
              <a:gd name="connsiteX207" fmla="*/ 5192766 w 9611734"/>
              <a:gd name="connsiteY207" fmla="*/ 457191 h 1927097"/>
              <a:gd name="connsiteX208" fmla="*/ 5032749 w 9611734"/>
              <a:gd name="connsiteY208" fmla="*/ 302345 h 1927097"/>
              <a:gd name="connsiteX209" fmla="*/ 4886051 w 9611734"/>
              <a:gd name="connsiteY209" fmla="*/ 331564 h 1927097"/>
              <a:gd name="connsiteX210" fmla="*/ 4883598 w 9611734"/>
              <a:gd name="connsiteY210" fmla="*/ 326665 h 1927097"/>
              <a:gd name="connsiteX211" fmla="*/ 5015573 w 9611734"/>
              <a:gd name="connsiteY211" fmla="*/ 165695 h 1927097"/>
              <a:gd name="connsiteX212" fmla="*/ 4785624 w 9611734"/>
              <a:gd name="connsiteY212" fmla="*/ 0 h 1927097"/>
              <a:gd name="connsiteX213" fmla="*/ 1128885 w 9611734"/>
              <a:gd name="connsiteY213" fmla="*/ 1543918 h 1927097"/>
              <a:gd name="connsiteX214" fmla="*/ 1293810 w 9611734"/>
              <a:gd name="connsiteY214" fmla="*/ 1375599 h 1927097"/>
              <a:gd name="connsiteX215" fmla="*/ 1441734 w 9611734"/>
              <a:gd name="connsiteY215" fmla="*/ 1543918 h 1927097"/>
              <a:gd name="connsiteX216" fmla="*/ 1128885 w 9611734"/>
              <a:gd name="connsiteY216" fmla="*/ 1543918 h 1927097"/>
              <a:gd name="connsiteX217" fmla="*/ 1293810 w 9611734"/>
              <a:gd name="connsiteY217" fmla="*/ 1292664 h 1927097"/>
              <a:gd name="connsiteX218" fmla="*/ 1020045 w 9611734"/>
              <a:gd name="connsiteY218" fmla="*/ 1614780 h 1927097"/>
              <a:gd name="connsiteX219" fmla="*/ 1293810 w 9611734"/>
              <a:gd name="connsiteY219" fmla="*/ 1927098 h 1927097"/>
              <a:gd name="connsiteX220" fmla="*/ 1543037 w 9611734"/>
              <a:gd name="connsiteY220" fmla="*/ 1728334 h 1927097"/>
              <a:gd name="connsiteX221" fmla="*/ 1450147 w 9611734"/>
              <a:gd name="connsiteY221" fmla="*/ 1704013 h 1927097"/>
              <a:gd name="connsiteX222" fmla="*/ 1303450 w 9611734"/>
              <a:gd name="connsiteY222" fmla="*/ 1841888 h 1927097"/>
              <a:gd name="connsiteX223" fmla="*/ 1125029 w 9611734"/>
              <a:gd name="connsiteY223" fmla="*/ 1616180 h 1927097"/>
              <a:gd name="connsiteX224" fmla="*/ 1544089 w 9611734"/>
              <a:gd name="connsiteY224" fmla="*/ 1616180 h 1927097"/>
              <a:gd name="connsiteX225" fmla="*/ 1544089 w 9611734"/>
              <a:gd name="connsiteY225" fmla="*/ 1582061 h 1927097"/>
              <a:gd name="connsiteX226" fmla="*/ 1293810 w 9611734"/>
              <a:gd name="connsiteY226" fmla="*/ 1292664 h 1927097"/>
              <a:gd name="connsiteX227" fmla="*/ 2967595 w 9611734"/>
              <a:gd name="connsiteY227" fmla="*/ 1543918 h 1927097"/>
              <a:gd name="connsiteX228" fmla="*/ 3132520 w 9611734"/>
              <a:gd name="connsiteY228" fmla="*/ 1375599 h 1927097"/>
              <a:gd name="connsiteX229" fmla="*/ 3280444 w 9611734"/>
              <a:gd name="connsiteY229" fmla="*/ 1543918 h 1927097"/>
              <a:gd name="connsiteX230" fmla="*/ 2967595 w 9611734"/>
              <a:gd name="connsiteY230" fmla="*/ 1543918 h 1927097"/>
              <a:gd name="connsiteX231" fmla="*/ 3132520 w 9611734"/>
              <a:gd name="connsiteY231" fmla="*/ 1292664 h 1927097"/>
              <a:gd name="connsiteX232" fmla="*/ 2858756 w 9611734"/>
              <a:gd name="connsiteY232" fmla="*/ 1614780 h 1927097"/>
              <a:gd name="connsiteX233" fmla="*/ 3132520 w 9611734"/>
              <a:gd name="connsiteY233" fmla="*/ 1927098 h 1927097"/>
              <a:gd name="connsiteX234" fmla="*/ 3381748 w 9611734"/>
              <a:gd name="connsiteY234" fmla="*/ 1728334 h 1927097"/>
              <a:gd name="connsiteX235" fmla="*/ 3288857 w 9611734"/>
              <a:gd name="connsiteY235" fmla="*/ 1704013 h 1927097"/>
              <a:gd name="connsiteX236" fmla="*/ 3142160 w 9611734"/>
              <a:gd name="connsiteY236" fmla="*/ 1841888 h 1927097"/>
              <a:gd name="connsiteX237" fmla="*/ 2963740 w 9611734"/>
              <a:gd name="connsiteY237" fmla="*/ 1616180 h 1927097"/>
              <a:gd name="connsiteX238" fmla="*/ 3382799 w 9611734"/>
              <a:gd name="connsiteY238" fmla="*/ 1616180 h 1927097"/>
              <a:gd name="connsiteX239" fmla="*/ 3382799 w 9611734"/>
              <a:gd name="connsiteY239" fmla="*/ 1582061 h 1927097"/>
              <a:gd name="connsiteX240" fmla="*/ 3132520 w 9611734"/>
              <a:gd name="connsiteY240" fmla="*/ 1292664 h 1927097"/>
              <a:gd name="connsiteX241" fmla="*/ 3766631 w 9611734"/>
              <a:gd name="connsiteY241" fmla="*/ 1292664 h 1927097"/>
              <a:gd name="connsiteX242" fmla="*/ 3485505 w 9611734"/>
              <a:gd name="connsiteY242" fmla="*/ 1616005 h 1927097"/>
              <a:gd name="connsiteX243" fmla="*/ 3761723 w 9611734"/>
              <a:gd name="connsiteY243" fmla="*/ 1927098 h 1927097"/>
              <a:gd name="connsiteX244" fmla="*/ 4012178 w 9611734"/>
              <a:gd name="connsiteY244" fmla="*/ 1709962 h 1927097"/>
              <a:gd name="connsiteX245" fmla="*/ 3915606 w 9611734"/>
              <a:gd name="connsiteY245" fmla="*/ 1686692 h 1927097"/>
              <a:gd name="connsiteX246" fmla="*/ 3768909 w 9611734"/>
              <a:gd name="connsiteY246" fmla="*/ 1840313 h 1927097"/>
              <a:gd name="connsiteX247" fmla="*/ 3591716 w 9611734"/>
              <a:gd name="connsiteY247" fmla="*/ 1608481 h 1927097"/>
              <a:gd name="connsiteX248" fmla="*/ 3764002 w 9611734"/>
              <a:gd name="connsiteY248" fmla="*/ 1379098 h 1927097"/>
              <a:gd name="connsiteX249" fmla="*/ 3915606 w 9611734"/>
              <a:gd name="connsiteY249" fmla="*/ 1525546 h 1927097"/>
              <a:gd name="connsiteX250" fmla="*/ 4012178 w 9611734"/>
              <a:gd name="connsiteY250" fmla="*/ 1502275 h 1927097"/>
              <a:gd name="connsiteX251" fmla="*/ 3766631 w 9611734"/>
              <a:gd name="connsiteY251" fmla="*/ 1292664 h 1927097"/>
              <a:gd name="connsiteX252" fmla="*/ 879833 w 9611734"/>
              <a:gd name="connsiteY252" fmla="*/ 1060831 h 1927097"/>
              <a:gd name="connsiteX253" fmla="*/ 718589 w 9611734"/>
              <a:gd name="connsiteY253" fmla="*/ 1060831 h 1927097"/>
              <a:gd name="connsiteX254" fmla="*/ 465680 w 9611734"/>
              <a:gd name="connsiteY254" fmla="*/ 1748805 h 1927097"/>
              <a:gd name="connsiteX255" fmla="*/ 211545 w 9611734"/>
              <a:gd name="connsiteY255" fmla="*/ 1060831 h 1927097"/>
              <a:gd name="connsiteX256" fmla="*/ 42765 w 9611734"/>
              <a:gd name="connsiteY256" fmla="*/ 1060831 h 1927097"/>
              <a:gd name="connsiteX257" fmla="*/ 42765 w 9611734"/>
              <a:gd name="connsiteY257" fmla="*/ 1914675 h 1927097"/>
              <a:gd name="connsiteX258" fmla="*/ 148976 w 9611734"/>
              <a:gd name="connsiteY258" fmla="*/ 1914675 h 1927097"/>
              <a:gd name="connsiteX259" fmla="*/ 148976 w 9611734"/>
              <a:gd name="connsiteY259" fmla="*/ 1179284 h 1927097"/>
              <a:gd name="connsiteX260" fmla="*/ 421513 w 9611734"/>
              <a:gd name="connsiteY260" fmla="*/ 1914850 h 1927097"/>
              <a:gd name="connsiteX261" fmla="*/ 503362 w 9611734"/>
              <a:gd name="connsiteY261" fmla="*/ 1914850 h 1927097"/>
              <a:gd name="connsiteX262" fmla="*/ 773447 w 9611734"/>
              <a:gd name="connsiteY262" fmla="*/ 1178060 h 1927097"/>
              <a:gd name="connsiteX263" fmla="*/ 773447 w 9611734"/>
              <a:gd name="connsiteY263" fmla="*/ 1914850 h 1927097"/>
              <a:gd name="connsiteX264" fmla="*/ 879833 w 9611734"/>
              <a:gd name="connsiteY264" fmla="*/ 1914850 h 1927097"/>
              <a:gd name="connsiteX265" fmla="*/ 879833 w 9611734"/>
              <a:gd name="connsiteY265" fmla="*/ 1060831 h 1927097"/>
              <a:gd name="connsiteX266" fmla="*/ 1920559 w 9611734"/>
              <a:gd name="connsiteY266" fmla="*/ 1840488 h 1927097"/>
              <a:gd name="connsiteX267" fmla="*/ 1753181 w 9611734"/>
              <a:gd name="connsiteY267" fmla="*/ 1609881 h 1927097"/>
              <a:gd name="connsiteX268" fmla="*/ 1920559 w 9611734"/>
              <a:gd name="connsiteY268" fmla="*/ 1379273 h 1927097"/>
              <a:gd name="connsiteX269" fmla="*/ 2087938 w 9611734"/>
              <a:gd name="connsiteY269" fmla="*/ 1609881 h 1927097"/>
              <a:gd name="connsiteX270" fmla="*/ 1920559 w 9611734"/>
              <a:gd name="connsiteY270" fmla="*/ 1840488 h 1927097"/>
              <a:gd name="connsiteX271" fmla="*/ 2186963 w 9611734"/>
              <a:gd name="connsiteY271" fmla="*/ 1060831 h 1927097"/>
              <a:gd name="connsiteX272" fmla="*/ 2085659 w 9611734"/>
              <a:gd name="connsiteY272" fmla="*/ 1060831 h 1927097"/>
              <a:gd name="connsiteX273" fmla="*/ 2085659 w 9611734"/>
              <a:gd name="connsiteY273" fmla="*/ 1421965 h 1927097"/>
              <a:gd name="connsiteX274" fmla="*/ 1903559 w 9611734"/>
              <a:gd name="connsiteY274" fmla="*/ 1292664 h 1927097"/>
              <a:gd name="connsiteX275" fmla="*/ 1646970 w 9611734"/>
              <a:gd name="connsiteY275" fmla="*/ 1613555 h 1927097"/>
              <a:gd name="connsiteX276" fmla="*/ 1894971 w 9611734"/>
              <a:gd name="connsiteY276" fmla="*/ 1927098 h 1927097"/>
              <a:gd name="connsiteX277" fmla="*/ 2085659 w 9611734"/>
              <a:gd name="connsiteY277" fmla="*/ 1791672 h 1927097"/>
              <a:gd name="connsiteX278" fmla="*/ 2085659 w 9611734"/>
              <a:gd name="connsiteY278" fmla="*/ 1838039 h 1927097"/>
              <a:gd name="connsiteX279" fmla="*/ 2091794 w 9611734"/>
              <a:gd name="connsiteY279" fmla="*/ 1914850 h 1927097"/>
              <a:gd name="connsiteX280" fmla="*/ 2194499 w 9611734"/>
              <a:gd name="connsiteY280" fmla="*/ 1914850 h 1927097"/>
              <a:gd name="connsiteX281" fmla="*/ 2187138 w 9611734"/>
              <a:gd name="connsiteY281" fmla="*/ 1787998 h 1927097"/>
              <a:gd name="connsiteX282" fmla="*/ 2187138 w 9611734"/>
              <a:gd name="connsiteY282" fmla="*/ 1060831 h 1927097"/>
              <a:gd name="connsiteX283" fmla="*/ 2956729 w 9611734"/>
              <a:gd name="connsiteY283" fmla="*/ 1060831 h 1927097"/>
              <a:gd name="connsiteX284" fmla="*/ 2296854 w 9611734"/>
              <a:gd name="connsiteY284" fmla="*/ 1060831 h 1927097"/>
              <a:gd name="connsiteX285" fmla="*/ 2296854 w 9611734"/>
              <a:gd name="connsiteY285" fmla="*/ 1149890 h 1927097"/>
              <a:gd name="connsiteX286" fmla="*/ 2574300 w 9611734"/>
              <a:gd name="connsiteY286" fmla="*/ 1149890 h 1927097"/>
              <a:gd name="connsiteX287" fmla="*/ 2574300 w 9611734"/>
              <a:gd name="connsiteY287" fmla="*/ 1914850 h 1927097"/>
              <a:gd name="connsiteX288" fmla="*/ 2680686 w 9611734"/>
              <a:gd name="connsiteY288" fmla="*/ 1914850 h 1927097"/>
              <a:gd name="connsiteX289" fmla="*/ 2680686 w 9611734"/>
              <a:gd name="connsiteY289" fmla="*/ 1149890 h 1927097"/>
              <a:gd name="connsiteX290" fmla="*/ 2956904 w 9611734"/>
              <a:gd name="connsiteY290" fmla="*/ 1149890 h 1927097"/>
              <a:gd name="connsiteX291" fmla="*/ 2956904 w 9611734"/>
              <a:gd name="connsiteY291" fmla="*/ 1060831 h 1927097"/>
              <a:gd name="connsiteX292" fmla="*/ 4229682 w 9611734"/>
              <a:gd name="connsiteY292" fmla="*/ 1060831 h 1927097"/>
              <a:gd name="connsiteX293" fmla="*/ 4128203 w 9611734"/>
              <a:gd name="connsiteY293" fmla="*/ 1060831 h 1927097"/>
              <a:gd name="connsiteX294" fmla="*/ 4128203 w 9611734"/>
              <a:gd name="connsiteY294" fmla="*/ 1914675 h 1927097"/>
              <a:gd name="connsiteX295" fmla="*/ 4229682 w 9611734"/>
              <a:gd name="connsiteY295" fmla="*/ 1914675 h 1927097"/>
              <a:gd name="connsiteX296" fmla="*/ 4229682 w 9611734"/>
              <a:gd name="connsiteY296" fmla="*/ 1513473 h 1927097"/>
              <a:gd name="connsiteX297" fmla="*/ 4362884 w 9611734"/>
              <a:gd name="connsiteY297" fmla="*/ 1370699 h 1927097"/>
              <a:gd name="connsiteX298" fmla="*/ 4494859 w 9611734"/>
              <a:gd name="connsiteY298" fmla="*/ 1513473 h 1927097"/>
              <a:gd name="connsiteX299" fmla="*/ 4494859 w 9611734"/>
              <a:gd name="connsiteY299" fmla="*/ 1914850 h 1927097"/>
              <a:gd name="connsiteX300" fmla="*/ 4596338 w 9611734"/>
              <a:gd name="connsiteY300" fmla="*/ 1914850 h 1927097"/>
              <a:gd name="connsiteX301" fmla="*/ 4596338 w 9611734"/>
              <a:gd name="connsiteY301" fmla="*/ 1492827 h 1927097"/>
              <a:gd name="connsiteX302" fmla="*/ 4399515 w 9611734"/>
              <a:gd name="connsiteY302" fmla="*/ 1292839 h 1927097"/>
              <a:gd name="connsiteX303" fmla="*/ 4229682 w 9611734"/>
              <a:gd name="connsiteY303" fmla="*/ 1399044 h 1927097"/>
              <a:gd name="connsiteX304" fmla="*/ 4229682 w 9611734"/>
              <a:gd name="connsiteY304" fmla="*/ 1060831 h 192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Lst>
            <a:rect l="l" t="t" r="r" b="b"/>
            <a:pathLst>
              <a:path w="9611734" h="1927097">
                <a:moveTo>
                  <a:pt x="950465" y="818675"/>
                </a:moveTo>
                <a:cubicBezTo>
                  <a:pt x="856347" y="818675"/>
                  <a:pt x="803768" y="729617"/>
                  <a:pt x="803768" y="568646"/>
                </a:cubicBezTo>
                <a:cubicBezTo>
                  <a:pt x="803768" y="405226"/>
                  <a:pt x="856347" y="318617"/>
                  <a:pt x="950465" y="318617"/>
                </a:cubicBezTo>
                <a:cubicBezTo>
                  <a:pt x="1044582" y="318617"/>
                  <a:pt x="1097162" y="406451"/>
                  <a:pt x="1097162" y="568646"/>
                </a:cubicBezTo>
                <a:cubicBezTo>
                  <a:pt x="1097162" y="732066"/>
                  <a:pt x="1044582" y="818675"/>
                  <a:pt x="950465" y="818675"/>
                </a:cubicBezTo>
                <a:moveTo>
                  <a:pt x="950465" y="251429"/>
                </a:moveTo>
                <a:cubicBezTo>
                  <a:pt x="758549" y="251429"/>
                  <a:pt x="652338" y="394203"/>
                  <a:pt x="652338" y="568646"/>
                </a:cubicBezTo>
                <a:cubicBezTo>
                  <a:pt x="652338" y="743089"/>
                  <a:pt x="758724" y="885863"/>
                  <a:pt x="950465" y="885863"/>
                </a:cubicBezTo>
                <a:cubicBezTo>
                  <a:pt x="1142381" y="885863"/>
                  <a:pt x="1248591" y="743089"/>
                  <a:pt x="1248591" y="568646"/>
                </a:cubicBezTo>
                <a:cubicBezTo>
                  <a:pt x="1248767" y="394028"/>
                  <a:pt x="1142381" y="251429"/>
                  <a:pt x="950465" y="251429"/>
                </a:cubicBezTo>
                <a:moveTo>
                  <a:pt x="2283534" y="251429"/>
                </a:moveTo>
                <a:cubicBezTo>
                  <a:pt x="2193097" y="251429"/>
                  <a:pt x="2142971" y="290447"/>
                  <a:pt x="2114929" y="340488"/>
                </a:cubicBezTo>
                <a:lnTo>
                  <a:pt x="2107568" y="340488"/>
                </a:lnTo>
                <a:lnTo>
                  <a:pt x="2107568" y="263677"/>
                </a:lnTo>
                <a:lnTo>
                  <a:pt x="1963324" y="263677"/>
                </a:lnTo>
                <a:lnTo>
                  <a:pt x="1963324" y="873615"/>
                </a:lnTo>
                <a:lnTo>
                  <a:pt x="2107568" y="873615"/>
                </a:lnTo>
                <a:lnTo>
                  <a:pt x="2107568" y="479412"/>
                </a:lnTo>
                <a:cubicBezTo>
                  <a:pt x="2107568" y="389129"/>
                  <a:pt x="2154013" y="336638"/>
                  <a:pt x="2228501" y="336638"/>
                </a:cubicBezTo>
                <a:cubicBezTo>
                  <a:pt x="2300535" y="336638"/>
                  <a:pt x="2332433" y="384230"/>
                  <a:pt x="2332433" y="456142"/>
                </a:cubicBezTo>
                <a:lnTo>
                  <a:pt x="2332433" y="873265"/>
                </a:lnTo>
                <a:lnTo>
                  <a:pt x="2476677" y="873265"/>
                </a:lnTo>
                <a:lnTo>
                  <a:pt x="2476677" y="455092"/>
                </a:lnTo>
                <a:cubicBezTo>
                  <a:pt x="2476502" y="329465"/>
                  <a:pt x="2410602" y="251429"/>
                  <a:pt x="2283534" y="251429"/>
                </a:cubicBezTo>
                <a:moveTo>
                  <a:pt x="2803897" y="251429"/>
                </a:moveTo>
                <a:cubicBezTo>
                  <a:pt x="2670696" y="251429"/>
                  <a:pt x="2570444" y="307594"/>
                  <a:pt x="2570444" y="427097"/>
                </a:cubicBezTo>
                <a:cubicBezTo>
                  <a:pt x="2570444" y="528403"/>
                  <a:pt x="2640024" y="583168"/>
                  <a:pt x="2718368" y="602765"/>
                </a:cubicBezTo>
                <a:lnTo>
                  <a:pt x="2840528" y="633209"/>
                </a:lnTo>
                <a:cubicBezTo>
                  <a:pt x="2905201" y="649131"/>
                  <a:pt x="2934645" y="672227"/>
                  <a:pt x="2934645" y="723493"/>
                </a:cubicBezTo>
                <a:cubicBezTo>
                  <a:pt x="2934645" y="785781"/>
                  <a:pt x="2890654" y="821125"/>
                  <a:pt x="2813712" y="821125"/>
                </a:cubicBezTo>
                <a:cubicBezTo>
                  <a:pt x="2730636" y="821125"/>
                  <a:pt x="2687872" y="780882"/>
                  <a:pt x="2674376" y="679576"/>
                </a:cubicBezTo>
                <a:lnTo>
                  <a:pt x="2544855" y="716144"/>
                </a:lnTo>
                <a:cubicBezTo>
                  <a:pt x="2552216" y="821125"/>
                  <a:pt x="2650014" y="885688"/>
                  <a:pt x="2797763" y="885688"/>
                </a:cubicBezTo>
                <a:cubicBezTo>
                  <a:pt x="2962688" y="885688"/>
                  <a:pt x="3051898" y="808877"/>
                  <a:pt x="3051898" y="686924"/>
                </a:cubicBezTo>
                <a:cubicBezTo>
                  <a:pt x="3051898" y="572320"/>
                  <a:pt x="2972503" y="524729"/>
                  <a:pt x="2889427" y="503908"/>
                </a:cubicBezTo>
                <a:lnTo>
                  <a:pt x="2772174" y="474688"/>
                </a:lnTo>
                <a:cubicBezTo>
                  <a:pt x="2713461" y="459991"/>
                  <a:pt x="2687872" y="433221"/>
                  <a:pt x="2687872" y="394203"/>
                </a:cubicBezTo>
                <a:cubicBezTo>
                  <a:pt x="2687872" y="345387"/>
                  <a:pt x="2729409" y="316167"/>
                  <a:pt x="2791804" y="316167"/>
                </a:cubicBezTo>
                <a:cubicBezTo>
                  <a:pt x="2865065" y="316167"/>
                  <a:pt x="2910284" y="356410"/>
                  <a:pt x="2916418" y="433221"/>
                </a:cubicBezTo>
                <a:lnTo>
                  <a:pt x="3038578" y="396652"/>
                </a:lnTo>
                <a:cubicBezTo>
                  <a:pt x="3023856" y="311093"/>
                  <a:pt x="2939553" y="251429"/>
                  <a:pt x="2803897" y="251429"/>
                </a:cubicBezTo>
                <a:moveTo>
                  <a:pt x="3409965" y="818675"/>
                </a:moveTo>
                <a:cubicBezTo>
                  <a:pt x="3315848" y="818675"/>
                  <a:pt x="3263268" y="729617"/>
                  <a:pt x="3263268" y="568646"/>
                </a:cubicBezTo>
                <a:cubicBezTo>
                  <a:pt x="3263268" y="405226"/>
                  <a:pt x="3315848" y="318617"/>
                  <a:pt x="3409965" y="318617"/>
                </a:cubicBezTo>
                <a:cubicBezTo>
                  <a:pt x="3504083" y="318617"/>
                  <a:pt x="3556663" y="406451"/>
                  <a:pt x="3556663" y="568646"/>
                </a:cubicBezTo>
                <a:cubicBezTo>
                  <a:pt x="3556487" y="732066"/>
                  <a:pt x="3504083" y="818675"/>
                  <a:pt x="3409965" y="818675"/>
                </a:cubicBezTo>
                <a:moveTo>
                  <a:pt x="3409965" y="251429"/>
                </a:moveTo>
                <a:cubicBezTo>
                  <a:pt x="3218050" y="251429"/>
                  <a:pt x="3111839" y="394203"/>
                  <a:pt x="3111839" y="568646"/>
                </a:cubicBezTo>
                <a:cubicBezTo>
                  <a:pt x="3111839" y="743089"/>
                  <a:pt x="3218225" y="885863"/>
                  <a:pt x="3409965" y="885863"/>
                </a:cubicBezTo>
                <a:cubicBezTo>
                  <a:pt x="3601881" y="885863"/>
                  <a:pt x="3708092" y="743089"/>
                  <a:pt x="3708092" y="568646"/>
                </a:cubicBezTo>
                <a:cubicBezTo>
                  <a:pt x="3708092" y="394028"/>
                  <a:pt x="3601706" y="251429"/>
                  <a:pt x="3409965" y="251429"/>
                </a:cubicBezTo>
                <a:moveTo>
                  <a:pt x="4113656" y="251429"/>
                </a:moveTo>
                <a:cubicBezTo>
                  <a:pt x="4023219" y="251429"/>
                  <a:pt x="3973094" y="290447"/>
                  <a:pt x="3945051" y="340488"/>
                </a:cubicBezTo>
                <a:lnTo>
                  <a:pt x="3937690" y="340488"/>
                </a:lnTo>
                <a:lnTo>
                  <a:pt x="3937690" y="263677"/>
                </a:lnTo>
                <a:lnTo>
                  <a:pt x="3793446" y="263677"/>
                </a:lnTo>
                <a:lnTo>
                  <a:pt x="3793446" y="873615"/>
                </a:lnTo>
                <a:lnTo>
                  <a:pt x="3937690" y="873615"/>
                </a:lnTo>
                <a:lnTo>
                  <a:pt x="3937690" y="479412"/>
                </a:lnTo>
                <a:cubicBezTo>
                  <a:pt x="3937690" y="389129"/>
                  <a:pt x="3984135" y="336638"/>
                  <a:pt x="4058623" y="336638"/>
                </a:cubicBezTo>
                <a:cubicBezTo>
                  <a:pt x="4130657" y="336638"/>
                  <a:pt x="4162555" y="384230"/>
                  <a:pt x="4162555" y="456142"/>
                </a:cubicBezTo>
                <a:lnTo>
                  <a:pt x="4162555" y="873265"/>
                </a:lnTo>
                <a:lnTo>
                  <a:pt x="4306799" y="873265"/>
                </a:lnTo>
                <a:lnTo>
                  <a:pt x="4306799" y="455092"/>
                </a:lnTo>
                <a:cubicBezTo>
                  <a:pt x="4306799" y="329465"/>
                  <a:pt x="4240724" y="251429"/>
                  <a:pt x="4113656" y="251429"/>
                </a:cubicBezTo>
                <a:moveTo>
                  <a:pt x="6255401" y="818675"/>
                </a:moveTo>
                <a:cubicBezTo>
                  <a:pt x="6161283" y="818675"/>
                  <a:pt x="6108704" y="729617"/>
                  <a:pt x="6108704" y="568646"/>
                </a:cubicBezTo>
                <a:cubicBezTo>
                  <a:pt x="6108704" y="405226"/>
                  <a:pt x="6161283" y="318617"/>
                  <a:pt x="6255401" y="318617"/>
                </a:cubicBezTo>
                <a:cubicBezTo>
                  <a:pt x="6349518" y="318617"/>
                  <a:pt x="6402098" y="406451"/>
                  <a:pt x="6402098" y="568646"/>
                </a:cubicBezTo>
                <a:cubicBezTo>
                  <a:pt x="6402098" y="732066"/>
                  <a:pt x="6349518" y="818675"/>
                  <a:pt x="6255401" y="818675"/>
                </a:cubicBezTo>
                <a:moveTo>
                  <a:pt x="6255401" y="251429"/>
                </a:moveTo>
                <a:cubicBezTo>
                  <a:pt x="6063485" y="251429"/>
                  <a:pt x="5957274" y="394203"/>
                  <a:pt x="5957274" y="568646"/>
                </a:cubicBezTo>
                <a:cubicBezTo>
                  <a:pt x="5957274" y="743089"/>
                  <a:pt x="6063660" y="885863"/>
                  <a:pt x="6255401" y="885863"/>
                </a:cubicBezTo>
                <a:cubicBezTo>
                  <a:pt x="6447316" y="885863"/>
                  <a:pt x="6553528" y="743089"/>
                  <a:pt x="6553528" y="568646"/>
                </a:cubicBezTo>
                <a:cubicBezTo>
                  <a:pt x="6553528" y="394028"/>
                  <a:pt x="6447316" y="251429"/>
                  <a:pt x="6255401" y="251429"/>
                </a:cubicBezTo>
                <a:moveTo>
                  <a:pt x="7588295" y="251429"/>
                </a:moveTo>
                <a:cubicBezTo>
                  <a:pt x="7497858" y="251429"/>
                  <a:pt x="7447732" y="290447"/>
                  <a:pt x="7419689" y="340488"/>
                </a:cubicBezTo>
                <a:lnTo>
                  <a:pt x="7412328" y="340488"/>
                </a:lnTo>
                <a:lnTo>
                  <a:pt x="7412328" y="263677"/>
                </a:lnTo>
                <a:lnTo>
                  <a:pt x="7268085" y="263677"/>
                </a:lnTo>
                <a:lnTo>
                  <a:pt x="7268085" y="873615"/>
                </a:lnTo>
                <a:lnTo>
                  <a:pt x="7412328" y="873615"/>
                </a:lnTo>
                <a:lnTo>
                  <a:pt x="7412328" y="479412"/>
                </a:lnTo>
                <a:cubicBezTo>
                  <a:pt x="7412328" y="389129"/>
                  <a:pt x="7458774" y="336638"/>
                  <a:pt x="7533262" y="336638"/>
                </a:cubicBezTo>
                <a:cubicBezTo>
                  <a:pt x="7605295" y="336638"/>
                  <a:pt x="7637194" y="384230"/>
                  <a:pt x="7637194" y="456142"/>
                </a:cubicBezTo>
                <a:lnTo>
                  <a:pt x="7637194" y="873265"/>
                </a:lnTo>
                <a:lnTo>
                  <a:pt x="7781438" y="873265"/>
                </a:lnTo>
                <a:lnTo>
                  <a:pt x="7781438" y="455092"/>
                </a:lnTo>
                <a:cubicBezTo>
                  <a:pt x="7781438" y="329465"/>
                  <a:pt x="7715362" y="251429"/>
                  <a:pt x="7588295" y="251429"/>
                </a:cubicBezTo>
                <a:moveTo>
                  <a:pt x="8108833" y="251429"/>
                </a:moveTo>
                <a:cubicBezTo>
                  <a:pt x="7975631" y="251429"/>
                  <a:pt x="7875380" y="307594"/>
                  <a:pt x="7875380" y="427097"/>
                </a:cubicBezTo>
                <a:cubicBezTo>
                  <a:pt x="7875380" y="528403"/>
                  <a:pt x="7944960" y="583168"/>
                  <a:pt x="8023304" y="602765"/>
                </a:cubicBezTo>
                <a:lnTo>
                  <a:pt x="8145464" y="633209"/>
                </a:lnTo>
                <a:cubicBezTo>
                  <a:pt x="8210137" y="649131"/>
                  <a:pt x="8239581" y="672227"/>
                  <a:pt x="8239581" y="723493"/>
                </a:cubicBezTo>
                <a:cubicBezTo>
                  <a:pt x="8239581" y="785781"/>
                  <a:pt x="8195589" y="821125"/>
                  <a:pt x="8118648" y="821125"/>
                </a:cubicBezTo>
                <a:cubicBezTo>
                  <a:pt x="8035573" y="821125"/>
                  <a:pt x="7992808" y="780882"/>
                  <a:pt x="7979312" y="679576"/>
                </a:cubicBezTo>
                <a:lnTo>
                  <a:pt x="7849791" y="716144"/>
                </a:lnTo>
                <a:cubicBezTo>
                  <a:pt x="7857152" y="821125"/>
                  <a:pt x="7954950" y="885688"/>
                  <a:pt x="8102699" y="885688"/>
                </a:cubicBezTo>
                <a:cubicBezTo>
                  <a:pt x="8267624" y="885688"/>
                  <a:pt x="8356834" y="808877"/>
                  <a:pt x="8356834" y="686924"/>
                </a:cubicBezTo>
                <a:cubicBezTo>
                  <a:pt x="8356834" y="572320"/>
                  <a:pt x="8277439" y="524729"/>
                  <a:pt x="8194363" y="503908"/>
                </a:cubicBezTo>
                <a:lnTo>
                  <a:pt x="8077110" y="474688"/>
                </a:lnTo>
                <a:cubicBezTo>
                  <a:pt x="8018396" y="459991"/>
                  <a:pt x="7992808" y="433221"/>
                  <a:pt x="7992808" y="394203"/>
                </a:cubicBezTo>
                <a:cubicBezTo>
                  <a:pt x="7992808" y="345387"/>
                  <a:pt x="8034346" y="316167"/>
                  <a:pt x="8096740" y="316167"/>
                </a:cubicBezTo>
                <a:cubicBezTo>
                  <a:pt x="8170001" y="316167"/>
                  <a:pt x="8215220" y="356410"/>
                  <a:pt x="8221353" y="433221"/>
                </a:cubicBezTo>
                <a:lnTo>
                  <a:pt x="8343514" y="396652"/>
                </a:lnTo>
                <a:cubicBezTo>
                  <a:pt x="8328791" y="311093"/>
                  <a:pt x="8244489" y="251429"/>
                  <a:pt x="8108833" y="251429"/>
                </a:cubicBezTo>
                <a:moveTo>
                  <a:pt x="8714726" y="818675"/>
                </a:moveTo>
                <a:cubicBezTo>
                  <a:pt x="8620608" y="818675"/>
                  <a:pt x="8568028" y="729617"/>
                  <a:pt x="8568028" y="568646"/>
                </a:cubicBezTo>
                <a:cubicBezTo>
                  <a:pt x="8568028" y="405226"/>
                  <a:pt x="8620608" y="318617"/>
                  <a:pt x="8714726" y="318617"/>
                </a:cubicBezTo>
                <a:cubicBezTo>
                  <a:pt x="8808844" y="318617"/>
                  <a:pt x="8861423" y="406451"/>
                  <a:pt x="8861423" y="568646"/>
                </a:cubicBezTo>
                <a:cubicBezTo>
                  <a:pt x="8861423" y="732066"/>
                  <a:pt x="8808844" y="818675"/>
                  <a:pt x="8714726" y="818675"/>
                </a:cubicBezTo>
                <a:moveTo>
                  <a:pt x="8714726" y="251429"/>
                </a:moveTo>
                <a:cubicBezTo>
                  <a:pt x="8522810" y="251429"/>
                  <a:pt x="8416599" y="394203"/>
                  <a:pt x="8416599" y="568646"/>
                </a:cubicBezTo>
                <a:cubicBezTo>
                  <a:pt x="8416599" y="743089"/>
                  <a:pt x="8522810" y="885863"/>
                  <a:pt x="8714726" y="885863"/>
                </a:cubicBezTo>
                <a:cubicBezTo>
                  <a:pt x="8906641" y="885863"/>
                  <a:pt x="9012852" y="743089"/>
                  <a:pt x="9012852" y="568646"/>
                </a:cubicBezTo>
                <a:cubicBezTo>
                  <a:pt x="9012852" y="394028"/>
                  <a:pt x="8906641" y="251429"/>
                  <a:pt x="8714726" y="251429"/>
                </a:cubicBezTo>
                <a:moveTo>
                  <a:pt x="9418592" y="251429"/>
                </a:moveTo>
                <a:cubicBezTo>
                  <a:pt x="9328155" y="251429"/>
                  <a:pt x="9278029" y="290447"/>
                  <a:pt x="9249987" y="340488"/>
                </a:cubicBezTo>
                <a:lnTo>
                  <a:pt x="9242625" y="340488"/>
                </a:lnTo>
                <a:lnTo>
                  <a:pt x="9242625" y="263677"/>
                </a:lnTo>
                <a:lnTo>
                  <a:pt x="9098382" y="263677"/>
                </a:lnTo>
                <a:lnTo>
                  <a:pt x="9098382" y="873615"/>
                </a:lnTo>
                <a:lnTo>
                  <a:pt x="9242625" y="873615"/>
                </a:lnTo>
                <a:lnTo>
                  <a:pt x="9242625" y="479412"/>
                </a:lnTo>
                <a:cubicBezTo>
                  <a:pt x="9242625" y="389129"/>
                  <a:pt x="9289071" y="336638"/>
                  <a:pt x="9363559" y="336638"/>
                </a:cubicBezTo>
                <a:cubicBezTo>
                  <a:pt x="9435593" y="336638"/>
                  <a:pt x="9467491" y="384230"/>
                  <a:pt x="9467491" y="456142"/>
                </a:cubicBezTo>
                <a:lnTo>
                  <a:pt x="9467491" y="873265"/>
                </a:lnTo>
                <a:lnTo>
                  <a:pt x="9611734" y="873265"/>
                </a:lnTo>
                <a:lnTo>
                  <a:pt x="9611734" y="455092"/>
                </a:lnTo>
                <a:cubicBezTo>
                  <a:pt x="9611560" y="329465"/>
                  <a:pt x="9545660" y="251429"/>
                  <a:pt x="9418592" y="251429"/>
                </a:cubicBezTo>
                <a:moveTo>
                  <a:pt x="566984" y="19596"/>
                </a:moveTo>
                <a:lnTo>
                  <a:pt x="415379" y="19596"/>
                </a:lnTo>
                <a:lnTo>
                  <a:pt x="415379" y="650356"/>
                </a:lnTo>
                <a:cubicBezTo>
                  <a:pt x="415379" y="752887"/>
                  <a:pt x="376295" y="813776"/>
                  <a:pt x="283404" y="813776"/>
                </a:cubicBezTo>
                <a:cubicBezTo>
                  <a:pt x="191740" y="813776"/>
                  <a:pt x="151429" y="749213"/>
                  <a:pt x="151429" y="638108"/>
                </a:cubicBezTo>
                <a:lnTo>
                  <a:pt x="151429" y="521055"/>
                </a:lnTo>
                <a:lnTo>
                  <a:pt x="0" y="558848"/>
                </a:lnTo>
                <a:lnTo>
                  <a:pt x="0" y="611338"/>
                </a:lnTo>
                <a:cubicBezTo>
                  <a:pt x="0" y="771084"/>
                  <a:pt x="79395" y="893212"/>
                  <a:pt x="283580" y="893212"/>
                </a:cubicBezTo>
                <a:cubicBezTo>
                  <a:pt x="487589" y="893212"/>
                  <a:pt x="566984" y="771259"/>
                  <a:pt x="566984" y="611338"/>
                </a:cubicBezTo>
                <a:lnTo>
                  <a:pt x="566984" y="19596"/>
                </a:lnTo>
                <a:moveTo>
                  <a:pt x="1478364" y="19596"/>
                </a:moveTo>
                <a:lnTo>
                  <a:pt x="1334121" y="19596"/>
                </a:lnTo>
                <a:lnTo>
                  <a:pt x="1334121" y="873440"/>
                </a:lnTo>
                <a:lnTo>
                  <a:pt x="1478364" y="873440"/>
                </a:lnTo>
                <a:lnTo>
                  <a:pt x="1478364" y="479412"/>
                </a:lnTo>
                <a:cubicBezTo>
                  <a:pt x="1478364" y="389129"/>
                  <a:pt x="1524810" y="336638"/>
                  <a:pt x="1599298" y="336638"/>
                </a:cubicBezTo>
                <a:cubicBezTo>
                  <a:pt x="1671332" y="336638"/>
                  <a:pt x="1703230" y="384230"/>
                  <a:pt x="1703230" y="456142"/>
                </a:cubicBezTo>
                <a:lnTo>
                  <a:pt x="1703230" y="873265"/>
                </a:lnTo>
                <a:lnTo>
                  <a:pt x="1847474" y="873265"/>
                </a:lnTo>
                <a:lnTo>
                  <a:pt x="1847474" y="455092"/>
                </a:lnTo>
                <a:cubicBezTo>
                  <a:pt x="1847474" y="329465"/>
                  <a:pt x="1781398" y="251429"/>
                  <a:pt x="1654331" y="251429"/>
                </a:cubicBezTo>
                <a:cubicBezTo>
                  <a:pt x="1563894" y="251429"/>
                  <a:pt x="1513768" y="290447"/>
                  <a:pt x="1485726" y="340488"/>
                </a:cubicBezTo>
                <a:lnTo>
                  <a:pt x="1478364" y="340488"/>
                </a:lnTo>
                <a:lnTo>
                  <a:pt x="1478364" y="19596"/>
                </a:lnTo>
                <a:moveTo>
                  <a:pt x="5871744" y="19596"/>
                </a:moveTo>
                <a:lnTo>
                  <a:pt x="5720315" y="19596"/>
                </a:lnTo>
                <a:lnTo>
                  <a:pt x="5720315" y="650356"/>
                </a:lnTo>
                <a:cubicBezTo>
                  <a:pt x="5720315" y="752887"/>
                  <a:pt x="5681231" y="813776"/>
                  <a:pt x="5588340" y="813776"/>
                </a:cubicBezTo>
                <a:cubicBezTo>
                  <a:pt x="5496676" y="813776"/>
                  <a:pt x="5456366" y="749213"/>
                  <a:pt x="5456366" y="638108"/>
                </a:cubicBezTo>
                <a:lnTo>
                  <a:pt x="5456366" y="521055"/>
                </a:lnTo>
                <a:lnTo>
                  <a:pt x="5304936" y="558848"/>
                </a:lnTo>
                <a:lnTo>
                  <a:pt x="5304936" y="611338"/>
                </a:lnTo>
                <a:cubicBezTo>
                  <a:pt x="5304936" y="771084"/>
                  <a:pt x="5384331" y="893212"/>
                  <a:pt x="5588515" y="893212"/>
                </a:cubicBezTo>
                <a:cubicBezTo>
                  <a:pt x="5792700" y="893212"/>
                  <a:pt x="5871920" y="771259"/>
                  <a:pt x="5871920" y="611338"/>
                </a:cubicBezTo>
                <a:lnTo>
                  <a:pt x="5871920" y="19596"/>
                </a:lnTo>
                <a:moveTo>
                  <a:pt x="6783125" y="19596"/>
                </a:moveTo>
                <a:lnTo>
                  <a:pt x="6638882" y="19596"/>
                </a:lnTo>
                <a:lnTo>
                  <a:pt x="6638882" y="873440"/>
                </a:lnTo>
                <a:lnTo>
                  <a:pt x="6783125" y="873440"/>
                </a:lnTo>
                <a:lnTo>
                  <a:pt x="6783125" y="479412"/>
                </a:lnTo>
                <a:cubicBezTo>
                  <a:pt x="6783125" y="389129"/>
                  <a:pt x="6829571" y="336638"/>
                  <a:pt x="6904059" y="336638"/>
                </a:cubicBezTo>
                <a:cubicBezTo>
                  <a:pt x="6976092" y="336638"/>
                  <a:pt x="7007991" y="384230"/>
                  <a:pt x="7007991" y="456142"/>
                </a:cubicBezTo>
                <a:lnTo>
                  <a:pt x="7007991" y="873265"/>
                </a:lnTo>
                <a:lnTo>
                  <a:pt x="7152234" y="873265"/>
                </a:lnTo>
                <a:lnTo>
                  <a:pt x="7152234" y="455092"/>
                </a:lnTo>
                <a:cubicBezTo>
                  <a:pt x="7152234" y="329465"/>
                  <a:pt x="7086335" y="251429"/>
                  <a:pt x="6959092" y="251429"/>
                </a:cubicBezTo>
                <a:cubicBezTo>
                  <a:pt x="6868655" y="251429"/>
                  <a:pt x="6818529" y="290447"/>
                  <a:pt x="6790486" y="340488"/>
                </a:cubicBezTo>
                <a:lnTo>
                  <a:pt x="6783125" y="340488"/>
                </a:lnTo>
                <a:lnTo>
                  <a:pt x="6783125" y="19596"/>
                </a:lnTo>
                <a:moveTo>
                  <a:pt x="4781944" y="803978"/>
                </a:moveTo>
                <a:cubicBezTo>
                  <a:pt x="4664691" y="803978"/>
                  <a:pt x="4592482" y="708795"/>
                  <a:pt x="4592482" y="607489"/>
                </a:cubicBezTo>
                <a:cubicBezTo>
                  <a:pt x="4592482" y="543976"/>
                  <a:pt x="4620524" y="485536"/>
                  <a:pt x="4666970" y="452642"/>
                </a:cubicBezTo>
                <a:lnTo>
                  <a:pt x="4943188" y="753937"/>
                </a:lnTo>
                <a:cubicBezTo>
                  <a:pt x="4892010" y="784382"/>
                  <a:pt x="4834523" y="803978"/>
                  <a:pt x="4781944" y="803978"/>
                </a:cubicBezTo>
                <a:moveTo>
                  <a:pt x="5050801" y="653855"/>
                </a:moveTo>
                <a:lnTo>
                  <a:pt x="4811388" y="390354"/>
                </a:lnTo>
                <a:cubicBezTo>
                  <a:pt x="4854153" y="373207"/>
                  <a:pt x="4895691" y="367083"/>
                  <a:pt x="4929868" y="367083"/>
                </a:cubicBezTo>
                <a:cubicBezTo>
                  <a:pt x="5028893" y="367083"/>
                  <a:pt x="5089885" y="424472"/>
                  <a:pt x="5089885" y="523154"/>
                </a:cubicBezTo>
                <a:cubicBezTo>
                  <a:pt x="5089885" y="567246"/>
                  <a:pt x="5077617" y="612388"/>
                  <a:pt x="5050801" y="653855"/>
                </a:cubicBezTo>
                <a:moveTo>
                  <a:pt x="4778263" y="355010"/>
                </a:moveTo>
                <a:lnTo>
                  <a:pt x="4725684" y="296396"/>
                </a:lnTo>
                <a:cubicBezTo>
                  <a:pt x="4679238" y="245130"/>
                  <a:pt x="4665743" y="213461"/>
                  <a:pt x="4665743" y="175668"/>
                </a:cubicBezTo>
                <a:cubicBezTo>
                  <a:pt x="4665743" y="104981"/>
                  <a:pt x="4710961" y="64738"/>
                  <a:pt x="4781768" y="64738"/>
                </a:cubicBezTo>
                <a:cubicBezTo>
                  <a:pt x="4853803" y="64738"/>
                  <a:pt x="4896568" y="106206"/>
                  <a:pt x="4896568" y="181792"/>
                </a:cubicBezTo>
                <a:cubicBezTo>
                  <a:pt x="4896743" y="251429"/>
                  <a:pt x="4862566" y="317217"/>
                  <a:pt x="4778263" y="355010"/>
                </a:cubicBezTo>
                <a:moveTo>
                  <a:pt x="4785624" y="0"/>
                </a:moveTo>
                <a:cubicBezTo>
                  <a:pt x="4617019" y="0"/>
                  <a:pt x="4533943" y="93958"/>
                  <a:pt x="4533943" y="211011"/>
                </a:cubicBezTo>
                <a:cubicBezTo>
                  <a:pt x="4533943" y="274350"/>
                  <a:pt x="4560759" y="337863"/>
                  <a:pt x="4631741" y="414674"/>
                </a:cubicBezTo>
                <a:lnTo>
                  <a:pt x="4632968" y="417124"/>
                </a:lnTo>
                <a:cubicBezTo>
                  <a:pt x="4513262" y="474513"/>
                  <a:pt x="4458228" y="567246"/>
                  <a:pt x="4458228" y="662254"/>
                </a:cubicBezTo>
                <a:cubicBezTo>
                  <a:pt x="4458228" y="787881"/>
                  <a:pt x="4554800" y="892862"/>
                  <a:pt x="4703775" y="892862"/>
                </a:cubicBezTo>
                <a:cubicBezTo>
                  <a:pt x="4789305" y="892862"/>
                  <a:pt x="4889557" y="857518"/>
                  <a:pt x="4979994" y="794005"/>
                </a:cubicBezTo>
                <a:lnTo>
                  <a:pt x="5053255" y="873265"/>
                </a:lnTo>
                <a:lnTo>
                  <a:pt x="5245170" y="873265"/>
                </a:lnTo>
                <a:lnTo>
                  <a:pt x="5245170" y="867141"/>
                </a:lnTo>
                <a:lnTo>
                  <a:pt x="5088834" y="695148"/>
                </a:lnTo>
                <a:cubicBezTo>
                  <a:pt x="5154909" y="617112"/>
                  <a:pt x="5192766" y="531728"/>
                  <a:pt x="5192766" y="457191"/>
                </a:cubicBezTo>
                <a:cubicBezTo>
                  <a:pt x="5192766" y="364458"/>
                  <a:pt x="5130372" y="302345"/>
                  <a:pt x="5032749" y="302345"/>
                </a:cubicBezTo>
                <a:cubicBezTo>
                  <a:pt x="4981396" y="302345"/>
                  <a:pt x="4923909" y="317042"/>
                  <a:pt x="4886051" y="331564"/>
                </a:cubicBezTo>
                <a:lnTo>
                  <a:pt x="4883598" y="326665"/>
                </a:lnTo>
                <a:cubicBezTo>
                  <a:pt x="4976489" y="276624"/>
                  <a:pt x="5015573" y="230258"/>
                  <a:pt x="5015573" y="165695"/>
                </a:cubicBezTo>
                <a:cubicBezTo>
                  <a:pt x="5015398" y="73312"/>
                  <a:pt x="4932322" y="0"/>
                  <a:pt x="4785624" y="0"/>
                </a:cubicBezTo>
                <a:moveTo>
                  <a:pt x="1128885" y="1543918"/>
                </a:moveTo>
                <a:cubicBezTo>
                  <a:pt x="1142381" y="1436662"/>
                  <a:pt x="1197239" y="1375599"/>
                  <a:pt x="1293810" y="1375599"/>
                </a:cubicBezTo>
                <a:cubicBezTo>
                  <a:pt x="1385474" y="1375599"/>
                  <a:pt x="1439280" y="1430538"/>
                  <a:pt x="1441734" y="1543918"/>
                </a:cubicBezTo>
                <a:lnTo>
                  <a:pt x="1128885" y="1543918"/>
                </a:lnTo>
                <a:moveTo>
                  <a:pt x="1293810" y="1292664"/>
                </a:moveTo>
                <a:cubicBezTo>
                  <a:pt x="1132566" y="1292664"/>
                  <a:pt x="1020045" y="1406043"/>
                  <a:pt x="1020045" y="1614780"/>
                </a:cubicBezTo>
                <a:cubicBezTo>
                  <a:pt x="1020045" y="1814768"/>
                  <a:pt x="1123978" y="1927098"/>
                  <a:pt x="1293810" y="1927098"/>
                </a:cubicBezTo>
                <a:cubicBezTo>
                  <a:pt x="1433146" y="1927098"/>
                  <a:pt x="1521129" y="1847837"/>
                  <a:pt x="1543037" y="1728334"/>
                </a:cubicBezTo>
                <a:lnTo>
                  <a:pt x="1450147" y="1704013"/>
                </a:lnTo>
                <a:cubicBezTo>
                  <a:pt x="1434198" y="1806545"/>
                  <a:pt x="1379339" y="1841888"/>
                  <a:pt x="1303450" y="1841888"/>
                </a:cubicBezTo>
                <a:cubicBezTo>
                  <a:pt x="1182516" y="1841888"/>
                  <a:pt x="1128710" y="1752829"/>
                  <a:pt x="1125029" y="1616180"/>
                </a:cubicBezTo>
                <a:lnTo>
                  <a:pt x="1544089" y="1616180"/>
                </a:lnTo>
                <a:lnTo>
                  <a:pt x="1544089" y="1582061"/>
                </a:lnTo>
                <a:cubicBezTo>
                  <a:pt x="1544440" y="1368250"/>
                  <a:pt x="1428238" y="1292664"/>
                  <a:pt x="1293810" y="1292664"/>
                </a:cubicBezTo>
                <a:moveTo>
                  <a:pt x="2967595" y="1543918"/>
                </a:moveTo>
                <a:cubicBezTo>
                  <a:pt x="2981091" y="1436662"/>
                  <a:pt x="3035949" y="1375599"/>
                  <a:pt x="3132520" y="1375599"/>
                </a:cubicBezTo>
                <a:cubicBezTo>
                  <a:pt x="3224184" y="1375599"/>
                  <a:pt x="3277991" y="1430538"/>
                  <a:pt x="3280444" y="1543918"/>
                </a:cubicBezTo>
                <a:lnTo>
                  <a:pt x="2967595" y="1543918"/>
                </a:lnTo>
                <a:moveTo>
                  <a:pt x="3132520" y="1292664"/>
                </a:moveTo>
                <a:cubicBezTo>
                  <a:pt x="2971276" y="1292664"/>
                  <a:pt x="2858756" y="1406043"/>
                  <a:pt x="2858756" y="1614780"/>
                </a:cubicBezTo>
                <a:cubicBezTo>
                  <a:pt x="2858756" y="1814768"/>
                  <a:pt x="2962688" y="1927098"/>
                  <a:pt x="3132520" y="1927098"/>
                </a:cubicBezTo>
                <a:cubicBezTo>
                  <a:pt x="3271856" y="1927098"/>
                  <a:pt x="3359839" y="1847837"/>
                  <a:pt x="3381748" y="1728334"/>
                </a:cubicBezTo>
                <a:lnTo>
                  <a:pt x="3288857" y="1704013"/>
                </a:lnTo>
                <a:cubicBezTo>
                  <a:pt x="3272908" y="1806545"/>
                  <a:pt x="3218050" y="1841888"/>
                  <a:pt x="3142160" y="1841888"/>
                </a:cubicBezTo>
                <a:cubicBezTo>
                  <a:pt x="3021227" y="1841888"/>
                  <a:pt x="2967420" y="1752829"/>
                  <a:pt x="2963740" y="1616180"/>
                </a:cubicBezTo>
                <a:lnTo>
                  <a:pt x="3382799" y="1616180"/>
                </a:lnTo>
                <a:lnTo>
                  <a:pt x="3382799" y="1582061"/>
                </a:lnTo>
                <a:cubicBezTo>
                  <a:pt x="3383150" y="1368250"/>
                  <a:pt x="3266949" y="1292664"/>
                  <a:pt x="3132520" y="1292664"/>
                </a:cubicBezTo>
                <a:moveTo>
                  <a:pt x="3766631" y="1292664"/>
                </a:moveTo>
                <a:cubicBezTo>
                  <a:pt x="3599252" y="1292664"/>
                  <a:pt x="3485505" y="1409717"/>
                  <a:pt x="3485505" y="1616005"/>
                </a:cubicBezTo>
                <a:cubicBezTo>
                  <a:pt x="3485505" y="1818442"/>
                  <a:pt x="3596623" y="1927098"/>
                  <a:pt x="3761723" y="1927098"/>
                </a:cubicBezTo>
                <a:cubicBezTo>
                  <a:pt x="3910874" y="1927098"/>
                  <a:pt x="3995177" y="1835589"/>
                  <a:pt x="4012178" y="1709962"/>
                </a:cubicBezTo>
                <a:lnTo>
                  <a:pt x="3915606" y="1686692"/>
                </a:lnTo>
                <a:cubicBezTo>
                  <a:pt x="3898430" y="1801296"/>
                  <a:pt x="3849531" y="1840313"/>
                  <a:pt x="3768909" y="1840313"/>
                </a:cubicBezTo>
                <a:cubicBezTo>
                  <a:pt x="3651657" y="1840313"/>
                  <a:pt x="3591716" y="1754929"/>
                  <a:pt x="3591716" y="1608481"/>
                </a:cubicBezTo>
                <a:cubicBezTo>
                  <a:pt x="3591716" y="1455909"/>
                  <a:pt x="3655337" y="1379098"/>
                  <a:pt x="3764002" y="1379098"/>
                </a:cubicBezTo>
                <a:cubicBezTo>
                  <a:pt x="3840943" y="1379098"/>
                  <a:pt x="3897204" y="1416891"/>
                  <a:pt x="3915606" y="1525546"/>
                </a:cubicBezTo>
                <a:lnTo>
                  <a:pt x="4012178" y="1502275"/>
                </a:lnTo>
                <a:cubicBezTo>
                  <a:pt x="3995177" y="1378048"/>
                  <a:pt x="3910874" y="1292664"/>
                  <a:pt x="3766631" y="1292664"/>
                </a:cubicBezTo>
                <a:moveTo>
                  <a:pt x="879833" y="1060831"/>
                </a:moveTo>
                <a:lnTo>
                  <a:pt x="718589" y="1060831"/>
                </a:lnTo>
                <a:lnTo>
                  <a:pt x="465680" y="1748805"/>
                </a:lnTo>
                <a:lnTo>
                  <a:pt x="211545" y="1060831"/>
                </a:lnTo>
                <a:lnTo>
                  <a:pt x="42765" y="1060831"/>
                </a:lnTo>
                <a:lnTo>
                  <a:pt x="42765" y="1914675"/>
                </a:lnTo>
                <a:lnTo>
                  <a:pt x="148976" y="1914675"/>
                </a:lnTo>
                <a:lnTo>
                  <a:pt x="148976" y="1179284"/>
                </a:lnTo>
                <a:lnTo>
                  <a:pt x="421513" y="1914850"/>
                </a:lnTo>
                <a:lnTo>
                  <a:pt x="503362" y="1914850"/>
                </a:lnTo>
                <a:lnTo>
                  <a:pt x="773447" y="1178060"/>
                </a:lnTo>
                <a:lnTo>
                  <a:pt x="773447" y="1914850"/>
                </a:lnTo>
                <a:lnTo>
                  <a:pt x="879833" y="1914850"/>
                </a:lnTo>
                <a:lnTo>
                  <a:pt x="879833" y="1060831"/>
                </a:lnTo>
                <a:moveTo>
                  <a:pt x="1920559" y="1840488"/>
                </a:moveTo>
                <a:cubicBezTo>
                  <a:pt x="1820307" y="1840488"/>
                  <a:pt x="1753181" y="1768577"/>
                  <a:pt x="1753181" y="1609881"/>
                </a:cubicBezTo>
                <a:cubicBezTo>
                  <a:pt x="1753181" y="1450135"/>
                  <a:pt x="1820307" y="1379273"/>
                  <a:pt x="1920559" y="1379273"/>
                </a:cubicBezTo>
                <a:cubicBezTo>
                  <a:pt x="2020811" y="1379273"/>
                  <a:pt x="2087938" y="1449960"/>
                  <a:pt x="2087938" y="1609881"/>
                </a:cubicBezTo>
                <a:cubicBezTo>
                  <a:pt x="2087938" y="1768402"/>
                  <a:pt x="2020811" y="1840488"/>
                  <a:pt x="1920559" y="1840488"/>
                </a:cubicBezTo>
                <a:moveTo>
                  <a:pt x="2186963" y="1060831"/>
                </a:moveTo>
                <a:lnTo>
                  <a:pt x="2085659" y="1060831"/>
                </a:lnTo>
                <a:lnTo>
                  <a:pt x="2085659" y="1421965"/>
                </a:lnTo>
                <a:cubicBezTo>
                  <a:pt x="2063576" y="1354777"/>
                  <a:pt x="2009945" y="1292664"/>
                  <a:pt x="1903559" y="1292664"/>
                </a:cubicBezTo>
                <a:cubicBezTo>
                  <a:pt x="1766676" y="1292664"/>
                  <a:pt x="1646970" y="1400094"/>
                  <a:pt x="1646970" y="1613555"/>
                </a:cubicBezTo>
                <a:cubicBezTo>
                  <a:pt x="1646970" y="1829465"/>
                  <a:pt x="1766676" y="1927098"/>
                  <a:pt x="1894971" y="1927098"/>
                </a:cubicBezTo>
                <a:cubicBezTo>
                  <a:pt x="1991542" y="1927098"/>
                  <a:pt x="2062349" y="1870933"/>
                  <a:pt x="2085659" y="1791672"/>
                </a:cubicBezTo>
                <a:lnTo>
                  <a:pt x="2085659" y="1838039"/>
                </a:lnTo>
                <a:cubicBezTo>
                  <a:pt x="2085659" y="1866034"/>
                  <a:pt x="2088113" y="1896653"/>
                  <a:pt x="2091794" y="1914850"/>
                </a:cubicBezTo>
                <a:lnTo>
                  <a:pt x="2194499" y="1914850"/>
                </a:lnTo>
                <a:cubicBezTo>
                  <a:pt x="2189592" y="1885630"/>
                  <a:pt x="2187138" y="1842938"/>
                  <a:pt x="2187138" y="1787998"/>
                </a:cubicBezTo>
                <a:lnTo>
                  <a:pt x="2187138" y="1060831"/>
                </a:lnTo>
                <a:moveTo>
                  <a:pt x="2956729" y="1060831"/>
                </a:moveTo>
                <a:lnTo>
                  <a:pt x="2296854" y="1060831"/>
                </a:lnTo>
                <a:lnTo>
                  <a:pt x="2296854" y="1149890"/>
                </a:lnTo>
                <a:lnTo>
                  <a:pt x="2574300" y="1149890"/>
                </a:lnTo>
                <a:lnTo>
                  <a:pt x="2574300" y="1914850"/>
                </a:lnTo>
                <a:lnTo>
                  <a:pt x="2680686" y="1914850"/>
                </a:lnTo>
                <a:lnTo>
                  <a:pt x="2680686" y="1149890"/>
                </a:lnTo>
                <a:lnTo>
                  <a:pt x="2956904" y="1149890"/>
                </a:lnTo>
                <a:lnTo>
                  <a:pt x="2956904" y="1060831"/>
                </a:lnTo>
                <a:moveTo>
                  <a:pt x="4229682" y="1060831"/>
                </a:moveTo>
                <a:lnTo>
                  <a:pt x="4128203" y="1060831"/>
                </a:lnTo>
                <a:lnTo>
                  <a:pt x="4128203" y="1914675"/>
                </a:lnTo>
                <a:lnTo>
                  <a:pt x="4229682" y="1914675"/>
                </a:lnTo>
                <a:lnTo>
                  <a:pt x="4229682" y="1513473"/>
                </a:lnTo>
                <a:cubicBezTo>
                  <a:pt x="4229682" y="1428089"/>
                  <a:pt x="4272447" y="1370699"/>
                  <a:pt x="4362884" y="1370699"/>
                </a:cubicBezTo>
                <a:cubicBezTo>
                  <a:pt x="4452094" y="1370699"/>
                  <a:pt x="4494859" y="1428089"/>
                  <a:pt x="4494859" y="1513473"/>
                </a:cubicBezTo>
                <a:lnTo>
                  <a:pt x="4494859" y="1914850"/>
                </a:lnTo>
                <a:lnTo>
                  <a:pt x="4596338" y="1914850"/>
                </a:lnTo>
                <a:lnTo>
                  <a:pt x="4596338" y="1492827"/>
                </a:lnTo>
                <a:cubicBezTo>
                  <a:pt x="4596338" y="1378223"/>
                  <a:pt x="4525530" y="1292839"/>
                  <a:pt x="4399515" y="1292839"/>
                </a:cubicBezTo>
                <a:cubicBezTo>
                  <a:pt x="4315212" y="1292839"/>
                  <a:pt x="4252817" y="1330632"/>
                  <a:pt x="4229682" y="1399044"/>
                </a:cubicBezTo>
                <a:lnTo>
                  <a:pt x="4229682" y="1060831"/>
                </a:lnTo>
              </a:path>
            </a:pathLst>
          </a:custGeom>
          <a:solidFill>
            <a:schemeClr val="accent1"/>
          </a:solidFill>
          <a:ln w="17520" cap="flat">
            <a:noFill/>
            <a:prstDash val="solid"/>
            <a:miter/>
          </a:ln>
        </p:spPr>
        <p:txBody>
          <a:bodyPr rtlCol="0" anchor="ctr"/>
          <a:lstStyle/>
          <a:p>
            <a:endParaRPr lang="en-GB" sz="1350"/>
          </a:p>
        </p:txBody>
      </p:sp>
    </p:spTree>
    <p:extLst>
      <p:ext uri="{BB962C8B-B14F-4D97-AF65-F5344CB8AC3E}">
        <p14:creationId xmlns:p14="http://schemas.microsoft.com/office/powerpoint/2010/main" val="3948497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68659" y="6433698"/>
            <a:ext cx="2133600" cy="365125"/>
          </a:xfrm>
          <a:prstGeom prst="rect">
            <a:avLst/>
          </a:prstGeom>
        </p:spPr>
        <p:txBody>
          <a:bodyPr/>
          <a:lstStyle/>
          <a:p>
            <a:fld id="{5BCAD085-E8A6-8845-BD4E-CB4CCA059FC4}" type="datetimeFigureOut">
              <a:rPr lang="en-US" smtClean="0"/>
              <a:t>5/27/2025</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216227" y="262267"/>
            <a:ext cx="7237085" cy="294311"/>
          </a:xfrm>
        </p:spPr>
        <p:txBody>
          <a:bodyPr lIns="0" tIns="0" rIns="0" bIns="0"/>
          <a:lstStyle>
            <a:lvl1pPr>
              <a:defRPr sz="2250" b="1" i="0">
                <a:solidFill>
                  <a:srgbClr val="21212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5/27/2025</a:t>
            </a:fld>
            <a:endParaRPr lang="en-US"/>
          </a:p>
        </p:txBody>
      </p:sp>
      <p:sp>
        <p:nvSpPr>
          <p:cNvPr id="6" name="Holder 6"/>
          <p:cNvSpPr>
            <a:spLocks noGrp="1"/>
          </p:cNvSpPr>
          <p:nvPr>
            <p:ph type="sldNum" sz="quarter" idx="7"/>
          </p:nvPr>
        </p:nvSpPr>
        <p:spPr/>
        <p:txBody>
          <a:bodyPr lIns="0" tIns="0" rIns="0" bIns="0"/>
          <a:lstStyle>
            <a:lvl1pPr>
              <a:defRPr sz="600" b="0" i="0">
                <a:solidFill>
                  <a:srgbClr val="C8102E"/>
                </a:solidFill>
                <a:latin typeface="Arial"/>
                <a:cs typeface="Arial"/>
              </a:defRPr>
            </a:lvl1pPr>
          </a:lstStyle>
          <a:p>
            <a:pPr marL="71438">
              <a:lnSpc>
                <a:spcPct val="100000"/>
              </a:lnSpc>
              <a:spcBef>
                <a:spcPts val="19"/>
              </a:spcBef>
            </a:pPr>
            <a:fld id="{81D60167-4931-47E6-BA6A-407CBD079E47}" type="slidenum">
              <a:rPr lang="en-US" spc="-19" smtClean="0">
                <a:solidFill>
                  <a:srgbClr val="CC0033"/>
                </a:solidFill>
              </a:rPr>
              <a:pPr marL="71438">
                <a:lnSpc>
                  <a:spcPct val="100000"/>
                </a:lnSpc>
                <a:spcBef>
                  <a:spcPts val="19"/>
                </a:spcBef>
              </a:pPr>
              <a:t>‹#›</a:t>
            </a:fld>
            <a:endParaRPr lang="en-US" spc="-19">
              <a:solidFill>
                <a:srgbClr val="CC0033"/>
              </a:solidFill>
            </a:endParaRPr>
          </a:p>
        </p:txBody>
      </p:sp>
    </p:spTree>
    <p:extLst>
      <p:ext uri="{BB962C8B-B14F-4D97-AF65-F5344CB8AC3E}">
        <p14:creationId xmlns:p14="http://schemas.microsoft.com/office/powerpoint/2010/main" val="2643806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68659" y="6433698"/>
            <a:ext cx="2133600" cy="365125"/>
          </a:xfrm>
          <a:prstGeom prst="rect">
            <a:avLst/>
          </a:prstGeom>
        </p:spPr>
        <p:txBody>
          <a:bodyPr/>
          <a:lstStyle/>
          <a:p>
            <a:fld id="{5BCAD085-E8A6-8845-BD4E-CB4CCA059FC4}" type="datetimeFigureOut">
              <a:rPr lang="en-US" smtClean="0"/>
              <a:t>5/27/2025</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4.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svg"/><Relationship Id="rId20" Type="http://schemas.openxmlformats.org/officeDocument/2006/relationships/image" Target="../media/image6.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9" Type="http://schemas.openxmlformats.org/officeDocument/2006/relationships/slideLayout" Target="../slideLayouts/slideLayout62.xml"/><Relationship Id="rId21" Type="http://schemas.openxmlformats.org/officeDocument/2006/relationships/slideLayout" Target="../slideLayouts/slideLayout44.xml"/><Relationship Id="rId34" Type="http://schemas.openxmlformats.org/officeDocument/2006/relationships/slideLayout" Target="../slideLayouts/slideLayout57.xml"/><Relationship Id="rId42" Type="http://schemas.openxmlformats.org/officeDocument/2006/relationships/slideLayout" Target="../slideLayouts/slideLayout65.xml"/><Relationship Id="rId47" Type="http://schemas.openxmlformats.org/officeDocument/2006/relationships/slideLayout" Target="../slideLayouts/slideLayout70.xml"/><Relationship Id="rId50" Type="http://schemas.openxmlformats.org/officeDocument/2006/relationships/slideLayout" Target="../slideLayouts/slideLayout73.xml"/><Relationship Id="rId55" Type="http://schemas.openxmlformats.org/officeDocument/2006/relationships/slideLayout" Target="../slideLayouts/slideLayout78.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9" Type="http://schemas.openxmlformats.org/officeDocument/2006/relationships/slideLayout" Target="../slideLayouts/slideLayout52.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slideLayout" Target="../slideLayouts/slideLayout55.xml"/><Relationship Id="rId37" Type="http://schemas.openxmlformats.org/officeDocument/2006/relationships/slideLayout" Target="../slideLayouts/slideLayout60.xml"/><Relationship Id="rId40" Type="http://schemas.openxmlformats.org/officeDocument/2006/relationships/slideLayout" Target="../slideLayouts/slideLayout63.xml"/><Relationship Id="rId45" Type="http://schemas.openxmlformats.org/officeDocument/2006/relationships/slideLayout" Target="../slideLayouts/slideLayout68.xml"/><Relationship Id="rId53" Type="http://schemas.openxmlformats.org/officeDocument/2006/relationships/slideLayout" Target="../slideLayouts/slideLayout76.xml"/><Relationship Id="rId58" Type="http://schemas.openxmlformats.org/officeDocument/2006/relationships/theme" Target="../theme/theme3.xml"/><Relationship Id="rId5" Type="http://schemas.openxmlformats.org/officeDocument/2006/relationships/slideLayout" Target="../slideLayouts/slideLayout28.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35" Type="http://schemas.openxmlformats.org/officeDocument/2006/relationships/slideLayout" Target="../slideLayouts/slideLayout58.xml"/><Relationship Id="rId43" Type="http://schemas.openxmlformats.org/officeDocument/2006/relationships/slideLayout" Target="../slideLayouts/slideLayout66.xml"/><Relationship Id="rId48" Type="http://schemas.openxmlformats.org/officeDocument/2006/relationships/slideLayout" Target="../slideLayouts/slideLayout71.xml"/><Relationship Id="rId56" Type="http://schemas.openxmlformats.org/officeDocument/2006/relationships/slideLayout" Target="../slideLayouts/slideLayout79.xml"/><Relationship Id="rId8" Type="http://schemas.openxmlformats.org/officeDocument/2006/relationships/slideLayout" Target="../slideLayouts/slideLayout31.xml"/><Relationship Id="rId51" Type="http://schemas.openxmlformats.org/officeDocument/2006/relationships/slideLayout" Target="../slideLayouts/slideLayout74.xml"/><Relationship Id="rId3" Type="http://schemas.openxmlformats.org/officeDocument/2006/relationships/slideLayout" Target="../slideLayouts/slideLayout26.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slideLayout" Target="../slideLayouts/slideLayout56.xml"/><Relationship Id="rId38" Type="http://schemas.openxmlformats.org/officeDocument/2006/relationships/slideLayout" Target="../slideLayouts/slideLayout61.xml"/><Relationship Id="rId46" Type="http://schemas.openxmlformats.org/officeDocument/2006/relationships/slideLayout" Target="../slideLayouts/slideLayout69.xml"/><Relationship Id="rId20" Type="http://schemas.openxmlformats.org/officeDocument/2006/relationships/slideLayout" Target="../slideLayouts/slideLayout43.xml"/><Relationship Id="rId41" Type="http://schemas.openxmlformats.org/officeDocument/2006/relationships/slideLayout" Target="../slideLayouts/slideLayout64.xml"/><Relationship Id="rId54" Type="http://schemas.openxmlformats.org/officeDocument/2006/relationships/slideLayout" Target="../slideLayouts/slideLayout77.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36" Type="http://schemas.openxmlformats.org/officeDocument/2006/relationships/slideLayout" Target="../slideLayouts/slideLayout59.xml"/><Relationship Id="rId49" Type="http://schemas.openxmlformats.org/officeDocument/2006/relationships/slideLayout" Target="../slideLayouts/slideLayout72.xml"/><Relationship Id="rId57" Type="http://schemas.openxmlformats.org/officeDocument/2006/relationships/slideLayout" Target="../slideLayouts/slideLayout80.xml"/><Relationship Id="rId10" Type="http://schemas.openxmlformats.org/officeDocument/2006/relationships/slideLayout" Target="../slideLayouts/slideLayout33.xml"/><Relationship Id="rId31" Type="http://schemas.openxmlformats.org/officeDocument/2006/relationships/slideLayout" Target="../slideLayouts/slideLayout54.xml"/><Relationship Id="rId44" Type="http://schemas.openxmlformats.org/officeDocument/2006/relationships/slideLayout" Target="../slideLayouts/slideLayout67.xml"/><Relationship Id="rId52"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ounded Rectangle 4">
            <a:hlinkClick r:id="rId14" action="ppaction://hlinksldjump"/>
            <a:extLst>
              <a:ext uri="{FF2B5EF4-FFF2-40B4-BE49-F238E27FC236}">
                <a16:creationId xmlns:a16="http://schemas.microsoft.com/office/drawing/2014/main" id="{C16FABB0-AB5E-D1E2-ED17-B62693A9C11C}"/>
              </a:ext>
            </a:extLst>
          </p:cNvPr>
          <p:cNvSpPr>
            <a:spLocks noGrp="1" noRot="1" noMove="1" noResize="1" noEditPoints="1" noAdjustHandles="1" noChangeArrowheads="1" noChangeShapeType="1"/>
          </p:cNvSpPr>
          <p:nvPr userDrawn="1"/>
        </p:nvSpPr>
        <p:spPr>
          <a:xfrm>
            <a:off x="0" y="6432011"/>
            <a:ext cx="9144000" cy="439128"/>
          </a:xfrm>
          <a:prstGeom prst="roundRect">
            <a:avLst>
              <a:gd name="adj" fmla="val 0"/>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endParaRPr dirty="0">
              <a:latin typeface="Johnson Display"/>
            </a:endParaRPr>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ounded Rectangle 4">
            <a:hlinkClick r:id="rId14" action="ppaction://hlinksldjump"/>
            <a:extLst>
              <a:ext uri="{FF2B5EF4-FFF2-40B4-BE49-F238E27FC236}">
                <a16:creationId xmlns:a16="http://schemas.microsoft.com/office/drawing/2014/main" id="{1750279C-F100-1F4F-F86D-9445B1F52C92}"/>
              </a:ext>
            </a:extLst>
          </p:cNvPr>
          <p:cNvSpPr/>
          <p:nvPr userDrawn="1"/>
        </p:nvSpPr>
        <p:spPr>
          <a:xfrm>
            <a:off x="0" y="0"/>
            <a:ext cx="9144000" cy="731520"/>
          </a:xfrm>
          <a:prstGeom prst="roundRect">
            <a:avLst>
              <a:gd name="adj" fmla="val 0"/>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r>
              <a:rPr lang="en-US" dirty="0">
                <a:latin typeface="Johnson Display"/>
              </a:rPr>
              <a:t>Kinematic Restoration Conversion Guide</a:t>
            </a:r>
            <a:endParaRPr dirty="0">
              <a:latin typeface="Johnson Display"/>
            </a:endParaRPr>
          </a:p>
        </p:txBody>
      </p:sp>
      <p:pic>
        <p:nvPicPr>
          <p:cNvPr id="12" name="Graphic 11">
            <a:extLst>
              <a:ext uri="{FF2B5EF4-FFF2-40B4-BE49-F238E27FC236}">
                <a16:creationId xmlns:a16="http://schemas.microsoft.com/office/drawing/2014/main" id="{580E19E6-230C-57A7-7455-E3D57E91540A}"/>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164473" y="6546133"/>
            <a:ext cx="1601153" cy="210884"/>
          </a:xfrm>
          <a:prstGeom prst="rect">
            <a:avLst/>
          </a:prstGeom>
        </p:spPr>
      </p:pic>
      <p:pic>
        <p:nvPicPr>
          <p:cNvPr id="14" name="Graphic 13">
            <a:extLst>
              <a:ext uri="{FF2B5EF4-FFF2-40B4-BE49-F238E27FC236}">
                <a16:creationId xmlns:a16="http://schemas.microsoft.com/office/drawing/2014/main" id="{57D36855-E0FE-2B6D-7C9C-FB3267C2479F}"/>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8001000" y="195603"/>
            <a:ext cx="304800" cy="304800"/>
          </a:xfrm>
          <a:prstGeom prst="rect">
            <a:avLst/>
          </a:prstGeom>
        </p:spPr>
      </p:pic>
      <p:pic>
        <p:nvPicPr>
          <p:cNvPr id="16" name="Graphic 15">
            <a:extLst>
              <a:ext uri="{FF2B5EF4-FFF2-40B4-BE49-F238E27FC236}">
                <a16:creationId xmlns:a16="http://schemas.microsoft.com/office/drawing/2014/main" id="{657C6A4A-F5AB-C7FC-C104-009E9BEBCC1A}"/>
              </a:ext>
            </a:extLst>
          </p:cNvPr>
          <p:cNvPicPr>
            <a:picLocks noChangeAspect="1"/>
          </p:cNvPicPr>
          <p:nvPr userDrawn="1"/>
        </p:nvPicPr>
        <p:blipFill>
          <a:blip r:embed="rId19">
            <a:extLst>
              <a:ext uri="{96DAC541-7B7A-43D3-8B79-37D633B846F1}">
                <asvg:svgBlip xmlns:asvg="http://schemas.microsoft.com/office/drawing/2016/SVG/main" r:embed="rId20"/>
              </a:ext>
            </a:extLst>
          </a:blip>
          <a:stretch>
            <a:fillRect/>
          </a:stretch>
        </p:blipFill>
        <p:spPr>
          <a:xfrm>
            <a:off x="8534400" y="195604"/>
            <a:ext cx="304799" cy="304799"/>
          </a:xfrm>
          <a:prstGeom prst="rect">
            <a:avLst/>
          </a:prstGeom>
        </p:spPr>
      </p:pic>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83092"/>
            <a:ext cx="41148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28600" y="1066800"/>
            <a:ext cx="41148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28600" y="4237567"/>
            <a:ext cx="1066800" cy="243417"/>
          </a:xfrm>
          <a:prstGeom prst="rect">
            <a:avLst/>
          </a:prstGeom>
        </p:spPr>
        <p:txBody>
          <a:bodyPr vert="horz" lIns="91440" tIns="45720" rIns="91440" bIns="45720" rtlCol="0" anchor="ctr"/>
          <a:lstStyle>
            <a:lvl1pPr algn="l">
              <a:defRPr sz="600">
                <a:solidFill>
                  <a:schemeClr val="tx1">
                    <a:tint val="75000"/>
                  </a:schemeClr>
                </a:solidFill>
              </a:defRPr>
            </a:lvl1pPr>
          </a:lstStyle>
          <a:p>
            <a:fld id="{1D8BD707-D9CF-40AE-B4C6-C98DA3205C09}" type="datetimeFigureOut">
              <a:rPr lang="en-US" smtClean="0"/>
              <a:pPr/>
              <a:t>5/27/2025</a:t>
            </a:fld>
            <a:endParaRPr lang="en-US"/>
          </a:p>
        </p:txBody>
      </p:sp>
      <p:sp>
        <p:nvSpPr>
          <p:cNvPr id="5" name="Footer Placeholder 4"/>
          <p:cNvSpPr>
            <a:spLocks noGrp="1"/>
          </p:cNvSpPr>
          <p:nvPr>
            <p:ph type="ftr" sz="quarter" idx="3"/>
          </p:nvPr>
        </p:nvSpPr>
        <p:spPr>
          <a:xfrm>
            <a:off x="1562100" y="4237567"/>
            <a:ext cx="1447800" cy="243417"/>
          </a:xfrm>
          <a:prstGeom prst="rect">
            <a:avLst/>
          </a:prstGeom>
        </p:spPr>
        <p:txBody>
          <a:bodyPr vert="horz" lIns="91440" tIns="45720" rIns="91440" bIns="45720" rtlCol="0" anchor="ctr"/>
          <a:lstStyle>
            <a:lvl1pPr algn="ctr">
              <a:defRPr sz="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276600" y="4237567"/>
            <a:ext cx="1066800" cy="243417"/>
          </a:xfrm>
          <a:prstGeom prst="rect">
            <a:avLst/>
          </a:prstGeom>
        </p:spPr>
        <p:txBody>
          <a:bodyPr vert="horz" lIns="91440" tIns="45720" rIns="91440" bIns="45720" rtlCol="0" anchor="ctr"/>
          <a:lstStyle>
            <a:lvl1pPr algn="r">
              <a:defRPr sz="6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08511232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defTabSz="457200" rtl="0" eaLnBrk="1" latinLnBrk="0" hangingPunct="1">
        <a:spcBef>
          <a:spcPct val="0"/>
        </a:spcBef>
        <a:buNone/>
        <a:defRPr sz="2200" kern="1200">
          <a:solidFill>
            <a:schemeClr val="tx1"/>
          </a:solidFill>
          <a:latin typeface="+mj-lt"/>
          <a:ea typeface="+mj-ea"/>
          <a:cs typeface="+mj-cs"/>
        </a:defRPr>
      </a:lvl1pPr>
    </p:titleStyle>
    <p:bodyStyle>
      <a:lvl1pPr marL="171450" indent="-171450" algn="l" defTabSz="4572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371475" indent="-142875" algn="l" defTabSz="4572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571500" indent="-114300" algn="l" defTabSz="4572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8001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4pPr>
      <a:lvl5pPr marL="10287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5pPr>
      <a:lvl6pPr marL="12573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6pPr>
      <a:lvl7pPr marL="14859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7pPr>
      <a:lvl8pPr marL="17145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8pPr>
      <a:lvl9pPr marL="19431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D3AC25-83CD-60B4-726C-FF80D1E34156}"/>
              </a:ext>
            </a:extLst>
          </p:cNvPr>
          <p:cNvSpPr>
            <a:spLocks noGrp="1"/>
          </p:cNvSpPr>
          <p:nvPr>
            <p:ph type="title"/>
          </p:nvPr>
        </p:nvSpPr>
        <p:spPr>
          <a:xfrm>
            <a:off x="216227" y="262267"/>
            <a:ext cx="7237085" cy="351506"/>
          </a:xfrm>
          <a:prstGeom prst="rect">
            <a:avLst/>
          </a:prstGeom>
        </p:spPr>
        <p:txBody>
          <a:bodyPr vert="horz" wrap="square" lIns="0" tIns="0" rIns="0" bIns="0" rtlCol="0" anchor="t">
            <a:sp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B6C014F-3AB8-1D05-B6D7-A26746AAF1A0}"/>
              </a:ext>
            </a:extLst>
          </p:cNvPr>
          <p:cNvSpPr>
            <a:spLocks noGrp="1"/>
          </p:cNvSpPr>
          <p:nvPr>
            <p:ph type="body" idx="1"/>
          </p:nvPr>
        </p:nvSpPr>
        <p:spPr>
          <a:xfrm>
            <a:off x="217038" y="1822451"/>
            <a:ext cx="8707887" cy="394334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C2DB68EF-BA48-F4BC-BE79-97134696D633}"/>
              </a:ext>
            </a:extLst>
          </p:cNvPr>
          <p:cNvSpPr>
            <a:spLocks noGrp="1"/>
          </p:cNvSpPr>
          <p:nvPr>
            <p:ph type="ftr" sz="quarter" idx="3"/>
          </p:nvPr>
        </p:nvSpPr>
        <p:spPr>
          <a:xfrm>
            <a:off x="216194" y="6172935"/>
            <a:ext cx="8707887" cy="97655"/>
          </a:xfrm>
          <a:prstGeom prst="rect">
            <a:avLst/>
          </a:prstGeom>
        </p:spPr>
        <p:txBody>
          <a:bodyPr vert="horz" wrap="square" lIns="0" tIns="0" rIns="0" bIns="0" rtlCol="0" anchor="b" anchorCtr="0">
            <a:spAutoFit/>
          </a:bodyPr>
          <a:lstStyle>
            <a:lvl1pPr algn="l">
              <a:lnSpc>
                <a:spcPct val="110000"/>
              </a:lnSpc>
              <a:spcBef>
                <a:spcPts val="450"/>
              </a:spcBef>
              <a:spcAft>
                <a:spcPts val="450"/>
              </a:spcAft>
              <a:defRPr sz="600" b="0" i="0">
                <a:solidFill>
                  <a:schemeClr val="tx1"/>
                </a:solidFill>
                <a:latin typeface="+mn-lt"/>
              </a:defRPr>
            </a:lvl1pPr>
          </a:lstStyle>
          <a:p>
            <a:pPr>
              <a:spcBef>
                <a:spcPts val="0"/>
              </a:spcBef>
              <a:spcAft>
                <a:spcPts val="225"/>
              </a:spcAft>
            </a:pPr>
            <a:endParaRPr lang="en-US"/>
          </a:p>
        </p:txBody>
      </p:sp>
      <p:sp>
        <p:nvSpPr>
          <p:cNvPr id="6" name="Slide Number Placeholder 5">
            <a:extLst>
              <a:ext uri="{FF2B5EF4-FFF2-40B4-BE49-F238E27FC236}">
                <a16:creationId xmlns:a16="http://schemas.microsoft.com/office/drawing/2014/main" id="{150AF38A-4788-8D76-5A2D-056814C2D2C7}"/>
              </a:ext>
            </a:extLst>
          </p:cNvPr>
          <p:cNvSpPr>
            <a:spLocks noGrp="1"/>
          </p:cNvSpPr>
          <p:nvPr>
            <p:ph type="sldNum" sz="quarter" idx="4"/>
          </p:nvPr>
        </p:nvSpPr>
        <p:spPr>
          <a:xfrm>
            <a:off x="8686456" y="6426025"/>
            <a:ext cx="240506" cy="153463"/>
          </a:xfrm>
          <a:prstGeom prst="rect">
            <a:avLst/>
          </a:prstGeom>
        </p:spPr>
        <p:txBody>
          <a:bodyPr vert="horz" lIns="0" tIns="0" rIns="0" bIns="0" rtlCol="0" anchor="ctr"/>
          <a:lstStyle>
            <a:lvl1pPr algn="r">
              <a:lnSpc>
                <a:spcPct val="110000"/>
              </a:lnSpc>
              <a:spcBef>
                <a:spcPts val="450"/>
              </a:spcBef>
              <a:spcAft>
                <a:spcPts val="450"/>
              </a:spcAft>
              <a:defRPr sz="675" b="0" i="0">
                <a:solidFill>
                  <a:schemeClr val="tx1"/>
                </a:solidFill>
                <a:latin typeface="+mn-lt"/>
              </a:defRPr>
            </a:lvl1pPr>
          </a:lstStyle>
          <a:p>
            <a:fld id="{AEC8D767-5246-2244-A4A3-B8AFB218393C}" type="slidenum">
              <a:rPr lang="en-GB" smtClean="0"/>
              <a:pPr/>
              <a:t>‹#›</a:t>
            </a:fld>
            <a:endParaRPr lang="en-GB"/>
          </a:p>
        </p:txBody>
      </p:sp>
      <p:grpSp>
        <p:nvGrpSpPr>
          <p:cNvPr id="7" name="Group 6">
            <a:extLst>
              <a:ext uri="{FF2B5EF4-FFF2-40B4-BE49-F238E27FC236}">
                <a16:creationId xmlns:a16="http://schemas.microsoft.com/office/drawing/2014/main" id="{75125344-31ED-E51B-6EC7-27B513FDD836}"/>
              </a:ext>
            </a:extLst>
          </p:cNvPr>
          <p:cNvGrpSpPr/>
          <p:nvPr userDrawn="1"/>
        </p:nvGrpSpPr>
        <p:grpSpPr>
          <a:xfrm>
            <a:off x="7824705" y="6418010"/>
            <a:ext cx="802386" cy="150269"/>
            <a:chOff x="10830507" y="6418009"/>
            <a:chExt cx="1069848" cy="150269"/>
          </a:xfrm>
        </p:grpSpPr>
        <p:sp>
          <p:nvSpPr>
            <p:cNvPr id="4" name="TextBox 3">
              <a:extLst>
                <a:ext uri="{FF2B5EF4-FFF2-40B4-BE49-F238E27FC236}">
                  <a16:creationId xmlns:a16="http://schemas.microsoft.com/office/drawing/2014/main" id="{315AA1C3-047C-B1DE-BF6D-20B72256A64F}"/>
                </a:ext>
              </a:extLst>
            </p:cNvPr>
            <p:cNvSpPr txBox="1"/>
            <p:nvPr userDrawn="1"/>
          </p:nvSpPr>
          <p:spPr>
            <a:xfrm>
              <a:off x="10940235" y="6430164"/>
              <a:ext cx="960120" cy="138114"/>
            </a:xfrm>
            <a:prstGeom prst="rect">
              <a:avLst/>
            </a:prstGeom>
            <a:noFill/>
          </p:spPr>
          <p:txBody>
            <a:bodyPr wrap="square" lIns="0" tIns="0" rIns="0" bIns="0" rtlCol="0" anchor="ctr" anchorCtr="0">
              <a:noAutofit/>
            </a:bodyPr>
            <a:lstStyle/>
            <a:p>
              <a:pPr algn="l"/>
              <a:r>
                <a:rPr lang="en-US" sz="825" kern="1200">
                  <a:solidFill>
                    <a:schemeClr val="accent1"/>
                  </a:solidFill>
                  <a:latin typeface="+mn-lt"/>
                  <a:ea typeface="+mn-ea"/>
                  <a:cs typeface="+mn-cs"/>
                </a:rPr>
                <a:t>Orthopaedics</a:t>
              </a:r>
            </a:p>
          </p:txBody>
        </p:sp>
        <p:sp>
          <p:nvSpPr>
            <p:cNvPr id="8" name="Rectangle 7">
              <a:extLst>
                <a:ext uri="{FF2B5EF4-FFF2-40B4-BE49-F238E27FC236}">
                  <a16:creationId xmlns:a16="http://schemas.microsoft.com/office/drawing/2014/main" id="{F2A53E1A-DB30-3C4E-32D5-0ABD1ECD388E}"/>
                </a:ext>
              </a:extLst>
            </p:cNvPr>
            <p:cNvSpPr/>
            <p:nvPr userDrawn="1"/>
          </p:nvSpPr>
          <p:spPr>
            <a:xfrm>
              <a:off x="10830507" y="6418009"/>
              <a:ext cx="18288" cy="1463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n-lt"/>
              </a:endParaRPr>
            </a:p>
          </p:txBody>
        </p:sp>
      </p:grpSp>
      <p:sp>
        <p:nvSpPr>
          <p:cNvPr id="9" name="Graphic 8">
            <a:extLst>
              <a:ext uri="{FF2B5EF4-FFF2-40B4-BE49-F238E27FC236}">
                <a16:creationId xmlns:a16="http://schemas.microsoft.com/office/drawing/2014/main" id="{12F6E994-C94A-8A0D-AF13-79AA488E2D5D}"/>
              </a:ext>
            </a:extLst>
          </p:cNvPr>
          <p:cNvSpPr>
            <a:spLocks noChangeAspect="1"/>
          </p:cNvSpPr>
          <p:nvPr userDrawn="1"/>
        </p:nvSpPr>
        <p:spPr>
          <a:xfrm>
            <a:off x="216228" y="6417655"/>
            <a:ext cx="869400" cy="144618"/>
          </a:xfrm>
          <a:custGeom>
            <a:avLst/>
            <a:gdLst>
              <a:gd name="connsiteX0" fmla="*/ 5490245 w 10740954"/>
              <a:gd name="connsiteY0" fmla="*/ 754143 h 1339999"/>
              <a:gd name="connsiteX1" fmla="*/ 5740115 w 10740954"/>
              <a:gd name="connsiteY1" fmla="*/ 501451 h 1339999"/>
              <a:gd name="connsiteX2" fmla="*/ 5964018 w 10740954"/>
              <a:gd name="connsiteY2" fmla="*/ 754143 h 1339999"/>
              <a:gd name="connsiteX3" fmla="*/ 5490245 w 10740954"/>
              <a:gd name="connsiteY3" fmla="*/ 754143 h 1339999"/>
              <a:gd name="connsiteX4" fmla="*/ 5739850 w 10740954"/>
              <a:gd name="connsiteY4" fmla="*/ 377202 h 1339999"/>
              <a:gd name="connsiteX5" fmla="*/ 5325432 w 10740954"/>
              <a:gd name="connsiteY5" fmla="*/ 860567 h 1339999"/>
              <a:gd name="connsiteX6" fmla="*/ 5739850 w 10740954"/>
              <a:gd name="connsiteY6" fmla="*/ 1329252 h 1339999"/>
              <a:gd name="connsiteX7" fmla="*/ 6117437 w 10740954"/>
              <a:gd name="connsiteY7" fmla="*/ 1030950 h 1339999"/>
              <a:gd name="connsiteX8" fmla="*/ 5976736 w 10740954"/>
              <a:gd name="connsiteY8" fmla="*/ 994252 h 1339999"/>
              <a:gd name="connsiteX9" fmla="*/ 5754689 w 10740954"/>
              <a:gd name="connsiteY9" fmla="*/ 1201071 h 1339999"/>
              <a:gd name="connsiteX10" fmla="*/ 5484416 w 10740954"/>
              <a:gd name="connsiteY10" fmla="*/ 862402 h 1339999"/>
              <a:gd name="connsiteX11" fmla="*/ 6119027 w 10740954"/>
              <a:gd name="connsiteY11" fmla="*/ 862402 h 1339999"/>
              <a:gd name="connsiteX12" fmla="*/ 6119027 w 10740954"/>
              <a:gd name="connsiteY12" fmla="*/ 811025 h 1339999"/>
              <a:gd name="connsiteX13" fmla="*/ 5739850 w 10740954"/>
              <a:gd name="connsiteY13" fmla="*/ 377202 h 1339999"/>
              <a:gd name="connsiteX14" fmla="*/ 8274584 w 10740954"/>
              <a:gd name="connsiteY14" fmla="*/ 754143 h 1339999"/>
              <a:gd name="connsiteX15" fmla="*/ 8524454 w 10740954"/>
              <a:gd name="connsiteY15" fmla="*/ 501451 h 1339999"/>
              <a:gd name="connsiteX16" fmla="*/ 8748356 w 10740954"/>
              <a:gd name="connsiteY16" fmla="*/ 754143 h 1339999"/>
              <a:gd name="connsiteX17" fmla="*/ 8274584 w 10740954"/>
              <a:gd name="connsiteY17" fmla="*/ 754143 h 1339999"/>
              <a:gd name="connsiteX18" fmla="*/ 8524454 w 10740954"/>
              <a:gd name="connsiteY18" fmla="*/ 377202 h 1339999"/>
              <a:gd name="connsiteX19" fmla="*/ 8110035 w 10740954"/>
              <a:gd name="connsiteY19" fmla="*/ 860567 h 1339999"/>
              <a:gd name="connsiteX20" fmla="*/ 8524454 w 10740954"/>
              <a:gd name="connsiteY20" fmla="*/ 1329252 h 1339999"/>
              <a:gd name="connsiteX21" fmla="*/ 8902041 w 10740954"/>
              <a:gd name="connsiteY21" fmla="*/ 1030950 h 1339999"/>
              <a:gd name="connsiteX22" fmla="*/ 8761340 w 10740954"/>
              <a:gd name="connsiteY22" fmla="*/ 994252 h 1339999"/>
              <a:gd name="connsiteX23" fmla="*/ 8539292 w 10740954"/>
              <a:gd name="connsiteY23" fmla="*/ 1201071 h 1339999"/>
              <a:gd name="connsiteX24" fmla="*/ 8269019 w 10740954"/>
              <a:gd name="connsiteY24" fmla="*/ 862402 h 1339999"/>
              <a:gd name="connsiteX25" fmla="*/ 8903630 w 10740954"/>
              <a:gd name="connsiteY25" fmla="*/ 862402 h 1339999"/>
              <a:gd name="connsiteX26" fmla="*/ 8903630 w 10740954"/>
              <a:gd name="connsiteY26" fmla="*/ 811025 h 1339999"/>
              <a:gd name="connsiteX27" fmla="*/ 8524454 w 10740954"/>
              <a:gd name="connsiteY27" fmla="*/ 377202 h 1339999"/>
              <a:gd name="connsiteX28" fmla="*/ 9484716 w 10740954"/>
              <a:gd name="connsiteY28" fmla="*/ 377202 h 1339999"/>
              <a:gd name="connsiteX29" fmla="*/ 9059169 w 10740954"/>
              <a:gd name="connsiteY29" fmla="*/ 862402 h 1339999"/>
              <a:gd name="connsiteX30" fmla="*/ 9477297 w 10740954"/>
              <a:gd name="connsiteY30" fmla="*/ 1329252 h 1339999"/>
              <a:gd name="connsiteX31" fmla="*/ 9856739 w 10740954"/>
              <a:gd name="connsiteY31" fmla="*/ 1003427 h 1339999"/>
              <a:gd name="connsiteX32" fmla="*/ 9710473 w 10740954"/>
              <a:gd name="connsiteY32" fmla="*/ 968564 h 1339999"/>
              <a:gd name="connsiteX33" fmla="*/ 9488426 w 10740954"/>
              <a:gd name="connsiteY33" fmla="*/ 1199236 h 1339999"/>
              <a:gd name="connsiteX34" fmla="*/ 9220008 w 10740954"/>
              <a:gd name="connsiteY34" fmla="*/ 851392 h 1339999"/>
              <a:gd name="connsiteX35" fmla="*/ 9481006 w 10740954"/>
              <a:gd name="connsiteY35" fmla="*/ 507218 h 1339999"/>
              <a:gd name="connsiteX36" fmla="*/ 9710473 w 10740954"/>
              <a:gd name="connsiteY36" fmla="*/ 726881 h 1339999"/>
              <a:gd name="connsiteX37" fmla="*/ 9856739 w 10740954"/>
              <a:gd name="connsiteY37" fmla="*/ 692018 h 1339999"/>
              <a:gd name="connsiteX38" fmla="*/ 9484716 w 10740954"/>
              <a:gd name="connsiteY38" fmla="*/ 377202 h 1339999"/>
              <a:gd name="connsiteX39" fmla="*/ 5112923 w 10740954"/>
              <a:gd name="connsiteY39" fmla="*/ 29358 h 1339999"/>
              <a:gd name="connsiteX40" fmla="*/ 4868618 w 10740954"/>
              <a:gd name="connsiteY40" fmla="*/ 29358 h 1339999"/>
              <a:gd name="connsiteX41" fmla="*/ 4485467 w 10740954"/>
              <a:gd name="connsiteY41" fmla="*/ 1061881 h 1339999"/>
              <a:gd name="connsiteX42" fmla="*/ 4100726 w 10740954"/>
              <a:gd name="connsiteY42" fmla="*/ 29358 h 1339999"/>
              <a:gd name="connsiteX43" fmla="*/ 3845291 w 10740954"/>
              <a:gd name="connsiteY43" fmla="*/ 29358 h 1339999"/>
              <a:gd name="connsiteX44" fmla="*/ 3845291 w 10740954"/>
              <a:gd name="connsiteY44" fmla="*/ 1310641 h 1339999"/>
              <a:gd name="connsiteX45" fmla="*/ 4006130 w 10740954"/>
              <a:gd name="connsiteY45" fmla="*/ 1310641 h 1339999"/>
              <a:gd name="connsiteX46" fmla="*/ 4006130 w 10740954"/>
              <a:gd name="connsiteY46" fmla="*/ 206819 h 1339999"/>
              <a:gd name="connsiteX47" fmla="*/ 4418694 w 10740954"/>
              <a:gd name="connsiteY47" fmla="*/ 1310641 h 1339999"/>
              <a:gd name="connsiteX48" fmla="*/ 4542701 w 10740954"/>
              <a:gd name="connsiteY48" fmla="*/ 1310641 h 1339999"/>
              <a:gd name="connsiteX49" fmla="*/ 4951820 w 10740954"/>
              <a:gd name="connsiteY49" fmla="*/ 204984 h 1339999"/>
              <a:gd name="connsiteX50" fmla="*/ 4951820 w 10740954"/>
              <a:gd name="connsiteY50" fmla="*/ 1310641 h 1339999"/>
              <a:gd name="connsiteX51" fmla="*/ 5112923 w 10740954"/>
              <a:gd name="connsiteY51" fmla="*/ 1310641 h 1339999"/>
              <a:gd name="connsiteX52" fmla="*/ 5112923 w 10740954"/>
              <a:gd name="connsiteY52" fmla="*/ 29358 h 1339999"/>
              <a:gd name="connsiteX53" fmla="*/ 6688984 w 10740954"/>
              <a:gd name="connsiteY53" fmla="*/ 1198974 h 1339999"/>
              <a:gd name="connsiteX54" fmla="*/ 6435405 w 10740954"/>
              <a:gd name="connsiteY54" fmla="*/ 852965 h 1339999"/>
              <a:gd name="connsiteX55" fmla="*/ 6688984 w 10740954"/>
              <a:gd name="connsiteY55" fmla="*/ 506956 h 1339999"/>
              <a:gd name="connsiteX56" fmla="*/ 6942564 w 10740954"/>
              <a:gd name="connsiteY56" fmla="*/ 852965 h 1339999"/>
              <a:gd name="connsiteX57" fmla="*/ 6688984 w 10740954"/>
              <a:gd name="connsiteY57" fmla="*/ 1198974 h 1339999"/>
              <a:gd name="connsiteX58" fmla="*/ 7092538 w 10740954"/>
              <a:gd name="connsiteY58" fmla="*/ 29358 h 1339999"/>
              <a:gd name="connsiteX59" fmla="*/ 6938854 w 10740954"/>
              <a:gd name="connsiteY59" fmla="*/ 29358 h 1339999"/>
              <a:gd name="connsiteX60" fmla="*/ 6938854 w 10740954"/>
              <a:gd name="connsiteY60" fmla="*/ 571177 h 1339999"/>
              <a:gd name="connsiteX61" fmla="*/ 6663017 w 10740954"/>
              <a:gd name="connsiteY61" fmla="*/ 377202 h 1339999"/>
              <a:gd name="connsiteX62" fmla="*/ 6274301 w 10740954"/>
              <a:gd name="connsiteY62" fmla="*/ 858732 h 1339999"/>
              <a:gd name="connsiteX63" fmla="*/ 6650033 w 10740954"/>
              <a:gd name="connsiteY63" fmla="*/ 1329252 h 1339999"/>
              <a:gd name="connsiteX64" fmla="*/ 6938854 w 10740954"/>
              <a:gd name="connsiteY64" fmla="*/ 1126103 h 1339999"/>
              <a:gd name="connsiteX65" fmla="*/ 6938854 w 10740954"/>
              <a:gd name="connsiteY65" fmla="*/ 1195567 h 1339999"/>
              <a:gd name="connsiteX66" fmla="*/ 6948128 w 10740954"/>
              <a:gd name="connsiteY66" fmla="*/ 1310903 h 1339999"/>
              <a:gd name="connsiteX67" fmla="*/ 7103667 w 10740954"/>
              <a:gd name="connsiteY67" fmla="*/ 1310903 h 1339999"/>
              <a:gd name="connsiteX68" fmla="*/ 7092538 w 10740954"/>
              <a:gd name="connsiteY68" fmla="*/ 1120598 h 1339999"/>
              <a:gd name="connsiteX69" fmla="*/ 7092538 w 10740954"/>
              <a:gd name="connsiteY69" fmla="*/ 29358 h 1339999"/>
              <a:gd name="connsiteX70" fmla="*/ 8258155 w 10740954"/>
              <a:gd name="connsiteY70" fmla="*/ 29358 h 1339999"/>
              <a:gd name="connsiteX71" fmla="*/ 7258942 w 10740954"/>
              <a:gd name="connsiteY71" fmla="*/ 29358 h 1339999"/>
              <a:gd name="connsiteX72" fmla="*/ 7258942 w 10740954"/>
              <a:gd name="connsiteY72" fmla="*/ 163044 h 1339999"/>
              <a:gd name="connsiteX73" fmla="*/ 7678924 w 10740954"/>
              <a:gd name="connsiteY73" fmla="*/ 163044 h 1339999"/>
              <a:gd name="connsiteX74" fmla="*/ 7678924 w 10740954"/>
              <a:gd name="connsiteY74" fmla="*/ 1310903 h 1339999"/>
              <a:gd name="connsiteX75" fmla="*/ 7840028 w 10740954"/>
              <a:gd name="connsiteY75" fmla="*/ 1310903 h 1339999"/>
              <a:gd name="connsiteX76" fmla="*/ 7840028 w 10740954"/>
              <a:gd name="connsiteY76" fmla="*/ 163044 h 1339999"/>
              <a:gd name="connsiteX77" fmla="*/ 8258155 w 10740954"/>
              <a:gd name="connsiteY77" fmla="*/ 163044 h 1339999"/>
              <a:gd name="connsiteX78" fmla="*/ 8258155 w 10740954"/>
              <a:gd name="connsiteY78" fmla="*/ 29358 h 1339999"/>
              <a:gd name="connsiteX79" fmla="*/ 10185835 w 10740954"/>
              <a:gd name="connsiteY79" fmla="*/ 29358 h 1339999"/>
              <a:gd name="connsiteX80" fmla="*/ 10032151 w 10740954"/>
              <a:gd name="connsiteY80" fmla="*/ 29358 h 1339999"/>
              <a:gd name="connsiteX81" fmla="*/ 10032151 w 10740954"/>
              <a:gd name="connsiteY81" fmla="*/ 1310641 h 1339999"/>
              <a:gd name="connsiteX82" fmla="*/ 10185835 w 10740954"/>
              <a:gd name="connsiteY82" fmla="*/ 1310641 h 1339999"/>
              <a:gd name="connsiteX83" fmla="*/ 10185835 w 10740954"/>
              <a:gd name="connsiteY83" fmla="*/ 708532 h 1339999"/>
              <a:gd name="connsiteX84" fmla="*/ 10387480 w 10740954"/>
              <a:gd name="connsiteY84" fmla="*/ 494374 h 1339999"/>
              <a:gd name="connsiteX85" fmla="*/ 10587270 w 10740954"/>
              <a:gd name="connsiteY85" fmla="*/ 708532 h 1339999"/>
              <a:gd name="connsiteX86" fmla="*/ 10587270 w 10740954"/>
              <a:gd name="connsiteY86" fmla="*/ 1310903 h 1339999"/>
              <a:gd name="connsiteX87" fmla="*/ 10740955 w 10740954"/>
              <a:gd name="connsiteY87" fmla="*/ 1310903 h 1339999"/>
              <a:gd name="connsiteX88" fmla="*/ 10740955 w 10740954"/>
              <a:gd name="connsiteY88" fmla="*/ 677339 h 1339999"/>
              <a:gd name="connsiteX89" fmla="*/ 10443125 w 10740954"/>
              <a:gd name="connsiteY89" fmla="*/ 377202 h 1339999"/>
              <a:gd name="connsiteX90" fmla="*/ 10185835 w 10740954"/>
              <a:gd name="connsiteY90" fmla="*/ 536576 h 1339999"/>
              <a:gd name="connsiteX91" fmla="*/ 10185835 w 10740954"/>
              <a:gd name="connsiteY91" fmla="*/ 29358 h 1339999"/>
              <a:gd name="connsiteX92" fmla="*/ 2759431 w 10740954"/>
              <a:gd name="connsiteY92" fmla="*/ 1339999 h 1339999"/>
              <a:gd name="connsiteX93" fmla="*/ 3188688 w 10740954"/>
              <a:gd name="connsiteY93" fmla="*/ 917186 h 1339999"/>
              <a:gd name="connsiteX94" fmla="*/ 3188688 w 10740954"/>
              <a:gd name="connsiteY94" fmla="*/ 29358 h 1339999"/>
              <a:gd name="connsiteX95" fmla="*/ 2959221 w 10740954"/>
              <a:gd name="connsiteY95" fmla="*/ 29358 h 1339999"/>
              <a:gd name="connsiteX96" fmla="*/ 2959221 w 10740954"/>
              <a:gd name="connsiteY96" fmla="*/ 975903 h 1339999"/>
              <a:gd name="connsiteX97" fmla="*/ 2759431 w 10740954"/>
              <a:gd name="connsiteY97" fmla="*/ 1221255 h 1339999"/>
              <a:gd name="connsiteX98" fmla="*/ 2559641 w 10740954"/>
              <a:gd name="connsiteY98" fmla="*/ 957554 h 1339999"/>
              <a:gd name="connsiteX99" fmla="*/ 2559641 w 10740954"/>
              <a:gd name="connsiteY99" fmla="*/ 781928 h 1339999"/>
              <a:gd name="connsiteX100" fmla="*/ 2330175 w 10740954"/>
              <a:gd name="connsiteY100" fmla="*/ 838548 h 1339999"/>
              <a:gd name="connsiteX101" fmla="*/ 2330175 w 10740954"/>
              <a:gd name="connsiteY101" fmla="*/ 917186 h 1339999"/>
              <a:gd name="connsiteX102" fmla="*/ 2759431 w 10740954"/>
              <a:gd name="connsiteY102" fmla="*/ 1339999 h 1339999"/>
              <a:gd name="connsiteX103" fmla="*/ 1537905 w 10740954"/>
              <a:gd name="connsiteY103" fmla="*/ 1206314 h 1339999"/>
              <a:gd name="connsiteX104" fmla="*/ 1251204 w 10740954"/>
              <a:gd name="connsiteY104" fmla="*/ 911682 h 1339999"/>
              <a:gd name="connsiteX105" fmla="*/ 1364082 w 10740954"/>
              <a:gd name="connsiteY105" fmla="*/ 679174 h 1339999"/>
              <a:gd name="connsiteX106" fmla="*/ 1782210 w 10740954"/>
              <a:gd name="connsiteY106" fmla="*/ 1131345 h 1339999"/>
              <a:gd name="connsiteX107" fmla="*/ 1537905 w 10740954"/>
              <a:gd name="connsiteY107" fmla="*/ 1206314 h 1339999"/>
              <a:gd name="connsiteX108" fmla="*/ 1761807 w 10740954"/>
              <a:gd name="connsiteY108" fmla="*/ 550993 h 1339999"/>
              <a:gd name="connsiteX109" fmla="*/ 2004258 w 10740954"/>
              <a:gd name="connsiteY109" fmla="*/ 785336 h 1339999"/>
              <a:gd name="connsiteX110" fmla="*/ 1945168 w 10740954"/>
              <a:gd name="connsiteY110" fmla="*/ 981146 h 1339999"/>
              <a:gd name="connsiteX111" fmla="*/ 1582420 w 10740954"/>
              <a:gd name="connsiteY111" fmla="*/ 585856 h 1339999"/>
              <a:gd name="connsiteX112" fmla="*/ 1761807 w 10740954"/>
              <a:gd name="connsiteY112" fmla="*/ 550993 h 1339999"/>
              <a:gd name="connsiteX113" fmla="*/ 1537905 w 10740954"/>
              <a:gd name="connsiteY113" fmla="*/ 96987 h 1339999"/>
              <a:gd name="connsiteX114" fmla="*/ 1711727 w 10740954"/>
              <a:gd name="connsiteY114" fmla="*/ 272613 h 1339999"/>
              <a:gd name="connsiteX115" fmla="*/ 1532340 w 10740954"/>
              <a:gd name="connsiteY115" fmla="*/ 532644 h 1339999"/>
              <a:gd name="connsiteX116" fmla="*/ 1452848 w 10740954"/>
              <a:gd name="connsiteY116" fmla="*/ 444831 h 1339999"/>
              <a:gd name="connsiteX117" fmla="*/ 1362227 w 10740954"/>
              <a:gd name="connsiteY117" fmla="*/ 263701 h 1339999"/>
              <a:gd name="connsiteX118" fmla="*/ 1537905 w 10740954"/>
              <a:gd name="connsiteY118" fmla="*/ 96987 h 1339999"/>
              <a:gd name="connsiteX119" fmla="*/ 2002403 w 10740954"/>
              <a:gd name="connsiteY119" fmla="*/ 1043532 h 1339999"/>
              <a:gd name="connsiteX120" fmla="*/ 2159797 w 10740954"/>
              <a:gd name="connsiteY120" fmla="*/ 686514 h 1339999"/>
              <a:gd name="connsiteX121" fmla="*/ 1917346 w 10740954"/>
              <a:gd name="connsiteY121" fmla="*/ 454006 h 1339999"/>
              <a:gd name="connsiteX122" fmla="*/ 1695299 w 10740954"/>
              <a:gd name="connsiteY122" fmla="*/ 498044 h 1339999"/>
              <a:gd name="connsiteX123" fmla="*/ 1691589 w 10740954"/>
              <a:gd name="connsiteY123" fmla="*/ 490704 h 1339999"/>
              <a:gd name="connsiteX124" fmla="*/ 1891379 w 10740954"/>
              <a:gd name="connsiteY124" fmla="*/ 249022 h 1339999"/>
              <a:gd name="connsiteX125" fmla="*/ 1543469 w 10740954"/>
              <a:gd name="connsiteY125" fmla="*/ 0 h 1339999"/>
              <a:gd name="connsiteX126" fmla="*/ 1162173 w 10740954"/>
              <a:gd name="connsiteY126" fmla="*/ 316651 h 1339999"/>
              <a:gd name="connsiteX127" fmla="*/ 1310293 w 10740954"/>
              <a:gd name="connsiteY127" fmla="*/ 622292 h 1339999"/>
              <a:gd name="connsiteX128" fmla="*/ 1312147 w 10740954"/>
              <a:gd name="connsiteY128" fmla="*/ 625962 h 1339999"/>
              <a:gd name="connsiteX129" fmla="*/ 1047439 w 10740954"/>
              <a:gd name="connsiteY129" fmla="*/ 993990 h 1339999"/>
              <a:gd name="connsiteX130" fmla="*/ 1419462 w 10740954"/>
              <a:gd name="connsiteY130" fmla="*/ 1339999 h 1339999"/>
              <a:gd name="connsiteX131" fmla="*/ 1837589 w 10740954"/>
              <a:gd name="connsiteY131" fmla="*/ 1191635 h 1339999"/>
              <a:gd name="connsiteX132" fmla="*/ 1948613 w 10740954"/>
              <a:gd name="connsiteY132" fmla="*/ 1310641 h 1339999"/>
              <a:gd name="connsiteX133" fmla="*/ 2239024 w 10740954"/>
              <a:gd name="connsiteY133" fmla="*/ 1310641 h 1339999"/>
              <a:gd name="connsiteX134" fmla="*/ 2239024 w 10740954"/>
              <a:gd name="connsiteY134" fmla="*/ 1301466 h 1339999"/>
              <a:gd name="connsiteX135" fmla="*/ 2002403 w 10740954"/>
              <a:gd name="connsiteY135" fmla="*/ 1043532 h 1339999"/>
              <a:gd name="connsiteX136" fmla="*/ 429257 w 10740954"/>
              <a:gd name="connsiteY136" fmla="*/ 1339999 h 1339999"/>
              <a:gd name="connsiteX137" fmla="*/ 858513 w 10740954"/>
              <a:gd name="connsiteY137" fmla="*/ 917186 h 1339999"/>
              <a:gd name="connsiteX138" fmla="*/ 858513 w 10740954"/>
              <a:gd name="connsiteY138" fmla="*/ 29358 h 1339999"/>
              <a:gd name="connsiteX139" fmla="*/ 629046 w 10740954"/>
              <a:gd name="connsiteY139" fmla="*/ 29358 h 1339999"/>
              <a:gd name="connsiteX140" fmla="*/ 629046 w 10740954"/>
              <a:gd name="connsiteY140" fmla="*/ 975903 h 1339999"/>
              <a:gd name="connsiteX141" fmla="*/ 429257 w 10740954"/>
              <a:gd name="connsiteY141" fmla="*/ 1221255 h 1339999"/>
              <a:gd name="connsiteX142" fmla="*/ 229467 w 10740954"/>
              <a:gd name="connsiteY142" fmla="*/ 957554 h 1339999"/>
              <a:gd name="connsiteX143" fmla="*/ 229467 w 10740954"/>
              <a:gd name="connsiteY143" fmla="*/ 781928 h 1339999"/>
              <a:gd name="connsiteX144" fmla="*/ 0 w 10740954"/>
              <a:gd name="connsiteY144" fmla="*/ 838548 h 1339999"/>
              <a:gd name="connsiteX145" fmla="*/ 0 w 10740954"/>
              <a:gd name="connsiteY145" fmla="*/ 917186 h 1339999"/>
              <a:gd name="connsiteX146" fmla="*/ 429257 w 10740954"/>
              <a:gd name="connsiteY146" fmla="*/ 1339999 h 1339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10740954" h="1339999">
                <a:moveTo>
                  <a:pt x="5490245" y="754143"/>
                </a:moveTo>
                <a:cubicBezTo>
                  <a:pt x="5510648" y="592934"/>
                  <a:pt x="5593850" y="501451"/>
                  <a:pt x="5740115" y="501451"/>
                </a:cubicBezTo>
                <a:cubicBezTo>
                  <a:pt x="5878961" y="501451"/>
                  <a:pt x="5960308" y="583759"/>
                  <a:pt x="5964018" y="754143"/>
                </a:cubicBezTo>
                <a:lnTo>
                  <a:pt x="5490245" y="754143"/>
                </a:lnTo>
                <a:moveTo>
                  <a:pt x="5739850" y="377202"/>
                </a:moveTo>
                <a:cubicBezTo>
                  <a:pt x="5495545" y="377202"/>
                  <a:pt x="5325432" y="547586"/>
                  <a:pt x="5325432" y="860567"/>
                </a:cubicBezTo>
                <a:cubicBezTo>
                  <a:pt x="5325432" y="1160704"/>
                  <a:pt x="5482826" y="1329252"/>
                  <a:pt x="5739850" y="1329252"/>
                </a:cubicBezTo>
                <a:cubicBezTo>
                  <a:pt x="5950769" y="1329252"/>
                  <a:pt x="6084050" y="1210246"/>
                  <a:pt x="6117437" y="1030950"/>
                </a:cubicBezTo>
                <a:lnTo>
                  <a:pt x="5976736" y="994252"/>
                </a:lnTo>
                <a:cubicBezTo>
                  <a:pt x="5952624" y="1148121"/>
                  <a:pt x="5869422" y="1201071"/>
                  <a:pt x="5754689" y="1201071"/>
                </a:cubicBezTo>
                <a:cubicBezTo>
                  <a:pt x="5571592" y="1201071"/>
                  <a:pt x="5489981" y="1067386"/>
                  <a:pt x="5484416" y="862402"/>
                </a:cubicBezTo>
                <a:lnTo>
                  <a:pt x="6119027" y="862402"/>
                </a:lnTo>
                <a:lnTo>
                  <a:pt x="6119027" y="811025"/>
                </a:lnTo>
                <a:cubicBezTo>
                  <a:pt x="6119292" y="490704"/>
                  <a:pt x="5943615" y="377202"/>
                  <a:pt x="5739850" y="377202"/>
                </a:cubicBezTo>
                <a:moveTo>
                  <a:pt x="8274584" y="754143"/>
                </a:moveTo>
                <a:cubicBezTo>
                  <a:pt x="8294987" y="592934"/>
                  <a:pt x="8378188" y="501451"/>
                  <a:pt x="8524454" y="501451"/>
                </a:cubicBezTo>
                <a:cubicBezTo>
                  <a:pt x="8663299" y="501451"/>
                  <a:pt x="8744646" y="583759"/>
                  <a:pt x="8748356" y="754143"/>
                </a:cubicBezTo>
                <a:lnTo>
                  <a:pt x="8274584" y="754143"/>
                </a:lnTo>
                <a:moveTo>
                  <a:pt x="8524454" y="377202"/>
                </a:moveTo>
                <a:cubicBezTo>
                  <a:pt x="8280149" y="377202"/>
                  <a:pt x="8110035" y="547586"/>
                  <a:pt x="8110035" y="860567"/>
                </a:cubicBezTo>
                <a:cubicBezTo>
                  <a:pt x="8110035" y="1160704"/>
                  <a:pt x="8267430" y="1329252"/>
                  <a:pt x="8524454" y="1329252"/>
                </a:cubicBezTo>
                <a:cubicBezTo>
                  <a:pt x="8735372" y="1329252"/>
                  <a:pt x="8868654" y="1210246"/>
                  <a:pt x="8902041" y="1030950"/>
                </a:cubicBezTo>
                <a:lnTo>
                  <a:pt x="8761340" y="994252"/>
                </a:lnTo>
                <a:cubicBezTo>
                  <a:pt x="8737227" y="1148121"/>
                  <a:pt x="8654025" y="1201071"/>
                  <a:pt x="8539292" y="1201071"/>
                </a:cubicBezTo>
                <a:cubicBezTo>
                  <a:pt x="8356196" y="1201071"/>
                  <a:pt x="8274584" y="1067386"/>
                  <a:pt x="8269019" y="862402"/>
                </a:cubicBezTo>
                <a:lnTo>
                  <a:pt x="8903630" y="862402"/>
                </a:lnTo>
                <a:lnTo>
                  <a:pt x="8903630" y="811025"/>
                </a:lnTo>
                <a:cubicBezTo>
                  <a:pt x="8903895" y="490704"/>
                  <a:pt x="8727953" y="377202"/>
                  <a:pt x="8524454" y="377202"/>
                </a:cubicBezTo>
                <a:moveTo>
                  <a:pt x="9484716" y="377202"/>
                </a:moveTo>
                <a:cubicBezTo>
                  <a:pt x="9231137" y="377202"/>
                  <a:pt x="9059169" y="552828"/>
                  <a:pt x="9059169" y="862402"/>
                </a:cubicBezTo>
                <a:cubicBezTo>
                  <a:pt x="9059169" y="1166208"/>
                  <a:pt x="9227428" y="1329252"/>
                  <a:pt x="9477297" y="1329252"/>
                </a:cubicBezTo>
                <a:cubicBezTo>
                  <a:pt x="9703054" y="1329252"/>
                  <a:pt x="9830771" y="1191897"/>
                  <a:pt x="9856739" y="1003427"/>
                </a:cubicBezTo>
                <a:lnTo>
                  <a:pt x="9710473" y="968564"/>
                </a:lnTo>
                <a:cubicBezTo>
                  <a:pt x="9684506" y="1140520"/>
                  <a:pt x="9610579" y="1199236"/>
                  <a:pt x="9488426" y="1199236"/>
                </a:cubicBezTo>
                <a:cubicBezTo>
                  <a:pt x="9310894" y="1199236"/>
                  <a:pt x="9220008" y="1071056"/>
                  <a:pt x="9220008" y="851392"/>
                </a:cubicBezTo>
                <a:cubicBezTo>
                  <a:pt x="9220008" y="622554"/>
                  <a:pt x="9316193" y="507218"/>
                  <a:pt x="9481006" y="507218"/>
                </a:cubicBezTo>
                <a:cubicBezTo>
                  <a:pt x="9597595" y="507218"/>
                  <a:pt x="9682651" y="564100"/>
                  <a:pt x="9710473" y="726881"/>
                </a:cubicBezTo>
                <a:lnTo>
                  <a:pt x="9856739" y="692018"/>
                </a:lnTo>
                <a:cubicBezTo>
                  <a:pt x="9830771" y="505383"/>
                  <a:pt x="9703054" y="377202"/>
                  <a:pt x="9484716" y="377202"/>
                </a:cubicBezTo>
                <a:moveTo>
                  <a:pt x="5112923" y="29358"/>
                </a:moveTo>
                <a:lnTo>
                  <a:pt x="4868618" y="29358"/>
                </a:lnTo>
                <a:lnTo>
                  <a:pt x="4485467" y="1061881"/>
                </a:lnTo>
                <a:lnTo>
                  <a:pt x="4100726" y="29358"/>
                </a:lnTo>
                <a:lnTo>
                  <a:pt x="3845291" y="29358"/>
                </a:lnTo>
                <a:lnTo>
                  <a:pt x="3845291" y="1310641"/>
                </a:lnTo>
                <a:lnTo>
                  <a:pt x="4006130" y="1310641"/>
                </a:lnTo>
                <a:lnTo>
                  <a:pt x="4006130" y="206819"/>
                </a:lnTo>
                <a:lnTo>
                  <a:pt x="4418694" y="1310641"/>
                </a:lnTo>
                <a:lnTo>
                  <a:pt x="4542701" y="1310641"/>
                </a:lnTo>
                <a:lnTo>
                  <a:pt x="4951820" y="204984"/>
                </a:lnTo>
                <a:lnTo>
                  <a:pt x="4951820" y="1310641"/>
                </a:lnTo>
                <a:lnTo>
                  <a:pt x="5112923" y="1310641"/>
                </a:lnTo>
                <a:lnTo>
                  <a:pt x="5112923" y="29358"/>
                </a:lnTo>
                <a:moveTo>
                  <a:pt x="6688984" y="1198974"/>
                </a:moveTo>
                <a:cubicBezTo>
                  <a:pt x="6537154" y="1198974"/>
                  <a:pt x="6435405" y="1090977"/>
                  <a:pt x="6435405" y="852965"/>
                </a:cubicBezTo>
                <a:cubicBezTo>
                  <a:pt x="6435405" y="613118"/>
                  <a:pt x="6537154" y="506956"/>
                  <a:pt x="6688984" y="506956"/>
                </a:cubicBezTo>
                <a:cubicBezTo>
                  <a:pt x="6840814" y="506956"/>
                  <a:pt x="6942564" y="613118"/>
                  <a:pt x="6942564" y="852965"/>
                </a:cubicBezTo>
                <a:cubicBezTo>
                  <a:pt x="6942564" y="1090977"/>
                  <a:pt x="6840814" y="1198974"/>
                  <a:pt x="6688984" y="1198974"/>
                </a:cubicBezTo>
                <a:moveTo>
                  <a:pt x="7092538" y="29358"/>
                </a:moveTo>
                <a:lnTo>
                  <a:pt x="6938854" y="29358"/>
                </a:lnTo>
                <a:lnTo>
                  <a:pt x="6938854" y="571177"/>
                </a:lnTo>
                <a:cubicBezTo>
                  <a:pt x="6905467" y="470520"/>
                  <a:pt x="6824120" y="377202"/>
                  <a:pt x="6663017" y="377202"/>
                </a:cubicBezTo>
                <a:cubicBezTo>
                  <a:pt x="6455808" y="377202"/>
                  <a:pt x="6274301" y="538411"/>
                  <a:pt x="6274301" y="858732"/>
                </a:cubicBezTo>
                <a:cubicBezTo>
                  <a:pt x="6274301" y="1182722"/>
                  <a:pt x="6455543" y="1329252"/>
                  <a:pt x="6650033" y="1329252"/>
                </a:cubicBezTo>
                <a:cubicBezTo>
                  <a:pt x="6796299" y="1329252"/>
                  <a:pt x="6903612" y="1245109"/>
                  <a:pt x="6938854" y="1126103"/>
                </a:cubicBezTo>
                <a:lnTo>
                  <a:pt x="6938854" y="1195567"/>
                </a:lnTo>
                <a:cubicBezTo>
                  <a:pt x="6938854" y="1237769"/>
                  <a:pt x="6942564" y="1283380"/>
                  <a:pt x="6948128" y="1310903"/>
                </a:cubicBezTo>
                <a:lnTo>
                  <a:pt x="7103667" y="1310903"/>
                </a:lnTo>
                <a:cubicBezTo>
                  <a:pt x="7096248" y="1266865"/>
                  <a:pt x="7092538" y="1202906"/>
                  <a:pt x="7092538" y="1120598"/>
                </a:cubicBezTo>
                <a:lnTo>
                  <a:pt x="7092538" y="29358"/>
                </a:lnTo>
                <a:moveTo>
                  <a:pt x="8258155" y="29358"/>
                </a:moveTo>
                <a:lnTo>
                  <a:pt x="7258942" y="29358"/>
                </a:lnTo>
                <a:lnTo>
                  <a:pt x="7258942" y="163044"/>
                </a:lnTo>
                <a:lnTo>
                  <a:pt x="7678924" y="163044"/>
                </a:lnTo>
                <a:lnTo>
                  <a:pt x="7678924" y="1310903"/>
                </a:lnTo>
                <a:lnTo>
                  <a:pt x="7840028" y="1310903"/>
                </a:lnTo>
                <a:lnTo>
                  <a:pt x="7840028" y="163044"/>
                </a:lnTo>
                <a:lnTo>
                  <a:pt x="8258155" y="163044"/>
                </a:lnTo>
                <a:lnTo>
                  <a:pt x="8258155" y="29358"/>
                </a:lnTo>
                <a:moveTo>
                  <a:pt x="10185835" y="29358"/>
                </a:moveTo>
                <a:lnTo>
                  <a:pt x="10032151" y="29358"/>
                </a:lnTo>
                <a:lnTo>
                  <a:pt x="10032151" y="1310641"/>
                </a:lnTo>
                <a:lnTo>
                  <a:pt x="10185835" y="1310641"/>
                </a:lnTo>
                <a:lnTo>
                  <a:pt x="10185835" y="708532"/>
                </a:lnTo>
                <a:cubicBezTo>
                  <a:pt x="10185835" y="580352"/>
                  <a:pt x="10250489" y="494374"/>
                  <a:pt x="10387480" y="494374"/>
                </a:cubicBezTo>
                <a:cubicBezTo>
                  <a:pt x="10522617" y="494374"/>
                  <a:pt x="10587270" y="580352"/>
                  <a:pt x="10587270" y="708532"/>
                </a:cubicBezTo>
                <a:lnTo>
                  <a:pt x="10587270" y="1310903"/>
                </a:lnTo>
                <a:lnTo>
                  <a:pt x="10740955" y="1310903"/>
                </a:lnTo>
                <a:lnTo>
                  <a:pt x="10740955" y="677339"/>
                </a:lnTo>
                <a:cubicBezTo>
                  <a:pt x="10740955" y="505383"/>
                  <a:pt x="10633640" y="377202"/>
                  <a:pt x="10443125" y="377202"/>
                </a:cubicBezTo>
                <a:cubicBezTo>
                  <a:pt x="10315408" y="377202"/>
                  <a:pt x="10221077" y="434084"/>
                  <a:pt x="10185835" y="536576"/>
                </a:cubicBezTo>
                <a:lnTo>
                  <a:pt x="10185835" y="29358"/>
                </a:lnTo>
                <a:moveTo>
                  <a:pt x="2759431" y="1339999"/>
                </a:moveTo>
                <a:cubicBezTo>
                  <a:pt x="3068390" y="1339999"/>
                  <a:pt x="3188688" y="1157034"/>
                  <a:pt x="3188688" y="917186"/>
                </a:cubicBezTo>
                <a:lnTo>
                  <a:pt x="3188688" y="29358"/>
                </a:lnTo>
                <a:lnTo>
                  <a:pt x="2959221" y="29358"/>
                </a:lnTo>
                <a:lnTo>
                  <a:pt x="2959221" y="975903"/>
                </a:lnTo>
                <a:cubicBezTo>
                  <a:pt x="2959221" y="1129772"/>
                  <a:pt x="2900132" y="1221255"/>
                  <a:pt x="2759431" y="1221255"/>
                </a:cubicBezTo>
                <a:cubicBezTo>
                  <a:pt x="2620585" y="1221255"/>
                  <a:pt x="2559641" y="1124268"/>
                  <a:pt x="2559641" y="957554"/>
                </a:cubicBezTo>
                <a:lnTo>
                  <a:pt x="2559641" y="781928"/>
                </a:lnTo>
                <a:lnTo>
                  <a:pt x="2330175" y="838548"/>
                </a:lnTo>
                <a:lnTo>
                  <a:pt x="2330175" y="917186"/>
                </a:lnTo>
                <a:cubicBezTo>
                  <a:pt x="2329910" y="1157034"/>
                  <a:pt x="2450207" y="1339999"/>
                  <a:pt x="2759431" y="1339999"/>
                </a:cubicBezTo>
                <a:moveTo>
                  <a:pt x="1537905" y="1206314"/>
                </a:moveTo>
                <a:cubicBezTo>
                  <a:pt x="1360373" y="1206314"/>
                  <a:pt x="1251204" y="1063454"/>
                  <a:pt x="1251204" y="911682"/>
                </a:cubicBezTo>
                <a:cubicBezTo>
                  <a:pt x="1251204" y="816529"/>
                  <a:pt x="1293864" y="728716"/>
                  <a:pt x="1364082" y="679174"/>
                </a:cubicBezTo>
                <a:lnTo>
                  <a:pt x="1782210" y="1131345"/>
                </a:lnTo>
                <a:cubicBezTo>
                  <a:pt x="1704573" y="1176955"/>
                  <a:pt x="1617662" y="1206314"/>
                  <a:pt x="1537905" y="1206314"/>
                </a:cubicBezTo>
                <a:moveTo>
                  <a:pt x="1761807" y="550993"/>
                </a:moveTo>
                <a:cubicBezTo>
                  <a:pt x="1911782" y="550993"/>
                  <a:pt x="2004258" y="636971"/>
                  <a:pt x="2004258" y="785336"/>
                </a:cubicBezTo>
                <a:cubicBezTo>
                  <a:pt x="2004258" y="851130"/>
                  <a:pt x="1985709" y="919021"/>
                  <a:pt x="1945168" y="981146"/>
                </a:cubicBezTo>
                <a:lnTo>
                  <a:pt x="1582420" y="585856"/>
                </a:lnTo>
                <a:cubicBezTo>
                  <a:pt x="1647074" y="560168"/>
                  <a:pt x="1710137" y="550993"/>
                  <a:pt x="1761807" y="550993"/>
                </a:cubicBezTo>
                <a:moveTo>
                  <a:pt x="1537905" y="96987"/>
                </a:moveTo>
                <a:cubicBezTo>
                  <a:pt x="1647074" y="96987"/>
                  <a:pt x="1711727" y="159112"/>
                  <a:pt x="1711727" y="272613"/>
                </a:cubicBezTo>
                <a:cubicBezTo>
                  <a:pt x="1711727" y="376940"/>
                  <a:pt x="1659792" y="475763"/>
                  <a:pt x="1532340" y="532644"/>
                </a:cubicBezTo>
                <a:lnTo>
                  <a:pt x="1452848" y="444831"/>
                </a:lnTo>
                <a:cubicBezTo>
                  <a:pt x="1382630" y="368028"/>
                  <a:pt x="1362227" y="320321"/>
                  <a:pt x="1362227" y="263701"/>
                </a:cubicBezTo>
                <a:cubicBezTo>
                  <a:pt x="1362227" y="157539"/>
                  <a:pt x="1430590" y="96987"/>
                  <a:pt x="1537905" y="96987"/>
                </a:cubicBezTo>
                <a:moveTo>
                  <a:pt x="2002403" y="1043532"/>
                </a:moveTo>
                <a:cubicBezTo>
                  <a:pt x="2102298" y="926361"/>
                  <a:pt x="2159797" y="798180"/>
                  <a:pt x="2159797" y="686514"/>
                </a:cubicBezTo>
                <a:cubicBezTo>
                  <a:pt x="2159797" y="547324"/>
                  <a:pt x="2065466" y="454006"/>
                  <a:pt x="1917346" y="454006"/>
                </a:cubicBezTo>
                <a:cubicBezTo>
                  <a:pt x="1839709" y="454006"/>
                  <a:pt x="1752533" y="476025"/>
                  <a:pt x="1695299" y="498044"/>
                </a:cubicBezTo>
                <a:lnTo>
                  <a:pt x="1691589" y="490704"/>
                </a:lnTo>
                <a:cubicBezTo>
                  <a:pt x="1832290" y="415735"/>
                  <a:pt x="1891379" y="346009"/>
                  <a:pt x="1891379" y="249022"/>
                </a:cubicBezTo>
                <a:cubicBezTo>
                  <a:pt x="1891379" y="109832"/>
                  <a:pt x="1765517" y="0"/>
                  <a:pt x="1543469" y="0"/>
                </a:cubicBezTo>
                <a:cubicBezTo>
                  <a:pt x="1288035" y="0"/>
                  <a:pt x="1162173" y="141025"/>
                  <a:pt x="1162173" y="316651"/>
                </a:cubicBezTo>
                <a:cubicBezTo>
                  <a:pt x="1162173" y="411803"/>
                  <a:pt x="1202978" y="506956"/>
                  <a:pt x="1310293" y="622292"/>
                </a:cubicBezTo>
                <a:lnTo>
                  <a:pt x="1312147" y="625962"/>
                </a:lnTo>
                <a:cubicBezTo>
                  <a:pt x="1130906" y="711940"/>
                  <a:pt x="1047439" y="851130"/>
                  <a:pt x="1047439" y="993990"/>
                </a:cubicBezTo>
                <a:cubicBezTo>
                  <a:pt x="1047439" y="1182460"/>
                  <a:pt x="1193704" y="1339999"/>
                  <a:pt x="1419462" y="1339999"/>
                </a:cubicBezTo>
                <a:cubicBezTo>
                  <a:pt x="1549033" y="1339999"/>
                  <a:pt x="1700863" y="1286787"/>
                  <a:pt x="1837589" y="1191635"/>
                </a:cubicBezTo>
                <a:lnTo>
                  <a:pt x="1948613" y="1310641"/>
                </a:lnTo>
                <a:lnTo>
                  <a:pt x="2239024" y="1310641"/>
                </a:lnTo>
                <a:lnTo>
                  <a:pt x="2239024" y="1301466"/>
                </a:lnTo>
                <a:lnTo>
                  <a:pt x="2002403" y="1043532"/>
                </a:lnTo>
                <a:close/>
                <a:moveTo>
                  <a:pt x="429257" y="1339999"/>
                </a:moveTo>
                <a:cubicBezTo>
                  <a:pt x="738215" y="1339999"/>
                  <a:pt x="858513" y="1157034"/>
                  <a:pt x="858513" y="917186"/>
                </a:cubicBezTo>
                <a:lnTo>
                  <a:pt x="858513" y="29358"/>
                </a:lnTo>
                <a:lnTo>
                  <a:pt x="629046" y="29358"/>
                </a:lnTo>
                <a:lnTo>
                  <a:pt x="629046" y="975903"/>
                </a:lnTo>
                <a:cubicBezTo>
                  <a:pt x="629046" y="1129772"/>
                  <a:pt x="569957" y="1221255"/>
                  <a:pt x="429257" y="1221255"/>
                </a:cubicBezTo>
                <a:cubicBezTo>
                  <a:pt x="290411" y="1221255"/>
                  <a:pt x="229467" y="1124268"/>
                  <a:pt x="229467" y="957554"/>
                </a:cubicBezTo>
                <a:lnTo>
                  <a:pt x="229467" y="781928"/>
                </a:lnTo>
                <a:lnTo>
                  <a:pt x="0" y="838548"/>
                </a:lnTo>
                <a:lnTo>
                  <a:pt x="0" y="917186"/>
                </a:lnTo>
                <a:cubicBezTo>
                  <a:pt x="0" y="1157034"/>
                  <a:pt x="120298" y="1339999"/>
                  <a:pt x="429257" y="1339999"/>
                </a:cubicBezTo>
              </a:path>
            </a:pathLst>
          </a:custGeom>
          <a:solidFill>
            <a:schemeClr val="accent1"/>
          </a:solidFill>
          <a:ln w="26484" cap="flat">
            <a:noFill/>
            <a:prstDash val="solid"/>
            <a:miter/>
          </a:ln>
        </p:spPr>
        <p:txBody>
          <a:bodyPr rtlCol="0" anchor="ctr"/>
          <a:lstStyle/>
          <a:p>
            <a:endParaRPr lang="en-GB" sz="1350"/>
          </a:p>
        </p:txBody>
      </p:sp>
    </p:spTree>
    <p:extLst>
      <p:ext uri="{BB962C8B-B14F-4D97-AF65-F5344CB8AC3E}">
        <p14:creationId xmlns:p14="http://schemas.microsoft.com/office/powerpoint/2010/main" val="323214246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699" r:id="rId26"/>
    <p:sldLayoutId id="2147483700" r:id="rId27"/>
    <p:sldLayoutId id="2147483701" r:id="rId28"/>
    <p:sldLayoutId id="2147483702" r:id="rId29"/>
    <p:sldLayoutId id="2147483703" r:id="rId30"/>
    <p:sldLayoutId id="2147483704" r:id="rId31"/>
    <p:sldLayoutId id="2147483705" r:id="rId32"/>
    <p:sldLayoutId id="2147483706" r:id="rId33"/>
    <p:sldLayoutId id="2147483707" r:id="rId34"/>
    <p:sldLayoutId id="2147483708" r:id="rId35"/>
    <p:sldLayoutId id="2147483709" r:id="rId36"/>
    <p:sldLayoutId id="2147483710" r:id="rId37"/>
    <p:sldLayoutId id="2147483711" r:id="rId38"/>
    <p:sldLayoutId id="2147483712" r:id="rId39"/>
    <p:sldLayoutId id="2147483713" r:id="rId40"/>
    <p:sldLayoutId id="2147483714" r:id="rId41"/>
    <p:sldLayoutId id="2147483715" r:id="rId42"/>
    <p:sldLayoutId id="2147483716" r:id="rId43"/>
    <p:sldLayoutId id="2147483717" r:id="rId44"/>
    <p:sldLayoutId id="2147483718" r:id="rId45"/>
    <p:sldLayoutId id="2147483719" r:id="rId46"/>
    <p:sldLayoutId id="2147483720" r:id="rId47"/>
    <p:sldLayoutId id="2147483721" r:id="rId48"/>
    <p:sldLayoutId id="2147483722" r:id="rId49"/>
    <p:sldLayoutId id="2147483723" r:id="rId50"/>
    <p:sldLayoutId id="2147483724" r:id="rId51"/>
    <p:sldLayoutId id="2147483725" r:id="rId52"/>
    <p:sldLayoutId id="2147483726" r:id="rId53"/>
    <p:sldLayoutId id="2147483727" r:id="rId54"/>
    <p:sldLayoutId id="2147483728" r:id="rId55"/>
    <p:sldLayoutId id="2147483729" r:id="rId56"/>
    <p:sldLayoutId id="2147483730" r:id="rId57"/>
  </p:sldLayoutIdLst>
  <p:hf hdr="0" dt="0"/>
  <p:txStyles>
    <p:titleStyle>
      <a:lvl1pPr algn="l" defTabSz="685800" rtl="0" eaLnBrk="1" latinLnBrk="0" hangingPunct="1">
        <a:lnSpc>
          <a:spcPct val="85000"/>
        </a:lnSpc>
        <a:spcBef>
          <a:spcPts val="450"/>
        </a:spcBef>
        <a:spcAft>
          <a:spcPts val="450"/>
        </a:spcAft>
        <a:buNone/>
        <a:defRPr sz="2625" b="0" i="0" kern="1200" spc="0" baseline="0">
          <a:solidFill>
            <a:schemeClr val="accent1"/>
          </a:solidFill>
          <a:latin typeface="+mj-lt"/>
          <a:ea typeface="+mj-ea"/>
          <a:cs typeface="+mj-cs"/>
        </a:defRPr>
      </a:lvl1pPr>
    </p:titleStyle>
    <p:bodyStyle>
      <a:lvl1pPr marL="0" indent="0" algn="l" defTabSz="685800" rtl="0" eaLnBrk="1" latinLnBrk="0" hangingPunct="1">
        <a:lnSpc>
          <a:spcPct val="110000"/>
        </a:lnSpc>
        <a:spcBef>
          <a:spcPts val="450"/>
        </a:spcBef>
        <a:spcAft>
          <a:spcPts val="450"/>
        </a:spcAft>
        <a:buFont typeface="Arial" panose="020B0604020202020204" pitchFamily="34" charset="0"/>
        <a:buNone/>
        <a:tabLst/>
        <a:defRPr sz="1350" b="0" i="0" kern="1200">
          <a:solidFill>
            <a:schemeClr val="tx1"/>
          </a:solidFill>
          <a:latin typeface="+mn-lt"/>
          <a:ea typeface="+mn-ea"/>
          <a:cs typeface="+mn-cs"/>
        </a:defRPr>
      </a:lvl1pPr>
      <a:lvl2pPr marL="214313" indent="-214313" algn="l" defTabSz="685800" rtl="0" eaLnBrk="1" latinLnBrk="0" hangingPunct="1">
        <a:lnSpc>
          <a:spcPct val="110000"/>
        </a:lnSpc>
        <a:spcBef>
          <a:spcPts val="0"/>
        </a:spcBef>
        <a:spcAft>
          <a:spcPts val="450"/>
        </a:spcAft>
        <a:buFont typeface="Arial" panose="020B0604020202020204" pitchFamily="34" charset="0"/>
        <a:buChar char="•"/>
        <a:tabLst/>
        <a:defRPr sz="1350" b="0" i="0" kern="1200">
          <a:solidFill>
            <a:schemeClr val="tx1"/>
          </a:solidFill>
          <a:latin typeface="+mn-lt"/>
          <a:ea typeface="+mn-ea"/>
          <a:cs typeface="+mn-cs"/>
        </a:defRPr>
      </a:lvl2pPr>
      <a:lvl3pPr marL="428625" indent="-214313" algn="l" defTabSz="685800" rtl="0" eaLnBrk="1" latinLnBrk="0" hangingPunct="1">
        <a:lnSpc>
          <a:spcPct val="110000"/>
        </a:lnSpc>
        <a:spcBef>
          <a:spcPts val="0"/>
        </a:spcBef>
        <a:spcAft>
          <a:spcPts val="450"/>
        </a:spcAft>
        <a:buFont typeface="Arial" panose="020B0604020202020204" pitchFamily="34" charset="0"/>
        <a:buChar char="•"/>
        <a:tabLst/>
        <a:defRPr sz="1200" b="0" i="0" kern="1200">
          <a:solidFill>
            <a:schemeClr val="tx1"/>
          </a:solidFill>
          <a:latin typeface="+mn-lt"/>
          <a:ea typeface="+mn-ea"/>
          <a:cs typeface="+mn-cs"/>
        </a:defRPr>
      </a:lvl3pPr>
      <a:lvl4pPr marL="642600" indent="-214313" algn="l" defTabSz="685800" rtl="0" eaLnBrk="1" latinLnBrk="0" hangingPunct="1">
        <a:lnSpc>
          <a:spcPct val="110000"/>
        </a:lnSpc>
        <a:spcBef>
          <a:spcPts val="0"/>
        </a:spcBef>
        <a:spcAft>
          <a:spcPts val="450"/>
        </a:spcAft>
        <a:buFont typeface="Arial" panose="020B0604020202020204" pitchFamily="34" charset="0"/>
        <a:buChar char="•"/>
        <a:tabLst/>
        <a:defRPr sz="1200" b="0" i="0" kern="1200">
          <a:solidFill>
            <a:schemeClr val="tx1"/>
          </a:solidFill>
          <a:latin typeface="+mn-lt"/>
          <a:ea typeface="+mn-ea"/>
          <a:cs typeface="+mn-cs"/>
        </a:defRPr>
      </a:lvl4pPr>
      <a:lvl5pPr marL="0" indent="0" algn="l" defTabSz="685800" rtl="0" eaLnBrk="1" latinLnBrk="0" hangingPunct="1">
        <a:lnSpc>
          <a:spcPct val="110000"/>
        </a:lnSpc>
        <a:spcBef>
          <a:spcPts val="450"/>
        </a:spcBef>
        <a:spcAft>
          <a:spcPts val="450"/>
        </a:spcAft>
        <a:buFont typeface="Arial" panose="020B0604020202020204" pitchFamily="34" charset="0"/>
        <a:buNone/>
        <a:tabLst/>
        <a:defRPr sz="600" b="0" i="0" kern="1200">
          <a:solidFill>
            <a:schemeClr val="tx1"/>
          </a:solidFill>
          <a:latin typeface="+mn-lt"/>
          <a:ea typeface="+mn-ea"/>
          <a:cs typeface="+mn-cs"/>
        </a:defRPr>
      </a:lvl5pPr>
      <a:lvl6pPr marL="0" indent="0" algn="l" defTabSz="685800" rtl="0" eaLnBrk="1" latinLnBrk="0" hangingPunct="1">
        <a:lnSpc>
          <a:spcPct val="90000"/>
        </a:lnSpc>
        <a:spcBef>
          <a:spcPts val="450"/>
        </a:spcBef>
        <a:spcAft>
          <a:spcPts val="450"/>
        </a:spcAft>
        <a:buFont typeface="Arial" panose="020B0604020202020204" pitchFamily="34" charset="0"/>
        <a:buNone/>
        <a:defRPr lang="en-GB" sz="1350" b="0" i="0" kern="1200" dirty="0" smtClean="0">
          <a:solidFill>
            <a:schemeClr val="tx1"/>
          </a:solidFill>
          <a:latin typeface="+mn-lt"/>
          <a:ea typeface="+mn-ea"/>
          <a:cs typeface="+mn-cs"/>
        </a:defRPr>
      </a:lvl6pPr>
      <a:lvl7pPr marL="0" indent="0" algn="l" defTabSz="685800" rtl="0" eaLnBrk="1" latinLnBrk="0" hangingPunct="1">
        <a:lnSpc>
          <a:spcPct val="90000"/>
        </a:lnSpc>
        <a:spcBef>
          <a:spcPts val="450"/>
        </a:spcBef>
        <a:spcAft>
          <a:spcPts val="450"/>
        </a:spcAft>
        <a:buFont typeface="Arial" panose="020B0604020202020204" pitchFamily="34" charset="0"/>
        <a:buNone/>
        <a:defRPr lang="en-GB" sz="1350" b="0" i="0" kern="1200" dirty="0" smtClean="0">
          <a:solidFill>
            <a:schemeClr val="tx1"/>
          </a:solidFill>
          <a:latin typeface="+mn-lt"/>
          <a:ea typeface="+mn-ea"/>
          <a:cs typeface="+mn-cs"/>
        </a:defRPr>
      </a:lvl7pPr>
      <a:lvl8pPr marL="0" indent="0" algn="l" defTabSz="685800" rtl="0" eaLnBrk="1" latinLnBrk="0" hangingPunct="1">
        <a:lnSpc>
          <a:spcPct val="90000"/>
        </a:lnSpc>
        <a:spcBef>
          <a:spcPts val="450"/>
        </a:spcBef>
        <a:spcAft>
          <a:spcPts val="450"/>
        </a:spcAft>
        <a:buFont typeface="Arial" panose="020B0604020202020204" pitchFamily="34" charset="0"/>
        <a:buNone/>
        <a:defRPr lang="en-GB" sz="1350" b="0" i="0" kern="1200" dirty="0">
          <a:solidFill>
            <a:schemeClr val="tx1"/>
          </a:solidFill>
          <a:latin typeface="+mn-lt"/>
          <a:ea typeface="+mn-ea"/>
          <a:cs typeface="+mn-cs"/>
        </a:defRPr>
      </a:lvl8pPr>
      <a:lvl9pPr marL="0" indent="0" algn="l" defTabSz="685800" rtl="0" eaLnBrk="1" latinLnBrk="0" hangingPunct="1">
        <a:lnSpc>
          <a:spcPct val="90000"/>
        </a:lnSpc>
        <a:spcBef>
          <a:spcPts val="450"/>
        </a:spcBef>
        <a:spcAft>
          <a:spcPts val="450"/>
        </a:spcAft>
        <a:buFont typeface="Arial" panose="020B0604020202020204" pitchFamily="34" charset="0"/>
        <a:buNone/>
        <a:defRPr sz="1350" b="0" i="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78">
          <p15:clr>
            <a:srgbClr val="FDE53C"/>
          </p15:clr>
        </p15:guide>
        <p15:guide id="2" pos="181">
          <p15:clr>
            <a:srgbClr val="FDE53C"/>
          </p15:clr>
        </p15:guide>
        <p15:guide id="3" pos="708">
          <p15:clr>
            <a:srgbClr val="FDE53C"/>
          </p15:clr>
        </p15:guide>
        <p15:guide id="4" pos="798">
          <p15:clr>
            <a:srgbClr val="FDE53C"/>
          </p15:clr>
        </p15:guide>
        <p15:guide id="5" pos="1325">
          <p15:clr>
            <a:srgbClr val="FDE53C"/>
          </p15:clr>
        </p15:guide>
        <p15:guide id="6" pos="1416">
          <p15:clr>
            <a:srgbClr val="FDE53C"/>
          </p15:clr>
        </p15:guide>
        <p15:guide id="7" pos="1942">
          <p15:clr>
            <a:srgbClr val="FDE53C"/>
          </p15:clr>
        </p15:guide>
        <p15:guide id="8" pos="2032">
          <p15:clr>
            <a:srgbClr val="FDE53C"/>
          </p15:clr>
        </p15:guide>
        <p15:guide id="9" pos="2559">
          <p15:clr>
            <a:srgbClr val="FDE53C"/>
          </p15:clr>
        </p15:guide>
        <p15:guide id="10" pos="2650">
          <p15:clr>
            <a:srgbClr val="FDE53C"/>
          </p15:clr>
        </p15:guide>
        <p15:guide id="11" pos="3176">
          <p15:clr>
            <a:srgbClr val="FDE53C"/>
          </p15:clr>
        </p15:guide>
        <p15:guide id="12" pos="3264">
          <p15:clr>
            <a:srgbClr val="FDE53C"/>
          </p15:clr>
        </p15:guide>
        <p15:guide id="13" pos="3793">
          <p15:clr>
            <a:srgbClr val="FDE53C"/>
          </p15:clr>
        </p15:guide>
        <p15:guide id="14" pos="3884">
          <p15:clr>
            <a:srgbClr val="FDE53C"/>
          </p15:clr>
        </p15:guide>
        <p15:guide id="15" pos="4411">
          <p15:clr>
            <a:srgbClr val="FDE53C"/>
          </p15:clr>
        </p15:guide>
        <p15:guide id="16" pos="4501">
          <p15:clr>
            <a:srgbClr val="FDE53C"/>
          </p15:clr>
        </p15:guide>
        <p15:guide id="17" pos="5028">
          <p15:clr>
            <a:srgbClr val="FDE53C"/>
          </p15:clr>
        </p15:guide>
        <p15:guide id="18" pos="5118">
          <p15:clr>
            <a:srgbClr val="FDE53C"/>
          </p15:clr>
        </p15:guide>
        <p15:guide id="19" pos="5645">
          <p15:clr>
            <a:srgbClr val="FDE53C"/>
          </p15:clr>
        </p15:guide>
        <p15:guide id="20" pos="5735">
          <p15:clr>
            <a:srgbClr val="FDE53C"/>
          </p15:clr>
        </p15:guide>
        <p15:guide id="21" pos="6262">
          <p15:clr>
            <a:srgbClr val="FDE53C"/>
          </p15:clr>
        </p15:guide>
        <p15:guide id="22" pos="6352">
          <p15:clr>
            <a:srgbClr val="FDE53C"/>
          </p15:clr>
        </p15:guide>
        <p15:guide id="23" pos="6879">
          <p15:clr>
            <a:srgbClr val="FDE53C"/>
          </p15:clr>
        </p15:guide>
        <p15:guide id="24" pos="6970">
          <p15:clr>
            <a:srgbClr val="FDE53C"/>
          </p15:clr>
        </p15:guide>
        <p15:guide id="25" pos="7496">
          <p15:clr>
            <a:srgbClr val="FDE53C"/>
          </p15:clr>
        </p15:guide>
        <p15:guide id="28" orient="horz" pos="1382">
          <p15:clr>
            <a:srgbClr val="FDE53C"/>
          </p15:clr>
        </p15:guide>
        <p15:guide id="29" orient="horz" pos="1473">
          <p15:clr>
            <a:srgbClr val="FDE53C"/>
          </p15:clr>
        </p15:guide>
        <p15:guide id="30" orient="horz" pos="2024">
          <p15:clr>
            <a:srgbClr val="FDE53C"/>
          </p15:clr>
        </p15:guide>
        <p15:guide id="31" orient="horz" pos="2115">
          <p15:clr>
            <a:srgbClr val="FDE53C"/>
          </p15:clr>
        </p15:guide>
        <p15:guide id="32" orient="horz" pos="2666">
          <p15:clr>
            <a:srgbClr val="FDE53C"/>
          </p15:clr>
        </p15:guide>
        <p15:guide id="33" orient="horz" pos="2757">
          <p15:clr>
            <a:srgbClr val="FDE53C"/>
          </p15:clr>
        </p15:guide>
        <p15:guide id="34" orient="horz" pos="3308">
          <p15:clr>
            <a:srgbClr val="FDE53C"/>
          </p15:clr>
        </p15:guide>
        <p15:guide id="35" orient="horz" pos="3398">
          <p15:clr>
            <a:srgbClr val="FDE53C"/>
          </p15:clr>
        </p15:guide>
        <p15:guide id="36" orient="horz" pos="3954">
          <p15:clr>
            <a:srgbClr val="FDE53C"/>
          </p15:clr>
        </p15:guide>
        <p15:guide id="37" orient="horz" pos="4044">
          <p15:clr>
            <a:srgbClr val="FDE53C"/>
          </p15:clr>
        </p15:guide>
        <p15:guide id="38" orient="horz" pos="4131">
          <p15:clr>
            <a:srgbClr val="FDE53C"/>
          </p15:clr>
        </p15:guide>
        <p15:guide id="39" orient="horz" pos="738">
          <p15:clr>
            <a:srgbClr val="FDE53C"/>
          </p15:clr>
        </p15:guide>
        <p15:guide id="40" orient="horz" pos="828">
          <p15:clr>
            <a:srgbClr val="FDE53C"/>
          </p15:clr>
        </p15:guide>
        <p15:guide id="41" orient="horz" pos="1060">
          <p15:clr>
            <a:srgbClr val="FDE53C"/>
          </p15:clr>
        </p15:guide>
        <p15:guide id="42" orient="horz" pos="1148">
          <p15:clr>
            <a:srgbClr val="FDE53C"/>
          </p15:clr>
        </p15:guide>
        <p15:guide id="43" orient="horz" pos="1702">
          <p15:clr>
            <a:srgbClr val="FDE53C"/>
          </p15:clr>
        </p15:guide>
        <p15:guide id="44" orient="horz" pos="1794">
          <p15:clr>
            <a:srgbClr val="FDE53C"/>
          </p15:clr>
        </p15:guide>
        <p15:guide id="45" orient="horz" pos="2346">
          <p15:clr>
            <a:srgbClr val="FDE53C"/>
          </p15:clr>
        </p15:guide>
        <p15:guide id="46" orient="horz" pos="2436">
          <p15:clr>
            <a:srgbClr val="FDE53C"/>
          </p15:clr>
        </p15:guide>
        <p15:guide id="47" orient="horz" pos="2990">
          <p15:clr>
            <a:srgbClr val="FDE53C"/>
          </p15:clr>
        </p15:guide>
        <p15:guide id="48" orient="horz" pos="3080">
          <p15:clr>
            <a:srgbClr val="FDE53C"/>
          </p15:clr>
        </p15:guide>
        <p15:guide id="49" orient="horz" pos="3632">
          <p15:clr>
            <a:srgbClr val="FDE53C"/>
          </p15:clr>
        </p15:guide>
        <p15:guide id="50" orient="horz" pos="3722">
          <p15:clr>
            <a:srgbClr val="FDE53C"/>
          </p15:clr>
        </p15:guide>
        <p15:guide id="51" orient="horz" pos="380">
          <p15:clr>
            <a:srgbClr val="547EBF"/>
          </p15:clr>
        </p15:guide>
        <p15:guide id="52" pos="7172">
          <p15:clr>
            <a:srgbClr val="547EBF"/>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 Target="slide2.xml"/><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slide" Target="slide2.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emf"/></Relationships>
</file>

<file path=ppt/slides/_rels/slide2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3.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customXml" Target="../ink/ink1.xml"/><Relationship Id="rId7" Type="http://schemas.openxmlformats.org/officeDocument/2006/relationships/customXml" Target="../ink/ink4.xml"/><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customXml" Target="../ink/ink3.xml"/><Relationship Id="rId11" Type="http://schemas.openxmlformats.org/officeDocument/2006/relationships/customXml" Target="../ink/ink8.xml"/><Relationship Id="rId5" Type="http://schemas.openxmlformats.org/officeDocument/2006/relationships/customXml" Target="../ink/ink2.xml"/><Relationship Id="rId10" Type="http://schemas.openxmlformats.org/officeDocument/2006/relationships/customXml" Target="../ink/ink7.xml"/><Relationship Id="rId4" Type="http://schemas.openxmlformats.org/officeDocument/2006/relationships/image" Target="../media/image290.png"/><Relationship Id="rId9" Type="http://schemas.openxmlformats.org/officeDocument/2006/relationships/customXml" Target="../ink/ink6.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tiff"/><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slide" Target="slide12.xml"/></Relationships>
</file>

<file path=ppt/slides/_rels/slide3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44.png"/><Relationship Id="rId5" Type="http://schemas.microsoft.com/office/2007/relationships/hdphoto" Target="../media/hdphoto2.wdp"/><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8.png"/><Relationship Id="rId7"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 Id="rId4" Type="http://schemas.microsoft.com/office/2007/relationships/hdphoto" Target="../media/hdphoto3.wdp"/></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microsoft.com/office/2018/10/relationships/comments" Target="../comments/modernComment_101_0.xml"/><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slide" Target="slide5.xml"/></Relationships>
</file>

<file path=ppt/slides/_rels/slide5.xml.rels><?xml version="1.0" encoding="UTF-8" standalone="yes"?>
<Relationships xmlns="http://schemas.openxmlformats.org/package/2006/relationships"><Relationship Id="rId3" Type="http://schemas.microsoft.com/office/2018/10/relationships/comments" Target="../comments/modernComment_111_9B60591.xm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slide" Target="slide6.xml"/></Relationships>
</file>

<file path=ppt/slides/_rels/slide6.xml.rels><?xml version="1.0" encoding="UTF-8" standalone="yes"?>
<Relationships xmlns="http://schemas.openxmlformats.org/package/2006/relationships"><Relationship Id="rId3" Type="http://schemas.microsoft.com/office/2018/10/relationships/comments" Target="../comments/modernComment_102_0.xm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slide" Target="slide7.xml"/></Relationships>
</file>

<file path=ppt/slides/_rels/slide7.xml.rels><?xml version="1.0" encoding="UTF-8" standalone="yes"?>
<Relationships xmlns="http://schemas.openxmlformats.org/package/2006/relationships"><Relationship Id="rId3" Type="http://schemas.microsoft.com/office/2018/10/relationships/comments" Target="../comments/modernComment_103_0.xml"/><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slide" Target="slide8.xml"/></Relationships>
</file>

<file path=ppt/slides/_rels/slide8.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243CADE-262B-3C7D-D8AE-7CD78ABCA353}"/>
              </a:ext>
            </a:extLst>
          </p:cNvPr>
          <p:cNvSpPr txBox="1"/>
          <p:nvPr/>
        </p:nvSpPr>
        <p:spPr>
          <a:xfrm>
            <a:off x="171672" y="1016095"/>
            <a:ext cx="4400328" cy="1323439"/>
          </a:xfrm>
          <a:prstGeom prst="rect">
            <a:avLst/>
          </a:prstGeom>
          <a:noFill/>
        </p:spPr>
        <p:txBody>
          <a:bodyPr wrap="square">
            <a:spAutoFit/>
          </a:bodyPr>
          <a:lstStyle/>
          <a:p>
            <a:pPr>
              <a:defRPr sz="2400"/>
            </a:pPr>
            <a:r>
              <a:rPr sz="1600" dirty="0">
                <a:latin typeface="Johnson Display" panose="00000500000000000000" pitchFamily="50" charset="0"/>
              </a:rPr>
              <a:t>Th</a:t>
            </a:r>
            <a:r>
              <a:rPr lang="en-US" sz="1600" dirty="0">
                <a:latin typeface="Johnson Display" panose="00000500000000000000" pitchFamily="50" charset="0"/>
              </a:rPr>
              <a:t>e Pathfinder Conversation Guide </a:t>
            </a:r>
            <a:r>
              <a:rPr sz="1600" dirty="0">
                <a:latin typeface="Johnson Display" panose="00000500000000000000" pitchFamily="50" charset="0"/>
              </a:rPr>
              <a:t>will help identify your </a:t>
            </a:r>
            <a:r>
              <a:rPr lang="en-US" sz="1600" dirty="0">
                <a:latin typeface="Johnson Display" panose="00000500000000000000" pitchFamily="50" charset="0"/>
              </a:rPr>
              <a:t>customers </a:t>
            </a:r>
            <a:r>
              <a:rPr sz="1600" dirty="0">
                <a:latin typeface="Johnson Display" panose="00000500000000000000" pitchFamily="50" charset="0"/>
              </a:rPr>
              <a:t>alignment philosophy in </a:t>
            </a:r>
            <a:r>
              <a:rPr lang="en-US" sz="1600" dirty="0">
                <a:latin typeface="Johnson Display" panose="00000500000000000000" pitchFamily="50" charset="0"/>
              </a:rPr>
              <a:t>Total Knee Arthroplasty (</a:t>
            </a:r>
            <a:r>
              <a:rPr sz="1600" dirty="0">
                <a:latin typeface="Johnson Display" panose="00000500000000000000" pitchFamily="50" charset="0"/>
              </a:rPr>
              <a:t>TKA</a:t>
            </a:r>
            <a:r>
              <a:rPr lang="en-US" sz="1600" dirty="0">
                <a:latin typeface="Johnson Display" panose="00000500000000000000" pitchFamily="50" charset="0"/>
              </a:rPr>
              <a:t>)</a:t>
            </a:r>
            <a:r>
              <a:rPr sz="1600" dirty="0">
                <a:latin typeface="Johnson Display" panose="00000500000000000000" pitchFamily="50" charset="0"/>
              </a:rPr>
              <a:t>.</a:t>
            </a:r>
          </a:p>
          <a:p>
            <a:endParaRPr lang="en-US" sz="1600" dirty="0">
              <a:latin typeface="Johnson Display" panose="00000500000000000000" pitchFamily="50" charset="0"/>
            </a:endParaRPr>
          </a:p>
          <a:p>
            <a:r>
              <a:rPr lang="en-US" sz="1600" dirty="0">
                <a:latin typeface="Johnson Display" panose="00000500000000000000" pitchFamily="50" charset="0"/>
              </a:rPr>
              <a:t>Choose an option to get started:</a:t>
            </a:r>
            <a:endParaRPr sz="1600" dirty="0">
              <a:latin typeface="Johnson Display" panose="00000500000000000000" pitchFamily="50" charset="0"/>
            </a:endParaRPr>
          </a:p>
        </p:txBody>
      </p:sp>
      <p:sp>
        <p:nvSpPr>
          <p:cNvPr id="8" name="Rounded Rectangle 4">
            <a:hlinkClick r:id="rId2" action="ppaction://hlinksldjump"/>
            <a:extLst>
              <a:ext uri="{FF2B5EF4-FFF2-40B4-BE49-F238E27FC236}">
                <a16:creationId xmlns:a16="http://schemas.microsoft.com/office/drawing/2014/main" id="{CAFE7610-93AB-AE2E-69DC-870AA6CB71D0}"/>
              </a:ext>
            </a:extLst>
          </p:cNvPr>
          <p:cNvSpPr/>
          <p:nvPr/>
        </p:nvSpPr>
        <p:spPr>
          <a:xfrm>
            <a:off x="495412" y="2572893"/>
            <a:ext cx="2924063" cy="513207"/>
          </a:xfrm>
          <a:prstGeom prst="round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b="1" dirty="0">
                <a:latin typeface="Johnson Display" panose="00000500000000000000" pitchFamily="50" charset="0"/>
              </a:rPr>
              <a:t>Start</a:t>
            </a:r>
            <a:r>
              <a:rPr lang="en-US" b="1" dirty="0">
                <a:latin typeface="Johnson Display" panose="00000500000000000000" pitchFamily="50" charset="0"/>
              </a:rPr>
              <a:t> New Conversation</a:t>
            </a:r>
            <a:endParaRPr b="1" dirty="0">
              <a:latin typeface="Johnson Display" panose="00000500000000000000" pitchFamily="50" charset="0"/>
            </a:endParaRPr>
          </a:p>
        </p:txBody>
      </p:sp>
      <p:sp>
        <p:nvSpPr>
          <p:cNvPr id="9" name="Rounded Rectangle 4">
            <a:hlinkClick r:id="rId2" action="ppaction://hlinksldjump"/>
            <a:extLst>
              <a:ext uri="{FF2B5EF4-FFF2-40B4-BE49-F238E27FC236}">
                <a16:creationId xmlns:a16="http://schemas.microsoft.com/office/drawing/2014/main" id="{82824038-3E0C-33C3-3C49-D58A11396C66}"/>
              </a:ext>
            </a:extLst>
          </p:cNvPr>
          <p:cNvSpPr/>
          <p:nvPr/>
        </p:nvSpPr>
        <p:spPr>
          <a:xfrm>
            <a:off x="485887" y="3201543"/>
            <a:ext cx="2924063" cy="513207"/>
          </a:xfrm>
          <a:prstGeom prst="round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b="1" dirty="0">
                <a:latin typeface="Johnson Display" panose="00000500000000000000" pitchFamily="50" charset="0"/>
              </a:rPr>
              <a:t>Start</a:t>
            </a:r>
            <a:r>
              <a:rPr lang="en-US" b="1" dirty="0">
                <a:latin typeface="Johnson Display" panose="00000500000000000000" pitchFamily="50" charset="0"/>
              </a:rPr>
              <a:t> New Conversation</a:t>
            </a:r>
            <a:endParaRPr b="1" dirty="0">
              <a:latin typeface="Johnson Display" panose="00000500000000000000" pitchFamily="50" charset="0"/>
            </a:endParaRPr>
          </a:p>
        </p:txBody>
      </p:sp>
    </p:spTree>
    <p:extLst>
      <p:ext uri="{BB962C8B-B14F-4D97-AF65-F5344CB8AC3E}">
        <p14:creationId xmlns:p14="http://schemas.microsoft.com/office/powerpoint/2010/main" val="3828383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0584" y="182880"/>
            <a:ext cx="9299448" cy="1077218"/>
          </a:xfrm>
          <a:prstGeom prst="rect">
            <a:avLst/>
          </a:prstGeom>
          <a:noFill/>
        </p:spPr>
        <p:txBody>
          <a:bodyPr wrap="square">
            <a:spAutoFit/>
          </a:bodyPr>
          <a:lstStyle/>
          <a:p>
            <a:pPr>
              <a:defRPr sz="3200"/>
            </a:pPr>
            <a:r>
              <a:rPr>
                <a:latin typeface="Johnson Display" panose="00000500000000000000" pitchFamily="50" charset="0"/>
              </a:rPr>
              <a:t>Do you apply coronal boundaries (limits to deviation)?</a:t>
            </a:r>
          </a:p>
        </p:txBody>
      </p:sp>
      <p:sp>
        <p:nvSpPr>
          <p:cNvPr id="4" name="TextBox 3"/>
          <p:cNvSpPr txBox="1"/>
          <p:nvPr/>
        </p:nvSpPr>
        <p:spPr>
          <a:xfrm>
            <a:off x="100584" y="1328112"/>
            <a:ext cx="2613216" cy="461665"/>
          </a:xfrm>
          <a:prstGeom prst="rect">
            <a:avLst/>
          </a:prstGeom>
          <a:noFill/>
        </p:spPr>
        <p:txBody>
          <a:bodyPr wrap="none">
            <a:spAutoFit/>
          </a:bodyPr>
          <a:lstStyle/>
          <a:p>
            <a:pPr>
              <a:defRPr sz="2400"/>
            </a:pPr>
            <a:r>
              <a:rPr>
                <a:latin typeface="Johnson Display" panose="00000500000000000000" pitchFamily="50" charset="0"/>
              </a:rPr>
              <a:t>Select one option:</a:t>
            </a:r>
          </a:p>
        </p:txBody>
      </p:sp>
      <p:sp>
        <p:nvSpPr>
          <p:cNvPr id="5" name="Rounded Rectangle 4">
            <a:hlinkClick r:id="rId3" action="ppaction://hlinksldjump"/>
          </p:cNvPr>
          <p:cNvSpPr/>
          <p:nvPr/>
        </p:nvSpPr>
        <p:spPr>
          <a:xfrm>
            <a:off x="215462" y="2468880"/>
            <a:ext cx="7315200" cy="731520"/>
          </a:xfrm>
          <a:prstGeom prst="round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a:latin typeface="Johnson Display" panose="00000500000000000000" pitchFamily="50" charset="0"/>
              </a:rPr>
              <a:t>Yes</a:t>
            </a:r>
          </a:p>
        </p:txBody>
      </p:sp>
      <p:sp>
        <p:nvSpPr>
          <p:cNvPr id="6" name="Rounded Rectangle 5">
            <a:hlinkClick r:id="rId3" action="ppaction://hlinksldjump"/>
          </p:cNvPr>
          <p:cNvSpPr/>
          <p:nvPr/>
        </p:nvSpPr>
        <p:spPr>
          <a:xfrm>
            <a:off x="215462" y="3383280"/>
            <a:ext cx="7315200" cy="731520"/>
          </a:xfrm>
          <a:prstGeom prst="round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a:latin typeface="Johnson Display" panose="00000500000000000000" pitchFamily="50" charset="0"/>
              </a:rPr>
              <a:t>No</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525E9-F15F-40CF-0509-7F7A3C94F203}"/>
              </a:ext>
            </a:extLst>
          </p:cNvPr>
          <p:cNvSpPr>
            <a:spLocks noGrp="1"/>
          </p:cNvSpPr>
          <p:nvPr>
            <p:ph type="title" idx="4294967295"/>
          </p:nvPr>
        </p:nvSpPr>
        <p:spPr>
          <a:xfrm>
            <a:off x="457200" y="2387217"/>
            <a:ext cx="8229600" cy="1143000"/>
          </a:xfrm>
        </p:spPr>
        <p:txBody>
          <a:bodyPr>
            <a:normAutofit fontScale="90000"/>
          </a:bodyPr>
          <a:lstStyle/>
          <a:p>
            <a:r>
              <a:rPr lang="en-US" b="1">
                <a:solidFill>
                  <a:srgbClr val="FF0000"/>
                </a:solidFill>
              </a:rPr>
              <a:t>Determining suggested TKA alignment philosophy…</a:t>
            </a:r>
          </a:p>
        </p:txBody>
      </p:sp>
    </p:spTree>
    <p:extLst>
      <p:ext uri="{BB962C8B-B14F-4D97-AF65-F5344CB8AC3E}">
        <p14:creationId xmlns:p14="http://schemas.microsoft.com/office/powerpoint/2010/main" val="12364405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82880"/>
            <a:ext cx="5009705" cy="584775"/>
          </a:xfrm>
          <a:prstGeom prst="rect">
            <a:avLst/>
          </a:prstGeom>
          <a:noFill/>
        </p:spPr>
        <p:txBody>
          <a:bodyPr wrap="none">
            <a:spAutoFit/>
          </a:bodyPr>
          <a:lstStyle/>
          <a:p>
            <a:pPr>
              <a:defRPr sz="3200"/>
            </a:pPr>
            <a:r>
              <a:rPr>
                <a:latin typeface="Johnson Display" panose="00000500000000000000" pitchFamily="50" charset="0"/>
              </a:rPr>
              <a:t>Mechanical Alignment (MA)</a:t>
            </a:r>
          </a:p>
        </p:txBody>
      </p:sp>
      <p:sp>
        <p:nvSpPr>
          <p:cNvPr id="4" name="TextBox 3"/>
          <p:cNvSpPr txBox="1"/>
          <p:nvPr/>
        </p:nvSpPr>
        <p:spPr>
          <a:xfrm>
            <a:off x="457200" y="1097280"/>
            <a:ext cx="7204216" cy="461665"/>
          </a:xfrm>
          <a:prstGeom prst="rect">
            <a:avLst/>
          </a:prstGeom>
          <a:noFill/>
        </p:spPr>
        <p:txBody>
          <a:bodyPr wrap="none">
            <a:spAutoFit/>
          </a:bodyPr>
          <a:lstStyle/>
          <a:p>
            <a:pPr>
              <a:defRPr sz="2400"/>
            </a:pPr>
            <a:r>
              <a:rPr>
                <a:latin typeface="Johnson Display" panose="00000500000000000000" pitchFamily="50" charset="0"/>
              </a:rPr>
              <a:t>Your approach suggests: Mechanical Alignment (MA)</a:t>
            </a:r>
          </a:p>
        </p:txBody>
      </p:sp>
      <p:sp>
        <p:nvSpPr>
          <p:cNvPr id="5" name="Rounded Rectangle 4">
            <a:hlinkClick r:id="rId2" action="ppaction://hlinksldjump"/>
          </p:cNvPr>
          <p:cNvSpPr/>
          <p:nvPr/>
        </p:nvSpPr>
        <p:spPr>
          <a:xfrm>
            <a:off x="457200" y="2286000"/>
            <a:ext cx="4572000" cy="731520"/>
          </a:xfrm>
          <a:prstGeom prst="round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a:latin typeface="Johnson Display" panose="00000500000000000000" pitchFamily="50" charset="0"/>
              </a:rPr>
              <a:t>Restart</a:t>
            </a:r>
          </a:p>
        </p:txBody>
      </p:sp>
      <p:sp>
        <p:nvSpPr>
          <p:cNvPr id="7" name="TextBox 6">
            <a:extLst>
              <a:ext uri="{FF2B5EF4-FFF2-40B4-BE49-F238E27FC236}">
                <a16:creationId xmlns:a16="http://schemas.microsoft.com/office/drawing/2014/main" id="{BD8970DE-766F-EC38-CA44-A197968957F6}"/>
              </a:ext>
            </a:extLst>
          </p:cNvPr>
          <p:cNvSpPr txBox="1"/>
          <p:nvPr/>
        </p:nvSpPr>
        <p:spPr>
          <a:xfrm>
            <a:off x="457200" y="3421851"/>
            <a:ext cx="4572000" cy="2739211"/>
          </a:xfrm>
          <a:prstGeom prst="rect">
            <a:avLst/>
          </a:prstGeom>
          <a:noFill/>
          <a:ln>
            <a:noFill/>
          </a:ln>
        </p:spPr>
        <p:txBody>
          <a:bodyPr wrap="square">
            <a:spAutoFit/>
          </a:bodyPr>
          <a:lstStyle/>
          <a:p>
            <a:endParaRPr lang="en-US" sz="2800" b="0" i="0" u="none" strike="noStrike" baseline="0">
              <a:solidFill>
                <a:srgbClr val="000000"/>
              </a:solidFill>
              <a:latin typeface="J&amp;J Circular Light"/>
            </a:endParaRPr>
          </a:p>
          <a:p>
            <a:pPr marR="134700"/>
            <a:r>
              <a:rPr lang="en-US" sz="1800" b="0" i="0" u="none" strike="noStrike" baseline="0">
                <a:latin typeface="J&amp;J Circular Light"/>
              </a:rPr>
              <a:t>Mechanical Alignment with balancing starts off with standard mechanical alignment that aims for a neutral HKA. The femur position is then adjusted to balance flexion and extension gaps. The tibia proximal resection depths are then adjusted if needed. This technique prioritizes minimizing femur and tibia deviation from neutral</a:t>
            </a:r>
            <a:r>
              <a:rPr lang="en-US" sz="1800" b="0" i="0" u="none" strike="noStrike" baseline="0">
                <a:solidFill>
                  <a:srgbClr val="616369"/>
                </a:solidFill>
                <a:latin typeface="J&amp;J Circular Light"/>
              </a:rPr>
              <a:t>.</a:t>
            </a:r>
            <a:endParaRPr lang="en-US"/>
          </a:p>
        </p:txBody>
      </p:sp>
      <p:pic>
        <p:nvPicPr>
          <p:cNvPr id="12" name="Picture 11" descr="A bone with a red dot&#10;&#10;AI-generated content may be incorrect.">
            <a:extLst>
              <a:ext uri="{FF2B5EF4-FFF2-40B4-BE49-F238E27FC236}">
                <a16:creationId xmlns:a16="http://schemas.microsoft.com/office/drawing/2014/main" id="{191AA666-D1FE-9E25-B342-C6D465FEF555}"/>
              </a:ext>
            </a:extLst>
          </p:cNvPr>
          <p:cNvPicPr>
            <a:picLocks noChangeAspect="1"/>
          </p:cNvPicPr>
          <p:nvPr/>
        </p:nvPicPr>
        <p:blipFill>
          <a:blip r:embed="rId3"/>
          <a:stretch>
            <a:fillRect/>
          </a:stretch>
        </p:blipFill>
        <p:spPr>
          <a:xfrm>
            <a:off x="6982472" y="182880"/>
            <a:ext cx="1972429" cy="646722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4048" y="182880"/>
            <a:ext cx="4709944" cy="584775"/>
          </a:xfrm>
          <a:prstGeom prst="rect">
            <a:avLst/>
          </a:prstGeom>
          <a:noFill/>
        </p:spPr>
        <p:txBody>
          <a:bodyPr wrap="none">
            <a:spAutoFit/>
          </a:bodyPr>
          <a:lstStyle/>
          <a:p>
            <a:pPr>
              <a:defRPr sz="3200"/>
            </a:pPr>
            <a:r>
              <a:rPr>
                <a:latin typeface="Johnson Display" panose="00000500000000000000" pitchFamily="50" charset="0"/>
              </a:rPr>
              <a:t>Kinematic Alignment (KA)</a:t>
            </a:r>
          </a:p>
        </p:txBody>
      </p:sp>
      <p:sp>
        <p:nvSpPr>
          <p:cNvPr id="4" name="TextBox 3"/>
          <p:cNvSpPr txBox="1"/>
          <p:nvPr/>
        </p:nvSpPr>
        <p:spPr>
          <a:xfrm>
            <a:off x="384048" y="1097280"/>
            <a:ext cx="6973384" cy="461665"/>
          </a:xfrm>
          <a:prstGeom prst="rect">
            <a:avLst/>
          </a:prstGeom>
          <a:noFill/>
        </p:spPr>
        <p:txBody>
          <a:bodyPr wrap="none">
            <a:spAutoFit/>
          </a:bodyPr>
          <a:lstStyle/>
          <a:p>
            <a:pPr>
              <a:defRPr sz="2400"/>
            </a:pPr>
            <a:r>
              <a:rPr>
                <a:latin typeface="Johnson Display" panose="00000500000000000000" pitchFamily="50" charset="0"/>
              </a:rPr>
              <a:t>Your approach suggests: Kinematic Alignment (KA)</a:t>
            </a:r>
          </a:p>
        </p:txBody>
      </p:sp>
      <p:sp>
        <p:nvSpPr>
          <p:cNvPr id="5" name="Rounded Rectangle 4">
            <a:hlinkClick r:id="rId3" action="ppaction://hlinksldjump"/>
          </p:cNvPr>
          <p:cNvSpPr/>
          <p:nvPr/>
        </p:nvSpPr>
        <p:spPr>
          <a:xfrm>
            <a:off x="457201" y="2286000"/>
            <a:ext cx="4158072" cy="731520"/>
          </a:xfrm>
          <a:prstGeom prst="round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a:solidFill>
                  <a:schemeClr val="bg1"/>
                </a:solidFill>
                <a:latin typeface="Johnson Display" panose="00000500000000000000" pitchFamily="50" charset="0"/>
              </a:rPr>
              <a:t>Restart</a:t>
            </a:r>
          </a:p>
        </p:txBody>
      </p:sp>
      <p:sp>
        <p:nvSpPr>
          <p:cNvPr id="7" name="TextBox 6">
            <a:extLst>
              <a:ext uri="{FF2B5EF4-FFF2-40B4-BE49-F238E27FC236}">
                <a16:creationId xmlns:a16="http://schemas.microsoft.com/office/drawing/2014/main" id="{A1B76532-8E1A-C9C2-28A9-D5C87079DB41}"/>
              </a:ext>
            </a:extLst>
          </p:cNvPr>
          <p:cNvSpPr txBox="1"/>
          <p:nvPr/>
        </p:nvSpPr>
        <p:spPr>
          <a:xfrm>
            <a:off x="384048" y="3302979"/>
            <a:ext cx="4572000" cy="2185214"/>
          </a:xfrm>
          <a:prstGeom prst="rect">
            <a:avLst/>
          </a:prstGeom>
          <a:noFill/>
        </p:spPr>
        <p:txBody>
          <a:bodyPr wrap="square">
            <a:spAutoFit/>
          </a:bodyPr>
          <a:lstStyle/>
          <a:p>
            <a:pPr algn="ctr"/>
            <a:endParaRPr lang="en-US" sz="2800" b="0" i="0" u="none" strike="noStrike" baseline="0">
              <a:latin typeface="J&amp;J Circular Light"/>
            </a:endParaRPr>
          </a:p>
          <a:p>
            <a:pPr marR="133590"/>
            <a:r>
              <a:rPr lang="en-US" sz="1800" b="0" i="0" u="none" strike="noStrike" baseline="0">
                <a:latin typeface="J&amp;J Circular Light"/>
              </a:rPr>
              <a:t>Kinematic Alignment prioritizes restoring the native joint line. The femur is resurfaced first. Next, the tibia is resurfaced. Femoral and tibial resection depths are planned as the implant thickness minus the estimated cartilage and bone wear values. </a:t>
            </a:r>
            <a:endParaRPr lang="en-US"/>
          </a:p>
        </p:txBody>
      </p:sp>
      <p:grpSp>
        <p:nvGrpSpPr>
          <p:cNvPr id="8" name="Group 7">
            <a:extLst>
              <a:ext uri="{FF2B5EF4-FFF2-40B4-BE49-F238E27FC236}">
                <a16:creationId xmlns:a16="http://schemas.microsoft.com/office/drawing/2014/main" id="{20C4292F-B595-69ED-49A6-65FF900C2335}"/>
              </a:ext>
            </a:extLst>
          </p:cNvPr>
          <p:cNvGrpSpPr/>
          <p:nvPr/>
        </p:nvGrpSpPr>
        <p:grpSpPr>
          <a:xfrm>
            <a:off x="6076398" y="-173736"/>
            <a:ext cx="3502756" cy="7006211"/>
            <a:chOff x="392338" y="1480695"/>
            <a:chExt cx="2463800" cy="4497675"/>
          </a:xfrm>
        </p:grpSpPr>
        <p:pic>
          <p:nvPicPr>
            <p:cNvPr id="9" name="Picture 8">
              <a:extLst>
                <a:ext uri="{FF2B5EF4-FFF2-40B4-BE49-F238E27FC236}">
                  <a16:creationId xmlns:a16="http://schemas.microsoft.com/office/drawing/2014/main" id="{47F536A3-2ED5-589A-6A11-91E65E2A09C5}"/>
                </a:ext>
              </a:extLst>
            </p:cNvPr>
            <p:cNvPicPr>
              <a:picLocks noChangeAspect="1"/>
            </p:cNvPicPr>
            <p:nvPr/>
          </p:nvPicPr>
          <p:blipFill rotWithShape="1">
            <a:blip r:embed="rId4"/>
            <a:srcRect b="14881"/>
            <a:stretch/>
          </p:blipFill>
          <p:spPr>
            <a:xfrm rot="21343256">
              <a:off x="392338" y="1480695"/>
              <a:ext cx="2463800" cy="2389045"/>
            </a:xfrm>
            <a:prstGeom prst="rect">
              <a:avLst/>
            </a:prstGeom>
          </p:spPr>
        </p:pic>
        <p:pic>
          <p:nvPicPr>
            <p:cNvPr id="10" name="Picture 9">
              <a:extLst>
                <a:ext uri="{FF2B5EF4-FFF2-40B4-BE49-F238E27FC236}">
                  <a16:creationId xmlns:a16="http://schemas.microsoft.com/office/drawing/2014/main" id="{CFDF1E23-4EB9-9EBC-1AC4-5A5D469479CC}"/>
                </a:ext>
              </a:extLst>
            </p:cNvPr>
            <p:cNvPicPr>
              <a:picLocks noChangeAspect="1"/>
            </p:cNvPicPr>
            <p:nvPr/>
          </p:nvPicPr>
          <p:blipFill rotWithShape="1">
            <a:blip r:embed="rId5"/>
            <a:srcRect t="45967" b="10517"/>
            <a:stretch/>
          </p:blipFill>
          <p:spPr>
            <a:xfrm>
              <a:off x="507191" y="3823012"/>
              <a:ext cx="2285999" cy="2155358"/>
            </a:xfrm>
            <a:prstGeom prst="rect">
              <a:avLst/>
            </a:prstGeom>
          </p:spPr>
        </p:pic>
        <p:cxnSp>
          <p:nvCxnSpPr>
            <p:cNvPr id="11" name="Straight Connector 10">
              <a:extLst>
                <a:ext uri="{FF2B5EF4-FFF2-40B4-BE49-F238E27FC236}">
                  <a16:creationId xmlns:a16="http://schemas.microsoft.com/office/drawing/2014/main" id="{925A4D7E-C35D-559D-1553-F648590235CC}"/>
                </a:ext>
              </a:extLst>
            </p:cNvPr>
            <p:cNvCxnSpPr>
              <a:cxnSpLocks/>
            </p:cNvCxnSpPr>
            <p:nvPr/>
          </p:nvCxnSpPr>
          <p:spPr>
            <a:xfrm flipH="1" flipV="1">
              <a:off x="1697118" y="3968864"/>
              <a:ext cx="323060" cy="1988029"/>
            </a:xfrm>
            <a:prstGeom prst="line">
              <a:avLst/>
            </a:prstGeom>
            <a:noFill/>
            <a:ln w="6350" cap="flat" cmpd="sng" algn="ctr">
              <a:solidFill>
                <a:srgbClr val="4472C4"/>
              </a:solidFill>
              <a:prstDash val="dash"/>
              <a:miter lim="800000"/>
            </a:ln>
            <a:effectLst/>
          </p:spPr>
        </p:cxnSp>
        <p:cxnSp>
          <p:nvCxnSpPr>
            <p:cNvPr id="12" name="Straight Connector 11">
              <a:extLst>
                <a:ext uri="{FF2B5EF4-FFF2-40B4-BE49-F238E27FC236}">
                  <a16:creationId xmlns:a16="http://schemas.microsoft.com/office/drawing/2014/main" id="{446DC0B7-22C4-10C5-756C-9334DC0CB89C}"/>
                </a:ext>
              </a:extLst>
            </p:cNvPr>
            <p:cNvCxnSpPr>
              <a:cxnSpLocks/>
            </p:cNvCxnSpPr>
            <p:nvPr/>
          </p:nvCxnSpPr>
          <p:spPr>
            <a:xfrm flipV="1">
              <a:off x="1809548" y="1571965"/>
              <a:ext cx="383351" cy="2261458"/>
            </a:xfrm>
            <a:prstGeom prst="line">
              <a:avLst/>
            </a:prstGeom>
            <a:noFill/>
            <a:ln w="6350" cap="flat" cmpd="sng" algn="ctr">
              <a:solidFill>
                <a:srgbClr val="4472C4"/>
              </a:solidFill>
              <a:prstDash val="dash"/>
              <a:miter lim="800000"/>
            </a:ln>
            <a:effectLst/>
          </p:spPr>
        </p:cxnSp>
        <p:cxnSp>
          <p:nvCxnSpPr>
            <p:cNvPr id="13" name="Straight Connector 12">
              <a:extLst>
                <a:ext uri="{FF2B5EF4-FFF2-40B4-BE49-F238E27FC236}">
                  <a16:creationId xmlns:a16="http://schemas.microsoft.com/office/drawing/2014/main" id="{62F34B1B-B98C-92F6-A5F5-1ED0A6C2A44B}"/>
                </a:ext>
              </a:extLst>
            </p:cNvPr>
            <p:cNvCxnSpPr>
              <a:cxnSpLocks/>
            </p:cNvCxnSpPr>
            <p:nvPr/>
          </p:nvCxnSpPr>
          <p:spPr>
            <a:xfrm flipV="1">
              <a:off x="1709252" y="1576980"/>
              <a:ext cx="32303" cy="2279335"/>
            </a:xfrm>
            <a:prstGeom prst="line">
              <a:avLst/>
            </a:prstGeom>
            <a:noFill/>
            <a:ln w="9525" cap="flat" cmpd="sng" algn="ctr">
              <a:solidFill>
                <a:sysClr val="windowText" lastClr="000000"/>
              </a:solidFill>
              <a:prstDash val="dash"/>
              <a:miter lim="800000"/>
            </a:ln>
            <a:effectLst/>
          </p:spPr>
        </p:cxnSp>
        <p:cxnSp>
          <p:nvCxnSpPr>
            <p:cNvPr id="14" name="Straight Connector 13">
              <a:extLst>
                <a:ext uri="{FF2B5EF4-FFF2-40B4-BE49-F238E27FC236}">
                  <a16:creationId xmlns:a16="http://schemas.microsoft.com/office/drawing/2014/main" id="{190AFEE1-CD5F-53F1-66D3-C3A9EEF3B823}"/>
                </a:ext>
              </a:extLst>
            </p:cNvPr>
            <p:cNvCxnSpPr>
              <a:cxnSpLocks/>
            </p:cNvCxnSpPr>
            <p:nvPr/>
          </p:nvCxnSpPr>
          <p:spPr>
            <a:xfrm flipV="1">
              <a:off x="869905" y="3805928"/>
              <a:ext cx="1603163" cy="127645"/>
            </a:xfrm>
            <a:prstGeom prst="line">
              <a:avLst/>
            </a:prstGeom>
            <a:noFill/>
            <a:ln w="22225" cap="flat" cmpd="dbl" algn="ctr">
              <a:solidFill>
                <a:srgbClr val="2E8800"/>
              </a:solidFill>
              <a:prstDash val="solid"/>
              <a:miter lim="800000"/>
            </a:ln>
            <a:effectLst/>
          </p:spPr>
        </p:cxnSp>
        <p:cxnSp>
          <p:nvCxnSpPr>
            <p:cNvPr id="15" name="Straight Connector 14">
              <a:extLst>
                <a:ext uri="{FF2B5EF4-FFF2-40B4-BE49-F238E27FC236}">
                  <a16:creationId xmlns:a16="http://schemas.microsoft.com/office/drawing/2014/main" id="{3A59E72E-F485-86D0-6E5E-020F3F29D95C}"/>
                </a:ext>
              </a:extLst>
            </p:cNvPr>
            <p:cNvCxnSpPr>
              <a:cxnSpLocks/>
            </p:cNvCxnSpPr>
            <p:nvPr/>
          </p:nvCxnSpPr>
          <p:spPr>
            <a:xfrm flipV="1">
              <a:off x="979945" y="4055432"/>
              <a:ext cx="1560962" cy="186752"/>
            </a:xfrm>
            <a:prstGeom prst="line">
              <a:avLst/>
            </a:prstGeom>
            <a:noFill/>
            <a:ln w="22225" cap="flat" cmpd="sng" algn="ctr">
              <a:solidFill>
                <a:schemeClr val="tx1">
                  <a:lumMod val="50000"/>
                  <a:lumOff val="50000"/>
                </a:schemeClr>
              </a:solidFill>
              <a:prstDash val="dash"/>
              <a:miter lim="800000"/>
            </a:ln>
            <a:effectLst/>
          </p:spPr>
        </p:cxnSp>
        <p:cxnSp>
          <p:nvCxnSpPr>
            <p:cNvPr id="16" name="Straight Connector 15">
              <a:extLst>
                <a:ext uri="{FF2B5EF4-FFF2-40B4-BE49-F238E27FC236}">
                  <a16:creationId xmlns:a16="http://schemas.microsoft.com/office/drawing/2014/main" id="{7E09FE88-3CC9-54AF-36FA-64C5CA51CADE}"/>
                </a:ext>
              </a:extLst>
            </p:cNvPr>
            <p:cNvCxnSpPr>
              <a:cxnSpLocks/>
            </p:cNvCxnSpPr>
            <p:nvPr/>
          </p:nvCxnSpPr>
          <p:spPr>
            <a:xfrm>
              <a:off x="967050" y="4253219"/>
              <a:ext cx="1603163" cy="62277"/>
            </a:xfrm>
            <a:prstGeom prst="line">
              <a:avLst/>
            </a:prstGeom>
            <a:noFill/>
            <a:ln w="22225" cap="flat" cmpd="sng" algn="ctr">
              <a:solidFill>
                <a:schemeClr val="tx1">
                  <a:lumMod val="50000"/>
                  <a:lumOff val="50000"/>
                </a:schemeClr>
              </a:solidFill>
              <a:prstDash val="dash"/>
              <a:miter lim="800000"/>
            </a:ln>
            <a:effectLst/>
          </p:spPr>
        </p:cxnSp>
        <p:cxnSp>
          <p:nvCxnSpPr>
            <p:cNvPr id="17" name="Straight Arrow Connector 16">
              <a:extLst>
                <a:ext uri="{FF2B5EF4-FFF2-40B4-BE49-F238E27FC236}">
                  <a16:creationId xmlns:a16="http://schemas.microsoft.com/office/drawing/2014/main" id="{BC8014BC-28A8-A981-839F-6B573A75995C}"/>
                </a:ext>
              </a:extLst>
            </p:cNvPr>
            <p:cNvCxnSpPr/>
            <p:nvPr/>
          </p:nvCxnSpPr>
          <p:spPr>
            <a:xfrm flipV="1">
              <a:off x="2570213" y="3970196"/>
              <a:ext cx="0" cy="2208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31820C-AFE7-D11B-6EFF-88AC15A0C719}"/>
                </a:ext>
              </a:extLst>
            </p:cNvPr>
            <p:cNvCxnSpPr>
              <a:cxnSpLocks/>
            </p:cNvCxnSpPr>
            <p:nvPr/>
          </p:nvCxnSpPr>
          <p:spPr>
            <a:xfrm>
              <a:off x="2570213" y="4191000"/>
              <a:ext cx="0" cy="197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FFE4C76-EEA8-70BC-8954-BE9B3A63E9AD}"/>
                </a:ext>
              </a:extLst>
            </p:cNvPr>
            <p:cNvCxnSpPr>
              <a:cxnSpLocks/>
            </p:cNvCxnSpPr>
            <p:nvPr/>
          </p:nvCxnSpPr>
          <p:spPr>
            <a:xfrm flipV="1">
              <a:off x="978625" y="4164607"/>
              <a:ext cx="1591588" cy="87893"/>
            </a:xfrm>
            <a:prstGeom prst="line">
              <a:avLst/>
            </a:prstGeom>
            <a:noFill/>
            <a:ln w="22225" cap="flat" cmpd="sng" algn="ctr">
              <a:solidFill>
                <a:schemeClr val="tx1"/>
              </a:solidFill>
              <a:prstDash val="dash"/>
              <a:miter lim="800000"/>
            </a:ln>
            <a:effectLst/>
          </p:spPr>
        </p:cxnSp>
        <p:sp>
          <p:nvSpPr>
            <p:cNvPr id="20" name="Rectangle 19">
              <a:extLst>
                <a:ext uri="{FF2B5EF4-FFF2-40B4-BE49-F238E27FC236}">
                  <a16:creationId xmlns:a16="http://schemas.microsoft.com/office/drawing/2014/main" id="{27CE0084-75EB-455C-AA82-42C1FCB4FA18}"/>
                </a:ext>
              </a:extLst>
            </p:cNvPr>
            <p:cNvSpPr/>
            <p:nvPr/>
          </p:nvSpPr>
          <p:spPr>
            <a:xfrm>
              <a:off x="2245462" y="3299116"/>
              <a:ext cx="455211" cy="268669"/>
            </a:xfrm>
            <a:prstGeom prst="rect">
              <a:avLst/>
            </a:prstGeom>
          </p:spPr>
          <p:txBody>
            <a:bodyPr wrap="square">
              <a:spAutoFit/>
            </a:bodyPr>
            <a:lstStyle/>
            <a:p>
              <a:pPr marL="0" marR="0" lvl="0" indent="0" algn="l" defTabSz="509588"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EEECE1">
                      <a:lumMod val="50000"/>
                    </a:srgbClr>
                  </a:solidFill>
                  <a:effectLst/>
                  <a:uLnTx/>
                  <a:uFillTx/>
                  <a:latin typeface="+mj-lt"/>
                  <a:ea typeface="ＭＳ Ｐゴシック" pitchFamily="38" charset="-128"/>
                  <a:cs typeface="Calibri"/>
                </a:rPr>
                <a:t>1.</a:t>
              </a:r>
              <a:endParaRPr kumimoji="0" lang="en-US" sz="1200" b="0" i="0" u="none" strike="noStrike" kern="1200" cap="none" spc="0" normalizeH="0" baseline="0" noProof="0">
                <a:ln>
                  <a:noFill/>
                </a:ln>
                <a:solidFill>
                  <a:srgbClr val="EEECE1">
                    <a:lumMod val="50000"/>
                  </a:srgbClr>
                </a:solidFill>
                <a:effectLst/>
                <a:uLnTx/>
                <a:uFillTx/>
                <a:latin typeface="+mj-lt"/>
                <a:ea typeface="ＭＳ Ｐゴシック" pitchFamily="38" charset="-128"/>
                <a:cs typeface="+mn-cs"/>
              </a:endParaRPr>
            </a:p>
          </p:txBody>
        </p:sp>
        <p:sp>
          <p:nvSpPr>
            <p:cNvPr id="21" name="Rectangle 20">
              <a:extLst>
                <a:ext uri="{FF2B5EF4-FFF2-40B4-BE49-F238E27FC236}">
                  <a16:creationId xmlns:a16="http://schemas.microsoft.com/office/drawing/2014/main" id="{59C877B8-20A4-70A5-3C90-4B9589E9609A}"/>
                </a:ext>
              </a:extLst>
            </p:cNvPr>
            <p:cNvSpPr/>
            <p:nvPr/>
          </p:nvSpPr>
          <p:spPr>
            <a:xfrm>
              <a:off x="2254028" y="4339288"/>
              <a:ext cx="455211" cy="268669"/>
            </a:xfrm>
            <a:prstGeom prst="rect">
              <a:avLst/>
            </a:prstGeom>
          </p:spPr>
          <p:txBody>
            <a:bodyPr wrap="square">
              <a:spAutoFit/>
            </a:bodyPr>
            <a:lstStyle/>
            <a:p>
              <a:pPr marL="0" marR="0" lvl="0" indent="0" algn="l" defTabSz="509588"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EEECE1">
                      <a:lumMod val="50000"/>
                    </a:srgbClr>
                  </a:solidFill>
                  <a:effectLst/>
                  <a:uLnTx/>
                  <a:uFillTx/>
                  <a:latin typeface="+mj-lt"/>
                  <a:ea typeface="ＭＳ Ｐゴシック" pitchFamily="38" charset="-128"/>
                  <a:cs typeface="Calibri"/>
                </a:rPr>
                <a:t>2.</a:t>
              </a:r>
              <a:endParaRPr kumimoji="0" lang="en-US" sz="1200" b="0" i="0" u="none" strike="noStrike" kern="1200" cap="none" spc="0" normalizeH="0" baseline="0" noProof="0">
                <a:ln>
                  <a:noFill/>
                </a:ln>
                <a:solidFill>
                  <a:srgbClr val="EEECE1">
                    <a:lumMod val="50000"/>
                  </a:srgbClr>
                </a:solidFill>
                <a:effectLst/>
                <a:uLnTx/>
                <a:uFillTx/>
                <a:latin typeface="+mj-lt"/>
                <a:ea typeface="ＭＳ Ｐゴシック" pitchFamily="38" charset="-128"/>
                <a:cs typeface="+mn-cs"/>
              </a:endParaRPr>
            </a:p>
          </p:txBody>
        </p:sp>
      </p:grpSp>
      <p:grpSp>
        <p:nvGrpSpPr>
          <p:cNvPr id="22" name="Group 21">
            <a:extLst>
              <a:ext uri="{FF2B5EF4-FFF2-40B4-BE49-F238E27FC236}">
                <a16:creationId xmlns:a16="http://schemas.microsoft.com/office/drawing/2014/main" id="{A2F8BA8F-EE78-2AE8-B501-AE6A88AD7C60}"/>
              </a:ext>
            </a:extLst>
          </p:cNvPr>
          <p:cNvGrpSpPr/>
          <p:nvPr/>
        </p:nvGrpSpPr>
        <p:grpSpPr>
          <a:xfrm>
            <a:off x="4583126" y="4395995"/>
            <a:ext cx="2585277" cy="2450253"/>
            <a:chOff x="9765030" y="5172040"/>
            <a:chExt cx="1435695" cy="1335612"/>
          </a:xfrm>
        </p:grpSpPr>
        <p:pic>
          <p:nvPicPr>
            <p:cNvPr id="23" name="Picture 22">
              <a:extLst>
                <a:ext uri="{FF2B5EF4-FFF2-40B4-BE49-F238E27FC236}">
                  <a16:creationId xmlns:a16="http://schemas.microsoft.com/office/drawing/2014/main" id="{54A5B636-3681-0EE7-3492-84A00A6C5E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69594" y="5172040"/>
              <a:ext cx="791818" cy="693468"/>
            </a:xfrm>
            <a:prstGeom prst="rect">
              <a:avLst/>
            </a:prstGeom>
          </p:spPr>
        </p:pic>
        <p:grpSp>
          <p:nvGrpSpPr>
            <p:cNvPr id="24" name="Group 23">
              <a:extLst>
                <a:ext uri="{FF2B5EF4-FFF2-40B4-BE49-F238E27FC236}">
                  <a16:creationId xmlns:a16="http://schemas.microsoft.com/office/drawing/2014/main" id="{560CBFD9-DBE3-BE6D-3DCB-95FBDAD347AF}"/>
                </a:ext>
              </a:extLst>
            </p:cNvPr>
            <p:cNvGrpSpPr/>
            <p:nvPr/>
          </p:nvGrpSpPr>
          <p:grpSpPr>
            <a:xfrm>
              <a:off x="9834397" y="5498304"/>
              <a:ext cx="1366328" cy="367205"/>
              <a:chOff x="657225" y="2665021"/>
              <a:chExt cx="5603810" cy="1382449"/>
            </a:xfrm>
          </p:grpSpPr>
          <p:cxnSp>
            <p:nvCxnSpPr>
              <p:cNvPr id="26" name="Straight Connector 25">
                <a:extLst>
                  <a:ext uri="{FF2B5EF4-FFF2-40B4-BE49-F238E27FC236}">
                    <a16:creationId xmlns:a16="http://schemas.microsoft.com/office/drawing/2014/main" id="{E6264DE6-8D68-4111-2C78-2095BA5A18C2}"/>
                  </a:ext>
                </a:extLst>
              </p:cNvPr>
              <p:cNvCxnSpPr>
                <a:cxnSpLocks/>
              </p:cNvCxnSpPr>
              <p:nvPr/>
            </p:nvCxnSpPr>
            <p:spPr>
              <a:xfrm>
                <a:off x="657225" y="3576869"/>
                <a:ext cx="3475874" cy="0"/>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E498AE3-256C-17A0-2179-146F6D7346B2}"/>
                  </a:ext>
                </a:extLst>
              </p:cNvPr>
              <p:cNvSpPr txBox="1"/>
              <p:nvPr/>
            </p:nvSpPr>
            <p:spPr>
              <a:xfrm>
                <a:off x="4101936" y="2665021"/>
                <a:ext cx="2159099" cy="962517"/>
              </a:xfrm>
              <a:prstGeom prst="rect">
                <a:avLst/>
              </a:prstGeom>
              <a:noFill/>
            </p:spPr>
            <p:txBody>
              <a:bodyPr wrap="square" rtlCol="0">
                <a:spAutoFit/>
              </a:bodyPr>
              <a:lstStyle/>
              <a:p>
                <a:pPr marL="0" marR="0" lvl="0" indent="0" algn="l" defTabSz="509588"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lumMod val="75000"/>
                        <a:lumOff val="25000"/>
                      </a:prstClr>
                    </a:solidFill>
                    <a:effectLst/>
                    <a:uLnTx/>
                    <a:uFillTx/>
                    <a:latin typeface="+mj-lt"/>
                    <a:ea typeface="ＭＳ Ｐゴシック" pitchFamily="38" charset="-128"/>
                    <a:cs typeface="+mn-cs"/>
                  </a:rPr>
                  <a:t>0</a:t>
                </a:r>
                <a:r>
                  <a:rPr kumimoji="0" lang="en-US" sz="1600" b="0" i="0" u="none" strike="noStrike" kern="1200" cap="none" spc="0" normalizeH="0" baseline="0" noProof="0">
                    <a:ln>
                      <a:noFill/>
                    </a:ln>
                    <a:solidFill>
                      <a:prstClr val="black">
                        <a:lumMod val="75000"/>
                        <a:lumOff val="25000"/>
                      </a:prstClr>
                    </a:solidFill>
                    <a:effectLst/>
                    <a:uLnTx/>
                    <a:uFillTx/>
                    <a:latin typeface="+mj-lt"/>
                    <a:ea typeface="ＭＳ Ｐゴシック" pitchFamily="38" charset="-128"/>
                    <a:cs typeface="+mn-cs"/>
                  </a:rPr>
                  <a:t>°</a:t>
                </a:r>
                <a:endParaRPr kumimoji="0" lang="en-US" sz="1600" b="0" i="0" u="sng" strike="noStrike" kern="1200" cap="none" spc="0" normalizeH="0" baseline="0" noProof="0">
                  <a:ln>
                    <a:noFill/>
                  </a:ln>
                  <a:solidFill>
                    <a:prstClr val="black">
                      <a:lumMod val="85000"/>
                      <a:lumOff val="15000"/>
                    </a:prstClr>
                  </a:solidFill>
                  <a:effectLst/>
                  <a:uLnTx/>
                  <a:uFillTx/>
                  <a:latin typeface="+mj-lt"/>
                  <a:ea typeface="ＭＳ Ｐゴシック" pitchFamily="38" charset="-128"/>
                  <a:cs typeface="+mn-cs"/>
                </a:endParaRPr>
              </a:p>
            </p:txBody>
          </p:sp>
          <p:cxnSp>
            <p:nvCxnSpPr>
              <p:cNvPr id="28" name="Straight Connector 27">
                <a:extLst>
                  <a:ext uri="{FF2B5EF4-FFF2-40B4-BE49-F238E27FC236}">
                    <a16:creationId xmlns:a16="http://schemas.microsoft.com/office/drawing/2014/main" id="{2027F123-E9EC-638F-8EBE-7C9E91FD352B}"/>
                  </a:ext>
                </a:extLst>
              </p:cNvPr>
              <p:cNvCxnSpPr>
                <a:cxnSpLocks/>
              </p:cNvCxnSpPr>
              <p:nvPr/>
            </p:nvCxnSpPr>
            <p:spPr>
              <a:xfrm>
                <a:off x="831100" y="4047470"/>
                <a:ext cx="33020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grpSp>
        <p:pic>
          <p:nvPicPr>
            <p:cNvPr id="25" name="Picture 24">
              <a:extLst>
                <a:ext uri="{FF2B5EF4-FFF2-40B4-BE49-F238E27FC236}">
                  <a16:creationId xmlns:a16="http://schemas.microsoft.com/office/drawing/2014/main" id="{65D041DA-BAE9-CFC7-F791-638A0AEAF5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65030" y="5933739"/>
              <a:ext cx="896382" cy="573913"/>
            </a:xfrm>
            <a:prstGeom prst="rect">
              <a:avLst/>
            </a:prstGeom>
          </p:spPr>
        </p:pic>
      </p:grpSp>
      <p:grpSp>
        <p:nvGrpSpPr>
          <p:cNvPr id="40" name="Group 39">
            <a:extLst>
              <a:ext uri="{FF2B5EF4-FFF2-40B4-BE49-F238E27FC236}">
                <a16:creationId xmlns:a16="http://schemas.microsoft.com/office/drawing/2014/main" id="{78E8AE56-3FAE-E767-9D41-821E18F8BA77}"/>
              </a:ext>
            </a:extLst>
          </p:cNvPr>
          <p:cNvGrpSpPr/>
          <p:nvPr/>
        </p:nvGrpSpPr>
        <p:grpSpPr>
          <a:xfrm>
            <a:off x="8403305" y="275747"/>
            <a:ext cx="5151767" cy="6857027"/>
            <a:chOff x="8091229" y="108120"/>
            <a:chExt cx="5151767" cy="6857027"/>
          </a:xfrm>
        </p:grpSpPr>
        <p:pic>
          <p:nvPicPr>
            <p:cNvPr id="6" name="object 10">
              <a:extLst>
                <a:ext uri="{FF2B5EF4-FFF2-40B4-BE49-F238E27FC236}">
                  <a16:creationId xmlns:a16="http://schemas.microsoft.com/office/drawing/2014/main" id="{2E6F2A27-F551-83A8-A55F-2D819A8FB1F6}"/>
                </a:ext>
              </a:extLst>
            </p:cNvPr>
            <p:cNvPicPr/>
            <p:nvPr/>
          </p:nvPicPr>
          <p:blipFill>
            <a:blip r:embed="rId8" cstate="print">
              <a:alphaModFix/>
            </a:blip>
            <a:srcRect l="39565" t="16436" r="44103" b="46730"/>
            <a:stretch/>
          </p:blipFill>
          <p:spPr>
            <a:xfrm>
              <a:off x="10126126" y="1233158"/>
              <a:ext cx="841375" cy="2525713"/>
            </a:xfrm>
            <a:prstGeom prst="roundRect">
              <a:avLst>
                <a:gd name="adj" fmla="val 7540"/>
              </a:avLst>
            </a:prstGeom>
          </p:spPr>
        </p:pic>
        <p:grpSp>
          <p:nvGrpSpPr>
            <p:cNvPr id="29" name="object 9">
              <a:extLst>
                <a:ext uri="{FF2B5EF4-FFF2-40B4-BE49-F238E27FC236}">
                  <a16:creationId xmlns:a16="http://schemas.microsoft.com/office/drawing/2014/main" id="{B2D0A3B9-8762-FD12-A614-6A5FED1BD7EE}"/>
                </a:ext>
              </a:extLst>
            </p:cNvPr>
            <p:cNvGrpSpPr/>
            <p:nvPr/>
          </p:nvGrpSpPr>
          <p:grpSpPr>
            <a:xfrm>
              <a:off x="8091229" y="108120"/>
              <a:ext cx="5151767" cy="6857027"/>
              <a:chOff x="11603630" y="0"/>
              <a:chExt cx="8500415" cy="11314095"/>
            </a:xfrm>
          </p:grpSpPr>
          <p:pic>
            <p:nvPicPr>
              <p:cNvPr id="30" name="object 10">
                <a:extLst>
                  <a:ext uri="{FF2B5EF4-FFF2-40B4-BE49-F238E27FC236}">
                    <a16:creationId xmlns:a16="http://schemas.microsoft.com/office/drawing/2014/main" id="{77A03F4A-48A8-9CC4-E870-2E7C887B383A}"/>
                  </a:ext>
                </a:extLst>
              </p:cNvPr>
              <p:cNvPicPr/>
              <p:nvPr/>
            </p:nvPicPr>
            <p:blipFill>
              <a:blip r:embed="rId8" cstate="print">
                <a:alphaModFix amt="70000"/>
              </a:blip>
              <a:stretch>
                <a:fillRect/>
              </a:stretch>
            </p:blipFill>
            <p:spPr>
              <a:xfrm>
                <a:off x="11603630" y="0"/>
                <a:ext cx="8500415" cy="11314095"/>
              </a:xfrm>
              <a:prstGeom prst="rect">
                <a:avLst/>
              </a:prstGeom>
            </p:spPr>
          </p:pic>
          <p:sp>
            <p:nvSpPr>
              <p:cNvPr id="31" name="object 11">
                <a:extLst>
                  <a:ext uri="{FF2B5EF4-FFF2-40B4-BE49-F238E27FC236}">
                    <a16:creationId xmlns:a16="http://schemas.microsoft.com/office/drawing/2014/main" id="{67810705-8556-FE85-F3DF-87262E869B1C}"/>
                  </a:ext>
                </a:extLst>
              </p:cNvPr>
              <p:cNvSpPr/>
              <p:nvPr/>
            </p:nvSpPr>
            <p:spPr>
              <a:xfrm>
                <a:off x="15396211" y="2378679"/>
                <a:ext cx="785495" cy="3364865"/>
              </a:xfrm>
              <a:custGeom>
                <a:avLst/>
                <a:gdLst/>
                <a:ahLst/>
                <a:cxnLst/>
                <a:rect l="l" t="t" r="r" b="b"/>
                <a:pathLst>
                  <a:path w="785494" h="3364865">
                    <a:moveTo>
                      <a:pt x="784873" y="0"/>
                    </a:moveTo>
                    <a:lnTo>
                      <a:pt x="0" y="3364707"/>
                    </a:lnTo>
                  </a:path>
                </a:pathLst>
              </a:custGeom>
              <a:ln w="62856">
                <a:solidFill>
                  <a:srgbClr val="CC122E"/>
                </a:solidFill>
                <a:prstDash val="dot"/>
              </a:ln>
            </p:spPr>
            <p:txBody>
              <a:bodyPr wrap="square" lIns="0" tIns="0" rIns="0" bIns="0" rtlCol="0"/>
              <a:lstStyle/>
              <a:p>
                <a:pPr marL="0" marR="0" lvl="0" indent="0" algn="l" defTabSz="554218" rtl="0" eaLnBrk="1" fontAlgn="auto" latinLnBrk="0" hangingPunct="1">
                  <a:lnSpc>
                    <a:spcPct val="100000"/>
                  </a:lnSpc>
                  <a:spcBef>
                    <a:spcPts val="0"/>
                  </a:spcBef>
                  <a:spcAft>
                    <a:spcPts val="0"/>
                  </a:spcAft>
                  <a:buClrTx/>
                  <a:buSzTx/>
                  <a:buFontTx/>
                  <a:buNone/>
                  <a:tabLst/>
                  <a:defRPr/>
                </a:pPr>
                <a:endParaRPr kumimoji="0" sz="1091" b="0" i="0" u="none" strike="noStrike" kern="1200" cap="none" spc="0" normalizeH="0" baseline="0" noProof="0">
                  <a:ln>
                    <a:noFill/>
                  </a:ln>
                  <a:solidFill>
                    <a:prstClr val="black"/>
                  </a:solidFill>
                  <a:effectLst/>
                  <a:uLnTx/>
                  <a:uFillTx/>
                  <a:latin typeface="Calibri"/>
                  <a:ea typeface="ヒラギノ角ゴ ProN W3"/>
                  <a:cs typeface="+mn-cs"/>
                </a:endParaRPr>
              </a:p>
            </p:txBody>
          </p:sp>
          <p:sp>
            <p:nvSpPr>
              <p:cNvPr id="32" name="object 12">
                <a:extLst>
                  <a:ext uri="{FF2B5EF4-FFF2-40B4-BE49-F238E27FC236}">
                    <a16:creationId xmlns:a16="http://schemas.microsoft.com/office/drawing/2014/main" id="{570DB23C-CD39-A598-23E8-8C652ECA15AA}"/>
                  </a:ext>
                </a:extLst>
              </p:cNvPr>
              <p:cNvSpPr/>
              <p:nvPr/>
            </p:nvSpPr>
            <p:spPr>
              <a:xfrm>
                <a:off x="15403279" y="6016709"/>
                <a:ext cx="523875" cy="3374390"/>
              </a:xfrm>
              <a:custGeom>
                <a:avLst/>
                <a:gdLst/>
                <a:ahLst/>
                <a:cxnLst/>
                <a:rect l="l" t="t" r="r" b="b"/>
                <a:pathLst>
                  <a:path w="523875" h="3374390">
                    <a:moveTo>
                      <a:pt x="0" y="0"/>
                    </a:moveTo>
                    <a:lnTo>
                      <a:pt x="523255" y="3374208"/>
                    </a:lnTo>
                  </a:path>
                </a:pathLst>
              </a:custGeom>
              <a:ln w="62856">
                <a:solidFill>
                  <a:srgbClr val="CC122E"/>
                </a:solidFill>
                <a:prstDash val="dot"/>
              </a:ln>
            </p:spPr>
            <p:txBody>
              <a:bodyPr wrap="square" lIns="0" tIns="0" rIns="0" bIns="0" rtlCol="0"/>
              <a:lstStyle/>
              <a:p>
                <a:pPr marL="0" marR="0" lvl="0" indent="0" algn="l" defTabSz="554218" rtl="0" eaLnBrk="1" fontAlgn="auto" latinLnBrk="0" hangingPunct="1">
                  <a:lnSpc>
                    <a:spcPct val="100000"/>
                  </a:lnSpc>
                  <a:spcBef>
                    <a:spcPts val="0"/>
                  </a:spcBef>
                  <a:spcAft>
                    <a:spcPts val="0"/>
                  </a:spcAft>
                  <a:buClrTx/>
                  <a:buSzTx/>
                  <a:buFontTx/>
                  <a:buNone/>
                  <a:tabLst/>
                  <a:defRPr/>
                </a:pPr>
                <a:endParaRPr kumimoji="0" sz="1091" b="0" i="0" u="none" strike="noStrike" kern="1200" cap="none" spc="0" normalizeH="0" baseline="0" noProof="0">
                  <a:ln>
                    <a:noFill/>
                  </a:ln>
                  <a:solidFill>
                    <a:prstClr val="black"/>
                  </a:solidFill>
                  <a:effectLst/>
                  <a:uLnTx/>
                  <a:uFillTx/>
                  <a:latin typeface="Calibri"/>
                  <a:ea typeface="ヒラギノ角ゴ ProN W3"/>
                  <a:cs typeface="+mn-cs"/>
                </a:endParaRPr>
              </a:p>
            </p:txBody>
          </p:sp>
          <p:sp>
            <p:nvSpPr>
              <p:cNvPr id="33" name="object 13">
                <a:extLst>
                  <a:ext uri="{FF2B5EF4-FFF2-40B4-BE49-F238E27FC236}">
                    <a16:creationId xmlns:a16="http://schemas.microsoft.com/office/drawing/2014/main" id="{9089CB04-8F66-7916-9B2D-C518670673D6}"/>
                  </a:ext>
                </a:extLst>
              </p:cNvPr>
              <p:cNvSpPr/>
              <p:nvPr/>
            </p:nvSpPr>
            <p:spPr>
              <a:xfrm>
                <a:off x="15343556" y="2165395"/>
                <a:ext cx="911860" cy="7348220"/>
              </a:xfrm>
              <a:custGeom>
                <a:avLst/>
                <a:gdLst/>
                <a:ahLst/>
                <a:cxnLst/>
                <a:rect l="l" t="t" r="r" b="b"/>
                <a:pathLst>
                  <a:path w="911859" h="7348220">
                    <a:moveTo>
                      <a:pt x="62865" y="3668928"/>
                    </a:moveTo>
                    <a:lnTo>
                      <a:pt x="53657" y="3646703"/>
                    </a:lnTo>
                    <a:lnTo>
                      <a:pt x="31432" y="3637496"/>
                    </a:lnTo>
                    <a:lnTo>
                      <a:pt x="9207" y="3646703"/>
                    </a:lnTo>
                    <a:lnTo>
                      <a:pt x="0" y="3668928"/>
                    </a:lnTo>
                    <a:lnTo>
                      <a:pt x="9207" y="3691153"/>
                    </a:lnTo>
                    <a:lnTo>
                      <a:pt x="31432" y="3700348"/>
                    </a:lnTo>
                    <a:lnTo>
                      <a:pt x="53657" y="3691153"/>
                    </a:lnTo>
                    <a:lnTo>
                      <a:pt x="62865" y="3668928"/>
                    </a:lnTo>
                    <a:close/>
                  </a:path>
                  <a:path w="911859" h="7348220">
                    <a:moveTo>
                      <a:pt x="628535" y="7316724"/>
                    </a:moveTo>
                    <a:lnTo>
                      <a:pt x="619328" y="7294499"/>
                    </a:lnTo>
                    <a:lnTo>
                      <a:pt x="597103" y="7285291"/>
                    </a:lnTo>
                    <a:lnTo>
                      <a:pt x="574878" y="7294499"/>
                    </a:lnTo>
                    <a:lnTo>
                      <a:pt x="565683" y="7316724"/>
                    </a:lnTo>
                    <a:lnTo>
                      <a:pt x="574878" y="7338949"/>
                    </a:lnTo>
                    <a:lnTo>
                      <a:pt x="597103" y="7348156"/>
                    </a:lnTo>
                    <a:lnTo>
                      <a:pt x="619328" y="7338949"/>
                    </a:lnTo>
                    <a:lnTo>
                      <a:pt x="628535" y="7316724"/>
                    </a:lnTo>
                    <a:close/>
                  </a:path>
                  <a:path w="911859" h="7348220">
                    <a:moveTo>
                      <a:pt x="911377" y="31419"/>
                    </a:moveTo>
                    <a:lnTo>
                      <a:pt x="902169" y="9194"/>
                    </a:lnTo>
                    <a:lnTo>
                      <a:pt x="879944" y="0"/>
                    </a:lnTo>
                    <a:lnTo>
                      <a:pt x="857719" y="9194"/>
                    </a:lnTo>
                    <a:lnTo>
                      <a:pt x="848525" y="31419"/>
                    </a:lnTo>
                    <a:lnTo>
                      <a:pt x="857719" y="53644"/>
                    </a:lnTo>
                    <a:lnTo>
                      <a:pt x="879944" y="62852"/>
                    </a:lnTo>
                    <a:lnTo>
                      <a:pt x="902169" y="53644"/>
                    </a:lnTo>
                    <a:lnTo>
                      <a:pt x="911377" y="31419"/>
                    </a:lnTo>
                    <a:close/>
                  </a:path>
                </a:pathLst>
              </a:custGeom>
              <a:solidFill>
                <a:srgbClr val="CC122E"/>
              </a:solidFill>
            </p:spPr>
            <p:txBody>
              <a:bodyPr wrap="square" lIns="0" tIns="0" rIns="0" bIns="0" rtlCol="0"/>
              <a:lstStyle/>
              <a:p>
                <a:pPr marL="0" marR="0" lvl="0" indent="0" algn="l" defTabSz="554218" rtl="0" eaLnBrk="1" fontAlgn="auto" latinLnBrk="0" hangingPunct="1">
                  <a:lnSpc>
                    <a:spcPct val="100000"/>
                  </a:lnSpc>
                  <a:spcBef>
                    <a:spcPts val="0"/>
                  </a:spcBef>
                  <a:spcAft>
                    <a:spcPts val="0"/>
                  </a:spcAft>
                  <a:buClrTx/>
                  <a:buSzTx/>
                  <a:buFontTx/>
                  <a:buNone/>
                  <a:tabLst/>
                  <a:defRPr/>
                </a:pPr>
                <a:endParaRPr kumimoji="0" sz="1091" b="0" i="0" u="none" strike="noStrike" kern="1200" cap="none" spc="0" normalizeH="0" baseline="0" noProof="0">
                  <a:ln>
                    <a:noFill/>
                  </a:ln>
                  <a:solidFill>
                    <a:prstClr val="black"/>
                  </a:solidFill>
                  <a:effectLst/>
                  <a:uLnTx/>
                  <a:uFillTx/>
                  <a:latin typeface="Calibri"/>
                  <a:ea typeface="ヒラギノ角ゴ ProN W3"/>
                  <a:cs typeface="+mn-cs"/>
                </a:endParaRPr>
              </a:p>
            </p:txBody>
          </p:sp>
          <p:sp>
            <p:nvSpPr>
              <p:cNvPr id="34" name="object 14">
                <a:extLst>
                  <a:ext uri="{FF2B5EF4-FFF2-40B4-BE49-F238E27FC236}">
                    <a16:creationId xmlns:a16="http://schemas.microsoft.com/office/drawing/2014/main" id="{75412AA4-D5D6-038D-BC1D-33AB33E6433E}"/>
                  </a:ext>
                </a:extLst>
              </p:cNvPr>
              <p:cNvSpPr/>
              <p:nvPr/>
            </p:nvSpPr>
            <p:spPr>
              <a:xfrm>
                <a:off x="15278468" y="2051844"/>
                <a:ext cx="1090295" cy="7575550"/>
              </a:xfrm>
              <a:custGeom>
                <a:avLst/>
                <a:gdLst/>
                <a:ahLst/>
                <a:cxnLst/>
                <a:rect l="l" t="t" r="r" b="b"/>
                <a:pathLst>
                  <a:path w="1090294" h="7575550">
                    <a:moveTo>
                      <a:pt x="227101" y="3781945"/>
                    </a:moveTo>
                    <a:lnTo>
                      <a:pt x="218173" y="3737749"/>
                    </a:lnTo>
                    <a:lnTo>
                      <a:pt x="193840" y="3701669"/>
                    </a:lnTo>
                    <a:lnTo>
                      <a:pt x="157746" y="3677335"/>
                    </a:lnTo>
                    <a:lnTo>
                      <a:pt x="113550" y="3668407"/>
                    </a:lnTo>
                    <a:lnTo>
                      <a:pt x="69354" y="3677335"/>
                    </a:lnTo>
                    <a:lnTo>
                      <a:pt x="33261" y="3701669"/>
                    </a:lnTo>
                    <a:lnTo>
                      <a:pt x="8928" y="3737749"/>
                    </a:lnTo>
                    <a:lnTo>
                      <a:pt x="0" y="3781945"/>
                    </a:lnTo>
                    <a:lnTo>
                      <a:pt x="8928" y="3826141"/>
                    </a:lnTo>
                    <a:lnTo>
                      <a:pt x="33261" y="3862235"/>
                    </a:lnTo>
                    <a:lnTo>
                      <a:pt x="69354" y="3886568"/>
                    </a:lnTo>
                    <a:lnTo>
                      <a:pt x="113550" y="3895483"/>
                    </a:lnTo>
                    <a:lnTo>
                      <a:pt x="157746" y="3886568"/>
                    </a:lnTo>
                    <a:lnTo>
                      <a:pt x="193840" y="3862235"/>
                    </a:lnTo>
                    <a:lnTo>
                      <a:pt x="218173" y="3826141"/>
                    </a:lnTo>
                    <a:lnTo>
                      <a:pt x="227101" y="3781945"/>
                    </a:lnTo>
                    <a:close/>
                  </a:path>
                  <a:path w="1090294" h="7575550">
                    <a:moveTo>
                      <a:pt x="796112" y="7461707"/>
                    </a:moveTo>
                    <a:lnTo>
                      <a:pt x="787184" y="7417511"/>
                    </a:lnTo>
                    <a:lnTo>
                      <a:pt x="762850" y="7381430"/>
                    </a:lnTo>
                    <a:lnTo>
                      <a:pt x="726757" y="7357097"/>
                    </a:lnTo>
                    <a:lnTo>
                      <a:pt x="682561" y="7348169"/>
                    </a:lnTo>
                    <a:lnTo>
                      <a:pt x="638365" y="7357097"/>
                    </a:lnTo>
                    <a:lnTo>
                      <a:pt x="602272" y="7381430"/>
                    </a:lnTo>
                    <a:lnTo>
                      <a:pt x="577926" y="7417511"/>
                    </a:lnTo>
                    <a:lnTo>
                      <a:pt x="569010" y="7461707"/>
                    </a:lnTo>
                    <a:lnTo>
                      <a:pt x="577926" y="7505903"/>
                    </a:lnTo>
                    <a:lnTo>
                      <a:pt x="602272" y="7541996"/>
                    </a:lnTo>
                    <a:lnTo>
                      <a:pt x="638365" y="7566330"/>
                    </a:lnTo>
                    <a:lnTo>
                      <a:pt x="682561" y="7575245"/>
                    </a:lnTo>
                    <a:lnTo>
                      <a:pt x="726757" y="7566330"/>
                    </a:lnTo>
                    <a:lnTo>
                      <a:pt x="762850" y="7541996"/>
                    </a:lnTo>
                    <a:lnTo>
                      <a:pt x="787184" y="7505903"/>
                    </a:lnTo>
                    <a:lnTo>
                      <a:pt x="796112" y="7461707"/>
                    </a:lnTo>
                    <a:close/>
                  </a:path>
                  <a:path w="1090294" h="7575550">
                    <a:moveTo>
                      <a:pt x="1090015" y="113538"/>
                    </a:moveTo>
                    <a:lnTo>
                      <a:pt x="1081087" y="69342"/>
                    </a:lnTo>
                    <a:lnTo>
                      <a:pt x="1056754" y="33261"/>
                    </a:lnTo>
                    <a:lnTo>
                      <a:pt x="1020660" y="8928"/>
                    </a:lnTo>
                    <a:lnTo>
                      <a:pt x="976464" y="0"/>
                    </a:lnTo>
                    <a:lnTo>
                      <a:pt x="932268" y="8928"/>
                    </a:lnTo>
                    <a:lnTo>
                      <a:pt x="896175" y="33261"/>
                    </a:lnTo>
                    <a:lnTo>
                      <a:pt x="871842" y="69342"/>
                    </a:lnTo>
                    <a:lnTo>
                      <a:pt x="862914" y="113538"/>
                    </a:lnTo>
                    <a:lnTo>
                      <a:pt x="871842" y="157734"/>
                    </a:lnTo>
                    <a:lnTo>
                      <a:pt x="896175" y="193827"/>
                    </a:lnTo>
                    <a:lnTo>
                      <a:pt x="932268" y="218160"/>
                    </a:lnTo>
                    <a:lnTo>
                      <a:pt x="976464" y="227088"/>
                    </a:lnTo>
                    <a:lnTo>
                      <a:pt x="1020660" y="218160"/>
                    </a:lnTo>
                    <a:lnTo>
                      <a:pt x="1056754" y="193827"/>
                    </a:lnTo>
                    <a:lnTo>
                      <a:pt x="1081087" y="157734"/>
                    </a:lnTo>
                    <a:lnTo>
                      <a:pt x="1090015" y="113538"/>
                    </a:lnTo>
                    <a:close/>
                  </a:path>
                </a:pathLst>
              </a:custGeom>
              <a:solidFill>
                <a:srgbClr val="CC122E"/>
              </a:solidFill>
            </p:spPr>
            <p:txBody>
              <a:bodyPr wrap="square" lIns="0" tIns="0" rIns="0" bIns="0" rtlCol="0"/>
              <a:lstStyle/>
              <a:p>
                <a:pPr marL="0" marR="0" lvl="0" indent="0" algn="l" defTabSz="554218" rtl="0" eaLnBrk="1" fontAlgn="auto" latinLnBrk="0" hangingPunct="1">
                  <a:lnSpc>
                    <a:spcPct val="100000"/>
                  </a:lnSpc>
                  <a:spcBef>
                    <a:spcPts val="0"/>
                  </a:spcBef>
                  <a:spcAft>
                    <a:spcPts val="0"/>
                  </a:spcAft>
                  <a:buClrTx/>
                  <a:buSzTx/>
                  <a:buFontTx/>
                  <a:buNone/>
                  <a:tabLst/>
                  <a:defRPr/>
                </a:pPr>
                <a:endParaRPr kumimoji="0" sz="1091" b="0" i="0" u="none" strike="noStrike" kern="1200" cap="none" spc="0" normalizeH="0" baseline="0" noProof="0">
                  <a:ln>
                    <a:noFill/>
                  </a:ln>
                  <a:solidFill>
                    <a:prstClr val="black"/>
                  </a:solidFill>
                  <a:effectLst/>
                  <a:uLnTx/>
                  <a:uFillTx/>
                  <a:latin typeface="Calibri"/>
                  <a:ea typeface="ヒラギノ角ゴ ProN W3"/>
                  <a:cs typeface="+mn-cs"/>
                </a:endParaRPr>
              </a:p>
            </p:txBody>
          </p:sp>
          <p:sp>
            <p:nvSpPr>
              <p:cNvPr id="35" name="object 15">
                <a:extLst>
                  <a:ext uri="{FF2B5EF4-FFF2-40B4-BE49-F238E27FC236}">
                    <a16:creationId xmlns:a16="http://schemas.microsoft.com/office/drawing/2014/main" id="{683F7983-BE8C-67B2-8F40-25EFF9A4605A}"/>
                  </a:ext>
                </a:extLst>
              </p:cNvPr>
              <p:cNvSpPr/>
              <p:nvPr/>
            </p:nvSpPr>
            <p:spPr>
              <a:xfrm>
                <a:off x="14798111" y="5833789"/>
                <a:ext cx="1188085" cy="0"/>
              </a:xfrm>
              <a:custGeom>
                <a:avLst/>
                <a:gdLst/>
                <a:ahLst/>
                <a:cxnLst/>
                <a:rect l="l" t="t" r="r" b="b"/>
                <a:pathLst>
                  <a:path w="1188084">
                    <a:moveTo>
                      <a:pt x="0" y="0"/>
                    </a:moveTo>
                    <a:lnTo>
                      <a:pt x="1187833" y="0"/>
                    </a:lnTo>
                  </a:path>
                </a:pathLst>
              </a:custGeom>
              <a:ln w="41904">
                <a:solidFill>
                  <a:srgbClr val="CC122E"/>
                </a:solidFill>
              </a:ln>
            </p:spPr>
            <p:txBody>
              <a:bodyPr wrap="square" lIns="0" tIns="0" rIns="0" bIns="0" rtlCol="0"/>
              <a:lstStyle/>
              <a:p>
                <a:pPr marL="0" marR="0" lvl="0" indent="0" algn="l" defTabSz="554218" rtl="0" eaLnBrk="1" fontAlgn="auto" latinLnBrk="0" hangingPunct="1">
                  <a:lnSpc>
                    <a:spcPct val="100000"/>
                  </a:lnSpc>
                  <a:spcBef>
                    <a:spcPts val="0"/>
                  </a:spcBef>
                  <a:spcAft>
                    <a:spcPts val="0"/>
                  </a:spcAft>
                  <a:buClrTx/>
                  <a:buSzTx/>
                  <a:buFontTx/>
                  <a:buNone/>
                  <a:tabLst/>
                  <a:defRPr/>
                </a:pPr>
                <a:endParaRPr kumimoji="0" sz="1091" b="0" i="0" u="none" strike="noStrike" kern="1200" cap="none" spc="0" normalizeH="0" baseline="0" noProof="0">
                  <a:ln>
                    <a:noFill/>
                  </a:ln>
                  <a:solidFill>
                    <a:prstClr val="black"/>
                  </a:solidFill>
                  <a:effectLst/>
                  <a:uLnTx/>
                  <a:uFillTx/>
                  <a:latin typeface="Calibri"/>
                  <a:ea typeface="ヒラギノ角ゴ ProN W3"/>
                  <a:cs typeface="+mn-cs"/>
                </a:endParaRPr>
              </a:p>
            </p:txBody>
          </p:sp>
          <p:sp>
            <p:nvSpPr>
              <p:cNvPr id="36" name="object 16">
                <a:extLst>
                  <a:ext uri="{FF2B5EF4-FFF2-40B4-BE49-F238E27FC236}">
                    <a16:creationId xmlns:a16="http://schemas.microsoft.com/office/drawing/2014/main" id="{1FC0CFBD-353C-9F33-D0E0-61A3DD38D0DB}"/>
                  </a:ext>
                </a:extLst>
              </p:cNvPr>
              <p:cNvSpPr/>
              <p:nvPr/>
            </p:nvSpPr>
            <p:spPr>
              <a:xfrm rot="547368">
                <a:off x="14906613" y="5843338"/>
                <a:ext cx="986155" cy="86359"/>
              </a:xfrm>
              <a:custGeom>
                <a:avLst/>
                <a:gdLst/>
                <a:ahLst/>
                <a:cxnLst/>
                <a:rect l="l" t="t" r="r" b="b"/>
                <a:pathLst>
                  <a:path w="986155" h="86360">
                    <a:moveTo>
                      <a:pt x="0" y="0"/>
                    </a:moveTo>
                    <a:lnTo>
                      <a:pt x="986096" y="86280"/>
                    </a:lnTo>
                  </a:path>
                </a:pathLst>
              </a:custGeom>
              <a:ln w="41904">
                <a:solidFill>
                  <a:srgbClr val="000000"/>
                </a:solidFill>
                <a:prstDash val="dot"/>
              </a:ln>
            </p:spPr>
            <p:txBody>
              <a:bodyPr wrap="square" lIns="0" tIns="0" rIns="0" bIns="0" rtlCol="0"/>
              <a:lstStyle/>
              <a:p>
                <a:pPr marL="0" marR="0" lvl="0" indent="0" algn="l" defTabSz="554218" rtl="0" eaLnBrk="1" fontAlgn="auto" latinLnBrk="0" hangingPunct="1">
                  <a:lnSpc>
                    <a:spcPct val="100000"/>
                  </a:lnSpc>
                  <a:spcBef>
                    <a:spcPts val="0"/>
                  </a:spcBef>
                  <a:spcAft>
                    <a:spcPts val="0"/>
                  </a:spcAft>
                  <a:buClrTx/>
                  <a:buSzTx/>
                  <a:buFontTx/>
                  <a:buNone/>
                  <a:tabLst/>
                  <a:defRPr/>
                </a:pPr>
                <a:endParaRPr kumimoji="0" sz="1091" b="0" i="0" u="none" strike="noStrike" kern="1200" cap="none" spc="0" normalizeH="0" baseline="0" noProof="0">
                  <a:ln>
                    <a:noFill/>
                  </a:ln>
                  <a:solidFill>
                    <a:prstClr val="black"/>
                  </a:solidFill>
                  <a:effectLst/>
                  <a:uLnTx/>
                  <a:uFillTx/>
                  <a:latin typeface="Calibri"/>
                  <a:ea typeface="ヒラギノ角ゴ ProN W3"/>
                  <a:cs typeface="+mn-cs"/>
                </a:endParaRPr>
              </a:p>
            </p:txBody>
          </p:sp>
          <p:sp>
            <p:nvSpPr>
              <p:cNvPr id="37" name="object 17">
                <a:extLst>
                  <a:ext uri="{FF2B5EF4-FFF2-40B4-BE49-F238E27FC236}">
                    <a16:creationId xmlns:a16="http://schemas.microsoft.com/office/drawing/2014/main" id="{1AD0D9A6-556A-DB90-EF96-85F908EF3CE2}"/>
                  </a:ext>
                </a:extLst>
              </p:cNvPr>
              <p:cNvSpPr/>
              <p:nvPr/>
            </p:nvSpPr>
            <p:spPr>
              <a:xfrm rot="547368">
                <a:off x="14754169" y="5810888"/>
                <a:ext cx="1225551" cy="146050"/>
              </a:xfrm>
              <a:custGeom>
                <a:avLst/>
                <a:gdLst/>
                <a:ahLst/>
                <a:cxnLst/>
                <a:rect l="l" t="t" r="r" b="b"/>
                <a:pathLst>
                  <a:path w="1225550" h="146050">
                    <a:moveTo>
                      <a:pt x="41910" y="20955"/>
                    </a:moveTo>
                    <a:lnTo>
                      <a:pt x="35775" y="6146"/>
                    </a:lnTo>
                    <a:lnTo>
                      <a:pt x="20955" y="0"/>
                    </a:lnTo>
                    <a:lnTo>
                      <a:pt x="6146" y="6146"/>
                    </a:lnTo>
                    <a:lnTo>
                      <a:pt x="0" y="20955"/>
                    </a:lnTo>
                    <a:lnTo>
                      <a:pt x="6146" y="35775"/>
                    </a:lnTo>
                    <a:lnTo>
                      <a:pt x="20955" y="41910"/>
                    </a:lnTo>
                    <a:lnTo>
                      <a:pt x="35775" y="35775"/>
                    </a:lnTo>
                    <a:lnTo>
                      <a:pt x="41910" y="20955"/>
                    </a:lnTo>
                    <a:close/>
                  </a:path>
                  <a:path w="1225550" h="146050">
                    <a:moveTo>
                      <a:pt x="1225219" y="124498"/>
                    </a:moveTo>
                    <a:lnTo>
                      <a:pt x="1219085" y="109677"/>
                    </a:lnTo>
                    <a:lnTo>
                      <a:pt x="1204264" y="103543"/>
                    </a:lnTo>
                    <a:lnTo>
                      <a:pt x="1189443" y="109677"/>
                    </a:lnTo>
                    <a:lnTo>
                      <a:pt x="1183309" y="124498"/>
                    </a:lnTo>
                    <a:lnTo>
                      <a:pt x="1189443" y="139306"/>
                    </a:lnTo>
                    <a:lnTo>
                      <a:pt x="1204264" y="145440"/>
                    </a:lnTo>
                    <a:lnTo>
                      <a:pt x="1219085" y="139306"/>
                    </a:lnTo>
                    <a:lnTo>
                      <a:pt x="1225219" y="124498"/>
                    </a:lnTo>
                    <a:close/>
                  </a:path>
                </a:pathLst>
              </a:custGeom>
              <a:solidFill>
                <a:srgbClr val="000000"/>
              </a:solidFill>
            </p:spPr>
            <p:txBody>
              <a:bodyPr wrap="square" lIns="0" tIns="0" rIns="0" bIns="0" rtlCol="0"/>
              <a:lstStyle/>
              <a:p>
                <a:pPr marL="0" marR="0" lvl="0" indent="0" algn="l" defTabSz="554218" rtl="0" eaLnBrk="1" fontAlgn="auto" latinLnBrk="0" hangingPunct="1">
                  <a:lnSpc>
                    <a:spcPct val="100000"/>
                  </a:lnSpc>
                  <a:spcBef>
                    <a:spcPts val="0"/>
                  </a:spcBef>
                  <a:spcAft>
                    <a:spcPts val="0"/>
                  </a:spcAft>
                  <a:buClrTx/>
                  <a:buSzTx/>
                  <a:buFontTx/>
                  <a:buNone/>
                  <a:tabLst/>
                  <a:defRPr/>
                </a:pPr>
                <a:endParaRPr kumimoji="0" sz="1091" b="0" i="0" u="none" strike="noStrike" kern="1200" cap="none" spc="0" normalizeH="0" baseline="0" noProof="0">
                  <a:ln>
                    <a:noFill/>
                  </a:ln>
                  <a:solidFill>
                    <a:prstClr val="black"/>
                  </a:solidFill>
                  <a:effectLst/>
                  <a:uLnTx/>
                  <a:uFillTx/>
                  <a:latin typeface="Calibri"/>
                  <a:ea typeface="ヒラギノ角ゴ ProN W3"/>
                  <a:cs typeface="+mn-cs"/>
                </a:endParaRPr>
              </a:p>
            </p:txBody>
          </p:sp>
          <p:sp>
            <p:nvSpPr>
              <p:cNvPr id="38" name="object 18">
                <a:extLst>
                  <a:ext uri="{FF2B5EF4-FFF2-40B4-BE49-F238E27FC236}">
                    <a16:creationId xmlns:a16="http://schemas.microsoft.com/office/drawing/2014/main" id="{F7DE843D-60A7-E8F8-FE05-2F2F650CBBE9}"/>
                  </a:ext>
                </a:extLst>
              </p:cNvPr>
              <p:cNvSpPr/>
              <p:nvPr/>
            </p:nvSpPr>
            <p:spPr>
              <a:xfrm rot="777423">
                <a:off x="14903131" y="6070812"/>
                <a:ext cx="986155" cy="86359"/>
              </a:xfrm>
              <a:custGeom>
                <a:avLst/>
                <a:gdLst/>
                <a:ahLst/>
                <a:cxnLst/>
                <a:rect l="l" t="t" r="r" b="b"/>
                <a:pathLst>
                  <a:path w="986155" h="86360">
                    <a:moveTo>
                      <a:pt x="0" y="86280"/>
                    </a:moveTo>
                    <a:lnTo>
                      <a:pt x="986096" y="0"/>
                    </a:lnTo>
                  </a:path>
                </a:pathLst>
              </a:custGeom>
              <a:ln w="41904">
                <a:solidFill>
                  <a:srgbClr val="000000"/>
                </a:solidFill>
                <a:prstDash val="dot"/>
              </a:ln>
            </p:spPr>
            <p:txBody>
              <a:bodyPr wrap="square" lIns="0" tIns="0" rIns="0" bIns="0" rtlCol="0"/>
              <a:lstStyle/>
              <a:p>
                <a:pPr marL="0" marR="0" lvl="0" indent="0" algn="l" defTabSz="554218" rtl="0" eaLnBrk="1" fontAlgn="auto" latinLnBrk="0" hangingPunct="1">
                  <a:lnSpc>
                    <a:spcPct val="100000"/>
                  </a:lnSpc>
                  <a:spcBef>
                    <a:spcPts val="0"/>
                  </a:spcBef>
                  <a:spcAft>
                    <a:spcPts val="0"/>
                  </a:spcAft>
                  <a:buClrTx/>
                  <a:buSzTx/>
                  <a:buFontTx/>
                  <a:buNone/>
                  <a:tabLst/>
                  <a:defRPr/>
                </a:pPr>
                <a:endParaRPr kumimoji="0" sz="1091" b="0" i="0" u="none" strike="noStrike" kern="1200" cap="none" spc="0" normalizeH="0" baseline="0" noProof="0">
                  <a:ln>
                    <a:noFill/>
                  </a:ln>
                  <a:solidFill>
                    <a:prstClr val="black"/>
                  </a:solidFill>
                  <a:effectLst/>
                  <a:uLnTx/>
                  <a:uFillTx/>
                  <a:latin typeface="Calibri"/>
                  <a:ea typeface="ヒラギノ角ゴ ProN W3"/>
                  <a:cs typeface="+mn-cs"/>
                </a:endParaRPr>
              </a:p>
            </p:txBody>
          </p:sp>
          <p:sp>
            <p:nvSpPr>
              <p:cNvPr id="39" name="object 19">
                <a:extLst>
                  <a:ext uri="{FF2B5EF4-FFF2-40B4-BE49-F238E27FC236}">
                    <a16:creationId xmlns:a16="http://schemas.microsoft.com/office/drawing/2014/main" id="{56BC7EE2-13F4-1E4C-F7A7-2516CED9DDA6}"/>
                  </a:ext>
                </a:extLst>
              </p:cNvPr>
              <p:cNvSpPr/>
              <p:nvPr/>
            </p:nvSpPr>
            <p:spPr>
              <a:xfrm rot="777423">
                <a:off x="14750691" y="6044114"/>
                <a:ext cx="1225551" cy="146050"/>
              </a:xfrm>
              <a:custGeom>
                <a:avLst/>
                <a:gdLst/>
                <a:ahLst/>
                <a:cxnLst/>
                <a:rect l="l" t="t" r="r" b="b"/>
                <a:pathLst>
                  <a:path w="1225550" h="146050">
                    <a:moveTo>
                      <a:pt x="41910" y="124485"/>
                    </a:moveTo>
                    <a:lnTo>
                      <a:pt x="35775" y="109664"/>
                    </a:lnTo>
                    <a:lnTo>
                      <a:pt x="20955" y="103530"/>
                    </a:lnTo>
                    <a:lnTo>
                      <a:pt x="6146" y="109664"/>
                    </a:lnTo>
                    <a:lnTo>
                      <a:pt x="0" y="124485"/>
                    </a:lnTo>
                    <a:lnTo>
                      <a:pt x="6146" y="139306"/>
                    </a:lnTo>
                    <a:lnTo>
                      <a:pt x="20955" y="145440"/>
                    </a:lnTo>
                    <a:lnTo>
                      <a:pt x="35775" y="139306"/>
                    </a:lnTo>
                    <a:lnTo>
                      <a:pt x="41910" y="124485"/>
                    </a:lnTo>
                    <a:close/>
                  </a:path>
                  <a:path w="1225550" h="146050">
                    <a:moveTo>
                      <a:pt x="1225219" y="20955"/>
                    </a:moveTo>
                    <a:lnTo>
                      <a:pt x="1219085" y="6134"/>
                    </a:lnTo>
                    <a:lnTo>
                      <a:pt x="1204264" y="0"/>
                    </a:lnTo>
                    <a:lnTo>
                      <a:pt x="1189443" y="6134"/>
                    </a:lnTo>
                    <a:lnTo>
                      <a:pt x="1183309" y="20955"/>
                    </a:lnTo>
                    <a:lnTo>
                      <a:pt x="1189443" y="35763"/>
                    </a:lnTo>
                    <a:lnTo>
                      <a:pt x="1204264" y="41897"/>
                    </a:lnTo>
                    <a:lnTo>
                      <a:pt x="1219085" y="35763"/>
                    </a:lnTo>
                    <a:lnTo>
                      <a:pt x="1225219" y="20955"/>
                    </a:lnTo>
                    <a:close/>
                  </a:path>
                </a:pathLst>
              </a:custGeom>
              <a:solidFill>
                <a:srgbClr val="000000"/>
              </a:solidFill>
            </p:spPr>
            <p:txBody>
              <a:bodyPr wrap="square" lIns="0" tIns="0" rIns="0" bIns="0" rtlCol="0"/>
              <a:lstStyle/>
              <a:p>
                <a:pPr marL="0" marR="0" lvl="0" indent="0" algn="l" defTabSz="554218" rtl="0" eaLnBrk="1" fontAlgn="auto" latinLnBrk="0" hangingPunct="1">
                  <a:lnSpc>
                    <a:spcPct val="100000"/>
                  </a:lnSpc>
                  <a:spcBef>
                    <a:spcPts val="0"/>
                  </a:spcBef>
                  <a:spcAft>
                    <a:spcPts val="0"/>
                  </a:spcAft>
                  <a:buClrTx/>
                  <a:buSzTx/>
                  <a:buFontTx/>
                  <a:buNone/>
                  <a:tabLst/>
                  <a:defRPr/>
                </a:pPr>
                <a:endParaRPr kumimoji="0" sz="1091" b="0" i="0" u="none" strike="noStrike" kern="1200" cap="none" spc="0" normalizeH="0" baseline="0" noProof="0">
                  <a:ln>
                    <a:noFill/>
                  </a:ln>
                  <a:solidFill>
                    <a:prstClr val="black"/>
                  </a:solidFill>
                  <a:effectLst/>
                  <a:uLnTx/>
                  <a:uFillTx/>
                  <a:latin typeface="Calibri"/>
                  <a:ea typeface="ヒラギノ角ゴ ProN W3"/>
                  <a:cs typeface="+mn-cs"/>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7472" y="182880"/>
            <a:ext cx="6183103" cy="584775"/>
          </a:xfrm>
          <a:prstGeom prst="rect">
            <a:avLst/>
          </a:prstGeom>
          <a:noFill/>
        </p:spPr>
        <p:txBody>
          <a:bodyPr wrap="none">
            <a:spAutoFit/>
          </a:bodyPr>
          <a:lstStyle/>
          <a:p>
            <a:pPr>
              <a:defRPr sz="3200"/>
            </a:pPr>
            <a:r>
              <a:rPr>
                <a:latin typeface="Johnson Display" panose="00000500000000000000" pitchFamily="50" charset="0"/>
              </a:rPr>
              <a:t>Inverse Kinematic Alignment (iKA)</a:t>
            </a:r>
          </a:p>
        </p:txBody>
      </p:sp>
      <p:sp>
        <p:nvSpPr>
          <p:cNvPr id="4" name="TextBox 3"/>
          <p:cNvSpPr txBox="1"/>
          <p:nvPr/>
        </p:nvSpPr>
        <p:spPr>
          <a:xfrm>
            <a:off x="347472" y="1097280"/>
            <a:ext cx="6218853" cy="830997"/>
          </a:xfrm>
          <a:prstGeom prst="rect">
            <a:avLst/>
          </a:prstGeom>
          <a:noFill/>
        </p:spPr>
        <p:txBody>
          <a:bodyPr wrap="square">
            <a:spAutoFit/>
          </a:bodyPr>
          <a:lstStyle/>
          <a:p>
            <a:pPr>
              <a:defRPr sz="2400"/>
            </a:pPr>
            <a:r>
              <a:rPr>
                <a:latin typeface="Johnson Display" panose="00000500000000000000" pitchFamily="50" charset="0"/>
              </a:rPr>
              <a:t>Your approach suggests: Inverse Kinematic Alignment (</a:t>
            </a:r>
            <a:r>
              <a:rPr err="1">
                <a:latin typeface="Johnson Display" panose="00000500000000000000" pitchFamily="50" charset="0"/>
              </a:rPr>
              <a:t>iKA</a:t>
            </a:r>
            <a:r>
              <a:rPr>
                <a:latin typeface="Johnson Display" panose="00000500000000000000" pitchFamily="50" charset="0"/>
              </a:rPr>
              <a:t>)</a:t>
            </a:r>
          </a:p>
        </p:txBody>
      </p:sp>
      <p:sp>
        <p:nvSpPr>
          <p:cNvPr id="5" name="Rounded Rectangle 4">
            <a:hlinkClick r:id="rId2" action="ppaction://hlinksldjump"/>
          </p:cNvPr>
          <p:cNvSpPr/>
          <p:nvPr/>
        </p:nvSpPr>
        <p:spPr>
          <a:xfrm>
            <a:off x="457200" y="2039112"/>
            <a:ext cx="4919472" cy="731520"/>
          </a:xfrm>
          <a:prstGeom prst="round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r>
              <a:rPr>
                <a:latin typeface="Johnson Display" panose="00000500000000000000" pitchFamily="50" charset="0"/>
              </a:rPr>
              <a:t>Restart</a:t>
            </a:r>
          </a:p>
        </p:txBody>
      </p:sp>
      <p:sp>
        <p:nvSpPr>
          <p:cNvPr id="7" name="TextBox 6">
            <a:extLst>
              <a:ext uri="{FF2B5EF4-FFF2-40B4-BE49-F238E27FC236}">
                <a16:creationId xmlns:a16="http://schemas.microsoft.com/office/drawing/2014/main" id="{FBE35F52-8803-0E0A-73C3-8B9A2CD6F8E8}"/>
              </a:ext>
            </a:extLst>
          </p:cNvPr>
          <p:cNvSpPr txBox="1"/>
          <p:nvPr/>
        </p:nvSpPr>
        <p:spPr>
          <a:xfrm>
            <a:off x="385394" y="2970228"/>
            <a:ext cx="5092239" cy="3693319"/>
          </a:xfrm>
          <a:prstGeom prst="rect">
            <a:avLst/>
          </a:prstGeom>
          <a:noFill/>
        </p:spPr>
        <p:txBody>
          <a:bodyPr wrap="square">
            <a:spAutoFit/>
          </a:bodyPr>
          <a:lstStyle/>
          <a:p>
            <a:pPr marR="131690"/>
            <a:r>
              <a:rPr lang="en-US" sz="1800" b="0" i="0" u="none" strike="noStrike" baseline="0">
                <a:latin typeface="J&amp;J Circular Light"/>
              </a:rPr>
              <a:t>Inverse Kinematic Alignment aims to resurface the proximal tibia back to its pre-arthritic state. The tibial resection thickness assumes the minimum tibial insert is used and is equal to implant thickness minus cartilage and bone wear. The tibia is resurfaced, and osteophytes are resected. The soft tissues of the knee are assessed using the CAS tensioner and ACCUBALANCE™ Graph before proceeding with the femoral resections. The femoral resection depth and angulations are planned in a way to balance gaps using the ACCUBALANCE</a:t>
            </a:r>
            <a:r>
              <a:rPr lang="en-US">
                <a:latin typeface="J&amp;J Circular Light"/>
              </a:rPr>
              <a:t> </a:t>
            </a:r>
            <a:r>
              <a:rPr lang="en-US" sz="1800" b="0" i="0" u="none" strike="noStrike" baseline="0">
                <a:latin typeface="J&amp;J Circular Light"/>
              </a:rPr>
              <a:t>Graph and obtain the intended soft tissue balance of the knee.</a:t>
            </a:r>
            <a:endParaRPr lang="en-US"/>
          </a:p>
        </p:txBody>
      </p:sp>
      <p:grpSp>
        <p:nvGrpSpPr>
          <p:cNvPr id="8" name="Group 7">
            <a:extLst>
              <a:ext uri="{FF2B5EF4-FFF2-40B4-BE49-F238E27FC236}">
                <a16:creationId xmlns:a16="http://schemas.microsoft.com/office/drawing/2014/main" id="{AAE59DC6-6B37-361C-7D4B-44D52DE6CEBD}"/>
              </a:ext>
            </a:extLst>
          </p:cNvPr>
          <p:cNvGrpSpPr/>
          <p:nvPr/>
        </p:nvGrpSpPr>
        <p:grpSpPr>
          <a:xfrm>
            <a:off x="6107767" y="-10408"/>
            <a:ext cx="3991821" cy="6868408"/>
            <a:chOff x="5662193" y="1920549"/>
            <a:chExt cx="2667619" cy="4589959"/>
          </a:xfrm>
        </p:grpSpPr>
        <p:grpSp>
          <p:nvGrpSpPr>
            <p:cNvPr id="9" name="Group 8">
              <a:extLst>
                <a:ext uri="{FF2B5EF4-FFF2-40B4-BE49-F238E27FC236}">
                  <a16:creationId xmlns:a16="http://schemas.microsoft.com/office/drawing/2014/main" id="{B549F8F7-6EB4-C38D-9E3F-E05A056D97AD}"/>
                </a:ext>
              </a:extLst>
            </p:cNvPr>
            <p:cNvGrpSpPr/>
            <p:nvPr/>
          </p:nvGrpSpPr>
          <p:grpSpPr>
            <a:xfrm>
              <a:off x="5662193" y="1920549"/>
              <a:ext cx="2667619" cy="4589959"/>
              <a:chOff x="6019177" y="2115634"/>
              <a:chExt cx="1981200" cy="3338941"/>
            </a:xfrm>
          </p:grpSpPr>
          <p:pic>
            <p:nvPicPr>
              <p:cNvPr id="12" name="Picture 11">
                <a:extLst>
                  <a:ext uri="{FF2B5EF4-FFF2-40B4-BE49-F238E27FC236}">
                    <a16:creationId xmlns:a16="http://schemas.microsoft.com/office/drawing/2014/main" id="{746152D0-B8FC-6328-01E6-98FA190B84BE}"/>
                  </a:ext>
                </a:extLst>
              </p:cNvPr>
              <p:cNvPicPr>
                <a:picLocks noChangeAspect="1"/>
              </p:cNvPicPr>
              <p:nvPr/>
            </p:nvPicPr>
            <p:blipFill rotWithShape="1">
              <a:blip r:embed="rId3"/>
              <a:srcRect b="21200"/>
              <a:stretch/>
            </p:blipFill>
            <p:spPr>
              <a:xfrm>
                <a:off x="6019177" y="3993473"/>
                <a:ext cx="1981200" cy="1461102"/>
              </a:xfrm>
              <a:prstGeom prst="rect">
                <a:avLst/>
              </a:prstGeom>
            </p:spPr>
          </p:pic>
          <p:grpSp>
            <p:nvGrpSpPr>
              <p:cNvPr id="13" name="Group 12">
                <a:extLst>
                  <a:ext uri="{FF2B5EF4-FFF2-40B4-BE49-F238E27FC236}">
                    <a16:creationId xmlns:a16="http://schemas.microsoft.com/office/drawing/2014/main" id="{1AC232CA-9ED4-CABC-0A06-5BC4C041FFD1}"/>
                  </a:ext>
                </a:extLst>
              </p:cNvPr>
              <p:cNvGrpSpPr/>
              <p:nvPr/>
            </p:nvGrpSpPr>
            <p:grpSpPr>
              <a:xfrm>
                <a:off x="6109275" y="2115634"/>
                <a:ext cx="1750755" cy="3332580"/>
                <a:chOff x="3904220" y="1602585"/>
                <a:chExt cx="2302648" cy="4468803"/>
              </a:xfrm>
            </p:grpSpPr>
            <p:cxnSp>
              <p:nvCxnSpPr>
                <p:cNvPr id="14" name="Straight Connector 13">
                  <a:extLst>
                    <a:ext uri="{FF2B5EF4-FFF2-40B4-BE49-F238E27FC236}">
                      <a16:creationId xmlns:a16="http://schemas.microsoft.com/office/drawing/2014/main" id="{4F035066-930D-35F2-660E-8E73BB342026}"/>
                    </a:ext>
                  </a:extLst>
                </p:cNvPr>
                <p:cNvCxnSpPr>
                  <a:cxnSpLocks/>
                </p:cNvCxnSpPr>
                <p:nvPr/>
              </p:nvCxnSpPr>
              <p:spPr>
                <a:xfrm flipV="1">
                  <a:off x="4360225" y="4205128"/>
                  <a:ext cx="1603163" cy="105492"/>
                </a:xfrm>
                <a:prstGeom prst="line">
                  <a:avLst/>
                </a:prstGeom>
                <a:noFill/>
                <a:ln w="22225" cap="flat" cmpd="dbl" algn="ctr">
                  <a:solidFill>
                    <a:srgbClr val="2E8800"/>
                  </a:solidFill>
                  <a:prstDash val="solid"/>
                  <a:miter lim="800000"/>
                </a:ln>
                <a:effectLst/>
              </p:spPr>
            </p:cxnSp>
            <p:sp>
              <p:nvSpPr>
                <p:cNvPr id="15" name="Rectangle 14">
                  <a:extLst>
                    <a:ext uri="{FF2B5EF4-FFF2-40B4-BE49-F238E27FC236}">
                      <a16:creationId xmlns:a16="http://schemas.microsoft.com/office/drawing/2014/main" id="{45AC9C31-1727-FF3C-50DB-7DAB0AE4A82E}"/>
                    </a:ext>
                  </a:extLst>
                </p:cNvPr>
                <p:cNvSpPr/>
                <p:nvPr/>
              </p:nvSpPr>
              <p:spPr>
                <a:xfrm>
                  <a:off x="5730705" y="4225815"/>
                  <a:ext cx="455211" cy="270202"/>
                </a:xfrm>
                <a:prstGeom prst="rect">
                  <a:avLst/>
                </a:prstGeom>
              </p:spPr>
              <p:txBody>
                <a:bodyPr wrap="square">
                  <a:spAutoFit/>
                </a:bodyPr>
                <a:lstStyle/>
                <a:p>
                  <a:pPr marL="0" marR="0" lvl="0" indent="0" algn="l" defTabSz="509588"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EEECE1">
                          <a:lumMod val="50000"/>
                        </a:srgbClr>
                      </a:solidFill>
                      <a:effectLst/>
                      <a:uLnTx/>
                      <a:uFillTx/>
                      <a:latin typeface="+mj-lt"/>
                      <a:ea typeface="ＭＳ Ｐゴシック" pitchFamily="38" charset="-128"/>
                      <a:cs typeface="Calibri"/>
                    </a:rPr>
                    <a:t>1.</a:t>
                  </a:r>
                  <a:endParaRPr kumimoji="0" lang="en-US" sz="1200" b="0" i="0" u="none" strike="noStrike" kern="1200" cap="none" spc="0" normalizeH="0" baseline="0" noProof="0">
                    <a:ln>
                      <a:noFill/>
                    </a:ln>
                    <a:solidFill>
                      <a:srgbClr val="EEECE1">
                        <a:lumMod val="50000"/>
                      </a:srgbClr>
                    </a:solidFill>
                    <a:effectLst/>
                    <a:uLnTx/>
                    <a:uFillTx/>
                    <a:latin typeface="+mj-lt"/>
                    <a:ea typeface="ＭＳ Ｐゴシック" pitchFamily="38" charset="-128"/>
                    <a:cs typeface="+mn-cs"/>
                  </a:endParaRPr>
                </a:p>
              </p:txBody>
            </p:sp>
            <p:pic>
              <p:nvPicPr>
                <p:cNvPr id="16" name="Picture 15">
                  <a:extLst>
                    <a:ext uri="{FF2B5EF4-FFF2-40B4-BE49-F238E27FC236}">
                      <a16:creationId xmlns:a16="http://schemas.microsoft.com/office/drawing/2014/main" id="{ACB887C1-59ED-AF68-5F59-F5D0D4408F19}"/>
                    </a:ext>
                  </a:extLst>
                </p:cNvPr>
                <p:cNvPicPr>
                  <a:picLocks noChangeAspect="1"/>
                </p:cNvPicPr>
                <p:nvPr/>
              </p:nvPicPr>
              <p:blipFill rotWithShape="1">
                <a:blip r:embed="rId4"/>
                <a:srcRect b="48718"/>
                <a:stretch/>
              </p:blipFill>
              <p:spPr>
                <a:xfrm>
                  <a:off x="3904220" y="1604612"/>
                  <a:ext cx="2286000" cy="2533450"/>
                </a:xfrm>
                <a:prstGeom prst="rect">
                  <a:avLst/>
                </a:prstGeom>
              </p:spPr>
            </p:pic>
            <p:cxnSp>
              <p:nvCxnSpPr>
                <p:cNvPr id="17" name="Straight Connector 16">
                  <a:extLst>
                    <a:ext uri="{FF2B5EF4-FFF2-40B4-BE49-F238E27FC236}">
                      <a16:creationId xmlns:a16="http://schemas.microsoft.com/office/drawing/2014/main" id="{F318AF75-C32C-C8F2-5FD6-EC54BB6C0577}"/>
                    </a:ext>
                  </a:extLst>
                </p:cNvPr>
                <p:cNvCxnSpPr>
                  <a:cxnSpLocks/>
                </p:cNvCxnSpPr>
                <p:nvPr/>
              </p:nvCxnSpPr>
              <p:spPr>
                <a:xfrm flipV="1">
                  <a:off x="5146819" y="1602585"/>
                  <a:ext cx="454583" cy="2373876"/>
                </a:xfrm>
                <a:prstGeom prst="line">
                  <a:avLst/>
                </a:prstGeom>
                <a:noFill/>
                <a:ln w="6350" cap="flat" cmpd="sng" algn="ctr">
                  <a:solidFill>
                    <a:srgbClr val="4472C4"/>
                  </a:solidFill>
                  <a:prstDash val="dash"/>
                  <a:miter lim="800000"/>
                </a:ln>
                <a:effectLst/>
              </p:spPr>
            </p:cxnSp>
            <p:cxnSp>
              <p:nvCxnSpPr>
                <p:cNvPr id="18" name="Straight Connector 17">
                  <a:extLst>
                    <a:ext uri="{FF2B5EF4-FFF2-40B4-BE49-F238E27FC236}">
                      <a16:creationId xmlns:a16="http://schemas.microsoft.com/office/drawing/2014/main" id="{4B6C1D9C-01D3-6043-8E43-19D0C724E134}"/>
                    </a:ext>
                  </a:extLst>
                </p:cNvPr>
                <p:cNvCxnSpPr>
                  <a:cxnSpLocks/>
                </p:cNvCxnSpPr>
                <p:nvPr/>
              </p:nvCxnSpPr>
              <p:spPr>
                <a:xfrm flipH="1" flipV="1">
                  <a:off x="5114767" y="4235542"/>
                  <a:ext cx="318194" cy="1835846"/>
                </a:xfrm>
                <a:prstGeom prst="line">
                  <a:avLst/>
                </a:prstGeom>
                <a:noFill/>
                <a:ln w="6350" cap="flat" cmpd="sng" algn="ctr">
                  <a:solidFill>
                    <a:srgbClr val="4472C4"/>
                  </a:solidFill>
                  <a:prstDash val="dash"/>
                  <a:miter lim="800000"/>
                </a:ln>
                <a:effectLst/>
              </p:spPr>
            </p:cxnSp>
            <p:cxnSp>
              <p:nvCxnSpPr>
                <p:cNvPr id="19" name="Straight Connector 18">
                  <a:extLst>
                    <a:ext uri="{FF2B5EF4-FFF2-40B4-BE49-F238E27FC236}">
                      <a16:creationId xmlns:a16="http://schemas.microsoft.com/office/drawing/2014/main" id="{6B452B72-0C5C-47DF-9AED-6D7524EE5D77}"/>
                    </a:ext>
                  </a:extLst>
                </p:cNvPr>
                <p:cNvCxnSpPr>
                  <a:cxnSpLocks/>
                </p:cNvCxnSpPr>
                <p:nvPr/>
              </p:nvCxnSpPr>
              <p:spPr>
                <a:xfrm flipV="1">
                  <a:off x="5118610" y="1602585"/>
                  <a:ext cx="40071" cy="2373875"/>
                </a:xfrm>
                <a:prstGeom prst="line">
                  <a:avLst/>
                </a:prstGeom>
                <a:noFill/>
                <a:ln w="9525" cap="flat" cmpd="sng" algn="ctr">
                  <a:solidFill>
                    <a:sysClr val="windowText" lastClr="000000"/>
                  </a:solidFill>
                  <a:prstDash val="dash"/>
                  <a:miter lim="800000"/>
                </a:ln>
                <a:effectLst/>
              </p:spPr>
            </p:cxnSp>
            <p:cxnSp>
              <p:nvCxnSpPr>
                <p:cNvPr id="20" name="Straight Connector 19">
                  <a:extLst>
                    <a:ext uri="{FF2B5EF4-FFF2-40B4-BE49-F238E27FC236}">
                      <a16:creationId xmlns:a16="http://schemas.microsoft.com/office/drawing/2014/main" id="{6CFC1C6B-8109-CA37-53AC-964292FFE80B}"/>
                    </a:ext>
                  </a:extLst>
                </p:cNvPr>
                <p:cNvCxnSpPr>
                  <a:cxnSpLocks/>
                </p:cNvCxnSpPr>
                <p:nvPr/>
              </p:nvCxnSpPr>
              <p:spPr>
                <a:xfrm>
                  <a:off x="4314786" y="3891406"/>
                  <a:ext cx="1603163" cy="62277"/>
                </a:xfrm>
                <a:prstGeom prst="line">
                  <a:avLst/>
                </a:prstGeom>
                <a:noFill/>
                <a:ln w="22225" cap="flat" cmpd="sng" algn="ctr">
                  <a:solidFill>
                    <a:schemeClr val="tx1">
                      <a:lumMod val="50000"/>
                      <a:lumOff val="50000"/>
                    </a:schemeClr>
                  </a:solidFill>
                  <a:prstDash val="dash"/>
                  <a:miter lim="800000"/>
                </a:ln>
                <a:effectLst/>
              </p:spPr>
            </p:cxnSp>
            <p:cxnSp>
              <p:nvCxnSpPr>
                <p:cNvPr id="21" name="Straight Arrow Connector 20">
                  <a:extLst>
                    <a:ext uri="{FF2B5EF4-FFF2-40B4-BE49-F238E27FC236}">
                      <a16:creationId xmlns:a16="http://schemas.microsoft.com/office/drawing/2014/main" id="{C4728B0F-26E7-8855-6AF8-E12FAD734192}"/>
                    </a:ext>
                  </a:extLst>
                </p:cNvPr>
                <p:cNvCxnSpPr/>
                <p:nvPr/>
              </p:nvCxnSpPr>
              <p:spPr>
                <a:xfrm flipV="1">
                  <a:off x="5978268" y="3501128"/>
                  <a:ext cx="0" cy="2208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A26BEAB-E9D0-2582-B89E-250F1409A108}"/>
                    </a:ext>
                  </a:extLst>
                </p:cNvPr>
                <p:cNvCxnSpPr>
                  <a:cxnSpLocks/>
                </p:cNvCxnSpPr>
                <p:nvPr/>
              </p:nvCxnSpPr>
              <p:spPr>
                <a:xfrm>
                  <a:off x="5978268" y="3815808"/>
                  <a:ext cx="0" cy="197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A36376DA-BE5D-8BE9-9A46-863B369578C1}"/>
                    </a:ext>
                  </a:extLst>
                </p:cNvPr>
                <p:cNvSpPr/>
                <p:nvPr/>
              </p:nvSpPr>
              <p:spPr>
                <a:xfrm>
                  <a:off x="5712997" y="3163161"/>
                  <a:ext cx="455211" cy="270202"/>
                </a:xfrm>
                <a:prstGeom prst="rect">
                  <a:avLst/>
                </a:prstGeom>
              </p:spPr>
              <p:txBody>
                <a:bodyPr wrap="square">
                  <a:spAutoFit/>
                </a:bodyPr>
                <a:lstStyle/>
                <a:p>
                  <a:pPr marL="0" marR="0" lvl="0" indent="0" algn="l" defTabSz="509588"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EEECE1">
                          <a:lumMod val="50000"/>
                        </a:srgbClr>
                      </a:solidFill>
                      <a:effectLst/>
                      <a:uLnTx/>
                      <a:uFillTx/>
                      <a:latin typeface="+mj-lt"/>
                      <a:ea typeface="ＭＳ Ｐゴシック" pitchFamily="38" charset="-128"/>
                      <a:cs typeface="Calibri"/>
                    </a:rPr>
                    <a:t>2.</a:t>
                  </a:r>
                  <a:endParaRPr kumimoji="0" lang="en-US" sz="1200" b="0" i="0" u="none" strike="noStrike" kern="1200" cap="none" spc="0" normalizeH="0" baseline="0" noProof="0">
                    <a:ln>
                      <a:noFill/>
                    </a:ln>
                    <a:solidFill>
                      <a:srgbClr val="EEECE1">
                        <a:lumMod val="50000"/>
                      </a:srgbClr>
                    </a:solidFill>
                    <a:effectLst/>
                    <a:uLnTx/>
                    <a:uFillTx/>
                    <a:latin typeface="+mj-lt"/>
                    <a:ea typeface="ＭＳ Ｐゴシック" pitchFamily="38" charset="-128"/>
                    <a:cs typeface="+mn-cs"/>
                  </a:endParaRPr>
                </a:p>
              </p:txBody>
            </p:sp>
            <p:cxnSp>
              <p:nvCxnSpPr>
                <p:cNvPr id="24" name="Straight Connector 23">
                  <a:extLst>
                    <a:ext uri="{FF2B5EF4-FFF2-40B4-BE49-F238E27FC236}">
                      <a16:creationId xmlns:a16="http://schemas.microsoft.com/office/drawing/2014/main" id="{CE8F7C3C-BA2C-A01D-512A-496DB88FF6FD}"/>
                    </a:ext>
                  </a:extLst>
                </p:cNvPr>
                <p:cNvCxnSpPr>
                  <a:cxnSpLocks/>
                </p:cNvCxnSpPr>
                <p:nvPr/>
              </p:nvCxnSpPr>
              <p:spPr>
                <a:xfrm flipV="1">
                  <a:off x="4314786" y="3606698"/>
                  <a:ext cx="1603163" cy="259809"/>
                </a:xfrm>
                <a:prstGeom prst="line">
                  <a:avLst/>
                </a:prstGeom>
                <a:noFill/>
                <a:ln w="22225" cap="flat" cmpd="sng" algn="ctr">
                  <a:solidFill>
                    <a:schemeClr val="tx1">
                      <a:lumMod val="50000"/>
                      <a:lumOff val="50000"/>
                    </a:schemeClr>
                  </a:solidFill>
                  <a:prstDash val="dash"/>
                  <a:miter lim="800000"/>
                </a:ln>
                <a:effectLst/>
              </p:spPr>
            </p:cxnSp>
            <p:cxnSp>
              <p:nvCxnSpPr>
                <p:cNvPr id="25" name="Straight Connector 24">
                  <a:extLst>
                    <a:ext uri="{FF2B5EF4-FFF2-40B4-BE49-F238E27FC236}">
                      <a16:creationId xmlns:a16="http://schemas.microsoft.com/office/drawing/2014/main" id="{C15319AA-8F77-110D-3B71-8D9DD3FB8794}"/>
                    </a:ext>
                  </a:extLst>
                </p:cNvPr>
                <p:cNvCxnSpPr>
                  <a:cxnSpLocks/>
                </p:cNvCxnSpPr>
                <p:nvPr/>
              </p:nvCxnSpPr>
              <p:spPr>
                <a:xfrm flipV="1">
                  <a:off x="4267041" y="3768300"/>
                  <a:ext cx="1939827" cy="105492"/>
                </a:xfrm>
                <a:prstGeom prst="line">
                  <a:avLst/>
                </a:prstGeom>
                <a:noFill/>
                <a:ln w="22225" cap="flat" cmpd="sng" algn="ctr">
                  <a:solidFill>
                    <a:schemeClr val="tx1"/>
                  </a:solidFill>
                  <a:prstDash val="dash"/>
                  <a:miter lim="800000"/>
                </a:ln>
                <a:effectLst/>
              </p:spPr>
            </p:cxnSp>
          </p:grpSp>
        </p:grpSp>
        <p:pic>
          <p:nvPicPr>
            <p:cNvPr id="10" name="Picture 9">
              <a:extLst>
                <a:ext uri="{FF2B5EF4-FFF2-40B4-BE49-F238E27FC236}">
                  <a16:creationId xmlns:a16="http://schemas.microsoft.com/office/drawing/2014/main" id="{A0D71B87-9E51-8122-39C1-0FA59C3BFBA5}"/>
                </a:ext>
              </a:extLst>
            </p:cNvPr>
            <p:cNvPicPr>
              <a:picLocks noChangeAspect="1"/>
            </p:cNvPicPr>
            <p:nvPr/>
          </p:nvPicPr>
          <p:blipFill rotWithShape="1">
            <a:blip r:embed="rId5">
              <a:extLst>
                <a:ext uri="{28A0092B-C50C-407E-A947-70E740481C1C}">
                  <a14:useLocalDpi xmlns:a14="http://schemas.microsoft.com/office/drawing/2010/main" val="0"/>
                </a:ext>
              </a:extLst>
            </a:blip>
            <a:srcRect l="54512" t="22337" r="14645" b="24704"/>
            <a:stretch/>
          </p:blipFill>
          <p:spPr>
            <a:xfrm rot="21385657">
              <a:off x="7135548" y="4387559"/>
              <a:ext cx="477251" cy="246011"/>
            </a:xfrm>
            <a:prstGeom prst="rect">
              <a:avLst/>
            </a:prstGeom>
          </p:spPr>
        </p:pic>
        <p:pic>
          <p:nvPicPr>
            <p:cNvPr id="11" name="Picture 10">
              <a:extLst>
                <a:ext uri="{FF2B5EF4-FFF2-40B4-BE49-F238E27FC236}">
                  <a16:creationId xmlns:a16="http://schemas.microsoft.com/office/drawing/2014/main" id="{A1A141C1-1ADE-06BC-F235-AC4609268A7C}"/>
                </a:ext>
              </a:extLst>
            </p:cNvPr>
            <p:cNvPicPr>
              <a:picLocks noChangeAspect="1"/>
            </p:cNvPicPr>
            <p:nvPr/>
          </p:nvPicPr>
          <p:blipFill rotWithShape="1">
            <a:blip r:embed="rId5">
              <a:extLst>
                <a:ext uri="{28A0092B-C50C-407E-A947-70E740481C1C}">
                  <a14:useLocalDpi xmlns:a14="http://schemas.microsoft.com/office/drawing/2010/main" val="0"/>
                </a:ext>
              </a:extLst>
            </a:blip>
            <a:srcRect l="54512" t="22337" r="14645" b="24704"/>
            <a:stretch/>
          </p:blipFill>
          <p:spPr>
            <a:xfrm rot="21385657">
              <a:off x="6449928" y="4435970"/>
              <a:ext cx="477251" cy="240236"/>
            </a:xfrm>
            <a:prstGeom prst="rect">
              <a:avLst/>
            </a:prstGeom>
          </p:spPr>
        </p:pic>
      </p:grpSp>
      <p:grpSp>
        <p:nvGrpSpPr>
          <p:cNvPr id="26" name="Group 25">
            <a:extLst>
              <a:ext uri="{FF2B5EF4-FFF2-40B4-BE49-F238E27FC236}">
                <a16:creationId xmlns:a16="http://schemas.microsoft.com/office/drawing/2014/main" id="{6490838B-ED6E-2AAE-8FE3-65DCDE65E090}"/>
              </a:ext>
            </a:extLst>
          </p:cNvPr>
          <p:cNvGrpSpPr/>
          <p:nvPr/>
        </p:nvGrpSpPr>
        <p:grpSpPr>
          <a:xfrm>
            <a:off x="5206737" y="4322532"/>
            <a:ext cx="2785430" cy="2522383"/>
            <a:chOff x="1714096" y="5184452"/>
            <a:chExt cx="1426205" cy="1319933"/>
          </a:xfrm>
        </p:grpSpPr>
        <p:grpSp>
          <p:nvGrpSpPr>
            <p:cNvPr id="27" name="Group 26">
              <a:extLst>
                <a:ext uri="{FF2B5EF4-FFF2-40B4-BE49-F238E27FC236}">
                  <a16:creationId xmlns:a16="http://schemas.microsoft.com/office/drawing/2014/main" id="{1313278C-2C91-F897-6AF9-9BF290D7895B}"/>
                </a:ext>
              </a:extLst>
            </p:cNvPr>
            <p:cNvGrpSpPr/>
            <p:nvPr/>
          </p:nvGrpSpPr>
          <p:grpSpPr>
            <a:xfrm>
              <a:off x="1714096" y="5184452"/>
              <a:ext cx="1286474" cy="1319933"/>
              <a:chOff x="322315" y="1521571"/>
              <a:chExt cx="5399583" cy="4947652"/>
            </a:xfrm>
          </p:grpSpPr>
          <p:pic>
            <p:nvPicPr>
              <p:cNvPr id="30" name="Picture 29">
                <a:extLst>
                  <a:ext uri="{FF2B5EF4-FFF2-40B4-BE49-F238E27FC236}">
                    <a16:creationId xmlns:a16="http://schemas.microsoft.com/office/drawing/2014/main" id="{77D79C55-E1DD-E3B9-4FC7-A9CE79EA5C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0726" y="1521571"/>
                <a:ext cx="3238500" cy="2540000"/>
              </a:xfrm>
              <a:prstGeom prst="rect">
                <a:avLst/>
              </a:prstGeom>
            </p:spPr>
          </p:pic>
          <p:grpSp>
            <p:nvGrpSpPr>
              <p:cNvPr id="31" name="Group 30">
                <a:extLst>
                  <a:ext uri="{FF2B5EF4-FFF2-40B4-BE49-F238E27FC236}">
                    <a16:creationId xmlns:a16="http://schemas.microsoft.com/office/drawing/2014/main" id="{B682863A-BC50-69EE-5AA4-6268A9E7D5DE}"/>
                  </a:ext>
                </a:extLst>
              </p:cNvPr>
              <p:cNvGrpSpPr/>
              <p:nvPr/>
            </p:nvGrpSpPr>
            <p:grpSpPr>
              <a:xfrm>
                <a:off x="955154" y="3319520"/>
                <a:ext cx="4766744" cy="1079191"/>
                <a:chOff x="831100" y="3314618"/>
                <a:chExt cx="4766744" cy="1079191"/>
              </a:xfrm>
            </p:grpSpPr>
            <p:cxnSp>
              <p:nvCxnSpPr>
                <p:cNvPr id="33" name="Straight Connector 32">
                  <a:extLst>
                    <a:ext uri="{FF2B5EF4-FFF2-40B4-BE49-F238E27FC236}">
                      <a16:creationId xmlns:a16="http://schemas.microsoft.com/office/drawing/2014/main" id="{CF020677-1305-E47C-4E66-DE2DEF23E92D}"/>
                    </a:ext>
                  </a:extLst>
                </p:cNvPr>
                <p:cNvCxnSpPr>
                  <a:cxnSpLocks/>
                </p:cNvCxnSpPr>
                <p:nvPr/>
              </p:nvCxnSpPr>
              <p:spPr>
                <a:xfrm>
                  <a:off x="831100" y="3630907"/>
                  <a:ext cx="3302000" cy="0"/>
                </a:xfrm>
                <a:prstGeom prst="line">
                  <a:avLst/>
                </a:prstGeom>
                <a:noFill/>
                <a:ln w="12700" cap="flat" cmpd="sng" algn="ctr">
                  <a:solidFill>
                    <a:srgbClr val="C00000"/>
                  </a:solidFill>
                  <a:prstDash val="dash"/>
                  <a:miter lim="800000"/>
                </a:ln>
                <a:effectLst/>
              </p:spPr>
            </p:cxnSp>
            <p:sp>
              <p:nvSpPr>
                <p:cNvPr id="34" name="TextBox 33">
                  <a:extLst>
                    <a:ext uri="{FF2B5EF4-FFF2-40B4-BE49-F238E27FC236}">
                      <a16:creationId xmlns:a16="http://schemas.microsoft.com/office/drawing/2014/main" id="{9DA3D9E1-790F-39C6-A8A1-F205386BD69C}"/>
                    </a:ext>
                  </a:extLst>
                </p:cNvPr>
                <p:cNvSpPr txBox="1"/>
                <p:nvPr/>
              </p:nvSpPr>
              <p:spPr>
                <a:xfrm>
                  <a:off x="4538297" y="3314618"/>
                  <a:ext cx="1059547" cy="10424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sng" strike="noStrike" kern="0" cap="none" spc="0" normalizeH="0" baseline="0" noProof="0">
                    <a:ln>
                      <a:noFill/>
                    </a:ln>
                    <a:solidFill>
                      <a:srgbClr val="777A80"/>
                    </a:solidFill>
                    <a:effectLst/>
                    <a:uLnTx/>
                    <a:uFillTx/>
                    <a:latin typeface="+mj-lt"/>
                    <a:ea typeface="ＭＳ Ｐゴシック" pitchFamily="38" charset="-128"/>
                    <a:cs typeface="+mn-cs"/>
                  </a:endParaRPr>
                </a:p>
              </p:txBody>
            </p:sp>
            <p:pic>
              <p:nvPicPr>
                <p:cNvPr id="35" name="Picture 34">
                  <a:extLst>
                    <a:ext uri="{FF2B5EF4-FFF2-40B4-BE49-F238E27FC236}">
                      <a16:creationId xmlns:a16="http://schemas.microsoft.com/office/drawing/2014/main" id="{8C058DF1-FDF3-B568-B5F9-D6E4B0D654AC}"/>
                    </a:ext>
                  </a:extLst>
                </p:cNvPr>
                <p:cNvPicPr>
                  <a:picLocks noChangeAspect="1"/>
                </p:cNvPicPr>
                <p:nvPr/>
              </p:nvPicPr>
              <p:blipFill rotWithShape="1">
                <a:blip r:embed="rId5">
                  <a:extLst>
                    <a:ext uri="{28A0092B-C50C-407E-A947-70E740481C1C}">
                      <a14:useLocalDpi xmlns:a14="http://schemas.microsoft.com/office/drawing/2010/main" val="0"/>
                    </a:ext>
                  </a:extLst>
                </a:blip>
                <a:srcRect l="54512" t="22337" r="14645" b="24704"/>
                <a:stretch/>
              </p:blipFill>
              <p:spPr>
                <a:xfrm>
                  <a:off x="1103562" y="4023004"/>
                  <a:ext cx="625225" cy="361961"/>
                </a:xfrm>
                <a:prstGeom prst="rect">
                  <a:avLst/>
                </a:prstGeom>
              </p:spPr>
            </p:pic>
            <p:pic>
              <p:nvPicPr>
                <p:cNvPr id="36" name="Picture 35">
                  <a:extLst>
                    <a:ext uri="{FF2B5EF4-FFF2-40B4-BE49-F238E27FC236}">
                      <a16:creationId xmlns:a16="http://schemas.microsoft.com/office/drawing/2014/main" id="{CCDB92D0-474B-5B88-A0E1-3C6C5919B0AE}"/>
                    </a:ext>
                  </a:extLst>
                </p:cNvPr>
                <p:cNvPicPr>
                  <a:picLocks noChangeAspect="1"/>
                </p:cNvPicPr>
                <p:nvPr/>
              </p:nvPicPr>
              <p:blipFill rotWithShape="1">
                <a:blip r:embed="rId5">
                  <a:extLst>
                    <a:ext uri="{28A0092B-C50C-407E-A947-70E740481C1C}">
                      <a14:useLocalDpi xmlns:a14="http://schemas.microsoft.com/office/drawing/2010/main" val="0"/>
                    </a:ext>
                  </a:extLst>
                </a:blip>
                <a:srcRect l="54512" t="22337" r="14645" b="24704"/>
                <a:stretch/>
              </p:blipFill>
              <p:spPr>
                <a:xfrm>
                  <a:off x="2925696" y="4031848"/>
                  <a:ext cx="625225" cy="361961"/>
                </a:xfrm>
                <a:prstGeom prst="rect">
                  <a:avLst/>
                </a:prstGeom>
              </p:spPr>
            </p:pic>
            <p:cxnSp>
              <p:nvCxnSpPr>
                <p:cNvPr id="37" name="Straight Connector 36">
                  <a:extLst>
                    <a:ext uri="{FF2B5EF4-FFF2-40B4-BE49-F238E27FC236}">
                      <a16:creationId xmlns:a16="http://schemas.microsoft.com/office/drawing/2014/main" id="{479B5EA7-C44A-89FE-1191-961C536ED570}"/>
                    </a:ext>
                  </a:extLst>
                </p:cNvPr>
                <p:cNvCxnSpPr>
                  <a:cxnSpLocks/>
                </p:cNvCxnSpPr>
                <p:nvPr/>
              </p:nvCxnSpPr>
              <p:spPr>
                <a:xfrm>
                  <a:off x="831100" y="4061758"/>
                  <a:ext cx="3302000" cy="0"/>
                </a:xfrm>
                <a:prstGeom prst="line">
                  <a:avLst/>
                </a:prstGeom>
                <a:noFill/>
                <a:ln w="12700" cap="flat" cmpd="sng" algn="ctr">
                  <a:solidFill>
                    <a:srgbClr val="4472C4"/>
                  </a:solidFill>
                  <a:prstDash val="dash"/>
                  <a:miter lim="800000"/>
                </a:ln>
                <a:effectLst/>
              </p:spPr>
            </p:cxnSp>
          </p:grpSp>
          <p:pic>
            <p:nvPicPr>
              <p:cNvPr id="32" name="Picture 31">
                <a:extLst>
                  <a:ext uri="{FF2B5EF4-FFF2-40B4-BE49-F238E27FC236}">
                    <a16:creationId xmlns:a16="http://schemas.microsoft.com/office/drawing/2014/main" id="{1CEC0589-BACE-EE2A-7964-EAE16F2DDF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2315" y="4361023"/>
                <a:ext cx="3721100" cy="2108200"/>
              </a:xfrm>
              <a:prstGeom prst="rect">
                <a:avLst/>
              </a:prstGeom>
            </p:spPr>
          </p:pic>
        </p:grpSp>
        <p:sp>
          <p:nvSpPr>
            <p:cNvPr id="28" name="Right Triangle 27">
              <a:extLst>
                <a:ext uri="{FF2B5EF4-FFF2-40B4-BE49-F238E27FC236}">
                  <a16:creationId xmlns:a16="http://schemas.microsoft.com/office/drawing/2014/main" id="{2D652962-7FDE-3D09-2859-C5C3D6EEB0C0}"/>
                </a:ext>
              </a:extLst>
            </p:cNvPr>
            <p:cNvSpPr/>
            <p:nvPr/>
          </p:nvSpPr>
          <p:spPr>
            <a:xfrm rot="10618825">
              <a:off x="2099737" y="5707071"/>
              <a:ext cx="807031" cy="82991"/>
            </a:xfrm>
            <a:prstGeom prst="rtTriangle">
              <a:avLst/>
            </a:prstGeom>
            <a:solidFill>
              <a:srgbClr val="ED7D31">
                <a:lumMod val="40000"/>
                <a:lumOff val="60000"/>
                <a:alpha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j-lt"/>
                <a:ea typeface="ＭＳ Ｐゴシック" pitchFamily="38" charset="-128"/>
                <a:cs typeface="+mn-cs"/>
              </a:endParaRPr>
            </a:p>
          </p:txBody>
        </p:sp>
        <p:sp>
          <p:nvSpPr>
            <p:cNvPr id="29" name="TextBox 28">
              <a:extLst>
                <a:ext uri="{FF2B5EF4-FFF2-40B4-BE49-F238E27FC236}">
                  <a16:creationId xmlns:a16="http://schemas.microsoft.com/office/drawing/2014/main" id="{A6CB1F5B-8E65-40F1-42E5-CC5C06C9ACC6}"/>
                </a:ext>
              </a:extLst>
            </p:cNvPr>
            <p:cNvSpPr txBox="1"/>
            <p:nvPr/>
          </p:nvSpPr>
          <p:spPr>
            <a:xfrm>
              <a:off x="2613867" y="5494831"/>
              <a:ext cx="526434" cy="2032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black">
                      <a:lumMod val="75000"/>
                      <a:lumOff val="25000"/>
                    </a:prstClr>
                  </a:solidFill>
                  <a:effectLst/>
                  <a:uLnTx/>
                  <a:uFillTx/>
                  <a:latin typeface="+mj-lt"/>
                  <a:ea typeface="ＭＳ Ｐゴシック" pitchFamily="38" charset="-128"/>
                  <a:cs typeface="+mn-cs"/>
                </a:rPr>
                <a:t>?</a:t>
              </a:r>
              <a:r>
                <a:rPr kumimoji="0" lang="en-US" sz="1600" b="0" i="0" u="none" strike="noStrike" kern="0" cap="none" spc="0" normalizeH="0" baseline="0" noProof="0">
                  <a:ln>
                    <a:noFill/>
                  </a:ln>
                  <a:solidFill>
                    <a:prstClr val="black">
                      <a:lumMod val="75000"/>
                      <a:lumOff val="25000"/>
                    </a:prstClr>
                  </a:solidFill>
                  <a:effectLst/>
                  <a:uLnTx/>
                  <a:uFillTx/>
                  <a:latin typeface="+mj-lt"/>
                  <a:ea typeface="ＭＳ Ｐゴシック" pitchFamily="38" charset="-128"/>
                  <a:cs typeface="+mn-cs"/>
                </a:rPr>
                <a:t>°</a:t>
              </a:r>
              <a:endParaRPr kumimoji="0" lang="en-US" sz="1600" b="0" i="0" u="sng" strike="noStrike" kern="0" cap="none" spc="0" normalizeH="0" baseline="0" noProof="0">
                <a:ln>
                  <a:noFill/>
                </a:ln>
                <a:solidFill>
                  <a:prstClr val="black">
                    <a:lumMod val="85000"/>
                    <a:lumOff val="15000"/>
                  </a:prstClr>
                </a:solidFill>
                <a:effectLst/>
                <a:uLnTx/>
                <a:uFillTx/>
                <a:latin typeface="+mj-lt"/>
                <a:ea typeface="ＭＳ Ｐゴシック" pitchFamily="38" charset="-128"/>
                <a:cs typeface="+mn-cs"/>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8016" y="173736"/>
            <a:ext cx="4754828" cy="584775"/>
          </a:xfrm>
          <a:prstGeom prst="rect">
            <a:avLst/>
          </a:prstGeom>
          <a:noFill/>
        </p:spPr>
        <p:txBody>
          <a:bodyPr wrap="none">
            <a:spAutoFit/>
          </a:bodyPr>
          <a:lstStyle/>
          <a:p>
            <a:pPr>
              <a:defRPr sz="3200"/>
            </a:pPr>
            <a:r>
              <a:rPr>
                <a:latin typeface="Johnson Display" panose="00000500000000000000" pitchFamily="50" charset="0"/>
              </a:rPr>
              <a:t>Functional Alignment (FA)</a:t>
            </a:r>
          </a:p>
        </p:txBody>
      </p:sp>
      <p:sp>
        <p:nvSpPr>
          <p:cNvPr id="4" name="TextBox 3"/>
          <p:cNvSpPr txBox="1"/>
          <p:nvPr/>
        </p:nvSpPr>
        <p:spPr>
          <a:xfrm>
            <a:off x="128016" y="1088136"/>
            <a:ext cx="7011856" cy="461665"/>
          </a:xfrm>
          <a:prstGeom prst="rect">
            <a:avLst/>
          </a:prstGeom>
          <a:noFill/>
        </p:spPr>
        <p:txBody>
          <a:bodyPr wrap="none">
            <a:spAutoFit/>
          </a:bodyPr>
          <a:lstStyle/>
          <a:p>
            <a:pPr>
              <a:defRPr sz="2400"/>
            </a:pPr>
            <a:r>
              <a:rPr>
                <a:latin typeface="Johnson Display" panose="00000500000000000000" pitchFamily="50" charset="0"/>
              </a:rPr>
              <a:t>Your approach suggests: Functional Alignment (FA)</a:t>
            </a:r>
          </a:p>
        </p:txBody>
      </p:sp>
      <p:sp>
        <p:nvSpPr>
          <p:cNvPr id="5" name="Rounded Rectangle 4">
            <a:hlinkClick r:id="rId2" action="ppaction://hlinksldjump"/>
          </p:cNvPr>
          <p:cNvSpPr/>
          <p:nvPr/>
        </p:nvSpPr>
        <p:spPr>
          <a:xfrm>
            <a:off x="128016" y="2276856"/>
            <a:ext cx="4443984" cy="731520"/>
          </a:xfrm>
          <a:prstGeom prst="round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a:latin typeface="Johnson Display" panose="00000500000000000000" pitchFamily="50" charset="0"/>
              </a:rPr>
              <a:t>Restart</a:t>
            </a:r>
          </a:p>
        </p:txBody>
      </p:sp>
      <p:sp>
        <p:nvSpPr>
          <p:cNvPr id="7" name="TextBox 6">
            <a:extLst>
              <a:ext uri="{FF2B5EF4-FFF2-40B4-BE49-F238E27FC236}">
                <a16:creationId xmlns:a16="http://schemas.microsoft.com/office/drawing/2014/main" id="{83AA6478-BD58-6810-ED77-7F82BEDAA17F}"/>
              </a:ext>
            </a:extLst>
          </p:cNvPr>
          <p:cNvSpPr txBox="1"/>
          <p:nvPr/>
        </p:nvSpPr>
        <p:spPr>
          <a:xfrm>
            <a:off x="128016" y="3429000"/>
            <a:ext cx="4572000" cy="2739211"/>
          </a:xfrm>
          <a:prstGeom prst="rect">
            <a:avLst/>
          </a:prstGeom>
          <a:noFill/>
        </p:spPr>
        <p:txBody>
          <a:bodyPr wrap="square">
            <a:spAutoFit/>
          </a:bodyPr>
          <a:lstStyle/>
          <a:p>
            <a:endParaRPr lang="en-US" sz="2800" b="0" i="0" u="none" strike="noStrike" baseline="0">
              <a:latin typeface="J&amp;J Circular Light"/>
            </a:endParaRPr>
          </a:p>
          <a:p>
            <a:pPr marR="135110"/>
            <a:r>
              <a:rPr lang="en-US" sz="1800" b="0" i="0" u="none" strike="noStrike" baseline="0">
                <a:latin typeface="J&amp;J Circular Light"/>
              </a:rPr>
              <a:t>Functional alignment aims to provide balanced flexion-extension gaps. The Functional Alignment planning method enables adjustments in the coronal plane for both the distal femoral and proximal tibial resections to achieve the desired soft tissue laxity symmetry on the ACCUBALANCE™ Graph.</a:t>
            </a:r>
            <a:endParaRPr lang="en-US">
              <a:latin typeface="J&amp;J Circular Light"/>
            </a:endParaRPr>
          </a:p>
        </p:txBody>
      </p:sp>
      <p:pic>
        <p:nvPicPr>
          <p:cNvPr id="2" name="Picture 1">
            <a:extLst>
              <a:ext uri="{FF2B5EF4-FFF2-40B4-BE49-F238E27FC236}">
                <a16:creationId xmlns:a16="http://schemas.microsoft.com/office/drawing/2014/main" id="{478D7C6B-85CE-32E8-6D73-4B33C427CCC6}"/>
              </a:ext>
            </a:extLst>
          </p:cNvPr>
          <p:cNvPicPr>
            <a:picLocks noChangeAspect="1"/>
          </p:cNvPicPr>
          <p:nvPr/>
        </p:nvPicPr>
        <p:blipFill>
          <a:blip r:embed="rId3"/>
          <a:srcRect l="65574" t="11318" r="6647" b="12833"/>
          <a:stretch/>
        </p:blipFill>
        <p:spPr>
          <a:xfrm>
            <a:off x="5644054" y="1879426"/>
            <a:ext cx="2835902" cy="435560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82880"/>
            <a:ext cx="5378395" cy="584775"/>
          </a:xfrm>
          <a:prstGeom prst="rect">
            <a:avLst/>
          </a:prstGeom>
          <a:noFill/>
        </p:spPr>
        <p:txBody>
          <a:bodyPr wrap="none">
            <a:spAutoFit/>
          </a:bodyPr>
          <a:lstStyle/>
          <a:p>
            <a:pPr>
              <a:defRPr sz="3200"/>
            </a:pPr>
            <a:r>
              <a:rPr>
                <a:latin typeface="Johnson Display" panose="00000500000000000000" pitchFamily="50" charset="0"/>
              </a:rPr>
              <a:t>Hybrid</a:t>
            </a:r>
            <a:r>
              <a:rPr lang="en-US">
                <a:latin typeface="Johnson Display" panose="00000500000000000000" pitchFamily="50" charset="0"/>
              </a:rPr>
              <a:t> Alignment Philosophy</a:t>
            </a:r>
            <a:r>
              <a:rPr>
                <a:latin typeface="Johnson Display" panose="00000500000000000000" pitchFamily="50" charset="0"/>
              </a:rPr>
              <a:t> </a:t>
            </a:r>
            <a:endParaRPr>
              <a:highlight>
                <a:srgbClr val="FFFF00"/>
              </a:highlight>
              <a:latin typeface="Johnson Display" panose="00000500000000000000" pitchFamily="50" charset="0"/>
            </a:endParaRPr>
          </a:p>
        </p:txBody>
      </p:sp>
      <p:sp>
        <p:nvSpPr>
          <p:cNvPr id="4" name="TextBox 3"/>
          <p:cNvSpPr txBox="1"/>
          <p:nvPr/>
        </p:nvSpPr>
        <p:spPr>
          <a:xfrm>
            <a:off x="457200" y="1097280"/>
            <a:ext cx="7402989" cy="461665"/>
          </a:xfrm>
          <a:prstGeom prst="rect">
            <a:avLst/>
          </a:prstGeom>
          <a:noFill/>
        </p:spPr>
        <p:txBody>
          <a:bodyPr wrap="none">
            <a:spAutoFit/>
          </a:bodyPr>
          <a:lstStyle/>
          <a:p>
            <a:pPr>
              <a:defRPr sz="2400"/>
            </a:pPr>
            <a:r>
              <a:rPr>
                <a:latin typeface="Johnson Display" panose="00000500000000000000" pitchFamily="50" charset="0"/>
              </a:rPr>
              <a:t>Your approach suggests: Hybrid</a:t>
            </a:r>
            <a:r>
              <a:rPr lang="en-US">
                <a:latin typeface="Johnson Display" panose="00000500000000000000" pitchFamily="50" charset="0"/>
              </a:rPr>
              <a:t> Alignment Philosophy</a:t>
            </a:r>
            <a:endParaRPr>
              <a:highlight>
                <a:srgbClr val="FFFF00"/>
              </a:highlight>
              <a:latin typeface="Johnson Display" panose="00000500000000000000" pitchFamily="50" charset="0"/>
            </a:endParaRPr>
          </a:p>
        </p:txBody>
      </p:sp>
      <p:sp>
        <p:nvSpPr>
          <p:cNvPr id="5" name="Rounded Rectangle 4">
            <a:hlinkClick r:id="rId3" action="ppaction://hlinksldjump"/>
          </p:cNvPr>
          <p:cNvSpPr/>
          <p:nvPr/>
        </p:nvSpPr>
        <p:spPr>
          <a:xfrm>
            <a:off x="457200" y="2286000"/>
            <a:ext cx="4572000" cy="731520"/>
          </a:xfrm>
          <a:prstGeom prst="round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a:latin typeface="Johnson Display" panose="00000500000000000000" pitchFamily="50" charset="0"/>
              </a:rPr>
              <a:t>Restart</a:t>
            </a:r>
          </a:p>
        </p:txBody>
      </p:sp>
      <p:sp>
        <p:nvSpPr>
          <p:cNvPr id="2" name="TextBox 1">
            <a:extLst>
              <a:ext uri="{FF2B5EF4-FFF2-40B4-BE49-F238E27FC236}">
                <a16:creationId xmlns:a16="http://schemas.microsoft.com/office/drawing/2014/main" id="{595D62FB-ABA6-636A-532F-3A7E6A248DCC}"/>
              </a:ext>
            </a:extLst>
          </p:cNvPr>
          <p:cNvSpPr txBox="1"/>
          <p:nvPr/>
        </p:nvSpPr>
        <p:spPr>
          <a:xfrm>
            <a:off x="457200" y="3429000"/>
            <a:ext cx="4572000" cy="1200329"/>
          </a:xfrm>
          <a:prstGeom prst="rect">
            <a:avLst/>
          </a:prstGeom>
          <a:noFill/>
        </p:spPr>
        <p:txBody>
          <a:bodyPr wrap="square">
            <a:spAutoFit/>
          </a:bodyPr>
          <a:lstStyle/>
          <a:p>
            <a:r>
              <a:rPr lang="en-US" b="0" i="0" u="none" strike="noStrike" baseline="0">
                <a:latin typeface="J&amp;J Circular Light"/>
              </a:rPr>
              <a:t>A Hybrid Alignment Philosophy reflects a flexible surgical approach that draws from multiple alignment strategies based on clinical judgement and procedural goals.</a:t>
            </a:r>
          </a:p>
        </p:txBody>
      </p:sp>
      <p:pic>
        <p:nvPicPr>
          <p:cNvPr id="9" name="Picture 8" descr="A diagram of different types of alignment&#10;&#10;AI-generated content may be incorrect.">
            <a:extLst>
              <a:ext uri="{FF2B5EF4-FFF2-40B4-BE49-F238E27FC236}">
                <a16:creationId xmlns:a16="http://schemas.microsoft.com/office/drawing/2014/main" id="{8432E816-32D9-6E86-F4A8-71F5B533BCCC}"/>
              </a:ext>
            </a:extLst>
          </p:cNvPr>
          <p:cNvPicPr>
            <a:picLocks noChangeAspect="1"/>
          </p:cNvPicPr>
          <p:nvPr/>
        </p:nvPicPr>
        <p:blipFill>
          <a:blip r:embed="rId4"/>
          <a:srcRect l="32985" t="17032" r="36181" b="26663"/>
          <a:stretch/>
        </p:blipFill>
        <p:spPr>
          <a:xfrm>
            <a:off x="5409472" y="2026693"/>
            <a:ext cx="3434277" cy="352760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7BA89-F7A6-C7FF-390C-361D9DFC3FC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1202545-092D-07E1-E6CB-815A93C414FD}"/>
              </a:ext>
            </a:extLst>
          </p:cNvPr>
          <p:cNvSpPr txBox="1"/>
          <p:nvPr/>
        </p:nvSpPr>
        <p:spPr>
          <a:xfrm>
            <a:off x="236228" y="176574"/>
            <a:ext cx="3150221" cy="584775"/>
          </a:xfrm>
          <a:prstGeom prst="rect">
            <a:avLst/>
          </a:prstGeom>
          <a:noFill/>
        </p:spPr>
        <p:txBody>
          <a:bodyPr wrap="none">
            <a:spAutoFit/>
          </a:bodyPr>
          <a:lstStyle/>
          <a:p>
            <a:pPr>
              <a:defRPr sz="3200"/>
            </a:pPr>
            <a:r>
              <a:rPr lang="en-US">
                <a:solidFill>
                  <a:srgbClr val="FF0000"/>
                </a:solidFill>
                <a:latin typeface="Johnson Display" panose="00000500000000000000" pitchFamily="50" charset="0"/>
              </a:rPr>
              <a:t>Scoring Weights</a:t>
            </a:r>
            <a:endParaRPr>
              <a:solidFill>
                <a:srgbClr val="FF0000"/>
              </a:solidFill>
              <a:highlight>
                <a:srgbClr val="FFFF00"/>
              </a:highlight>
              <a:latin typeface="Johnson Display" panose="00000500000000000000" pitchFamily="50" charset="0"/>
            </a:endParaRPr>
          </a:p>
        </p:txBody>
      </p:sp>
      <p:sp>
        <p:nvSpPr>
          <p:cNvPr id="6" name="TextBox 5">
            <a:extLst>
              <a:ext uri="{FF2B5EF4-FFF2-40B4-BE49-F238E27FC236}">
                <a16:creationId xmlns:a16="http://schemas.microsoft.com/office/drawing/2014/main" id="{D916D140-D378-A427-996C-87EE4832AC1D}"/>
              </a:ext>
            </a:extLst>
          </p:cNvPr>
          <p:cNvSpPr txBox="1"/>
          <p:nvPr/>
        </p:nvSpPr>
        <p:spPr>
          <a:xfrm>
            <a:off x="236228" y="767655"/>
            <a:ext cx="6742386" cy="721031"/>
          </a:xfrm>
          <a:prstGeom prst="rect">
            <a:avLst/>
          </a:prstGeom>
          <a:noFill/>
        </p:spPr>
        <p:txBody>
          <a:bodyPr wrap="square">
            <a:spAutoFit/>
          </a:bodyPr>
          <a:lstStyle/>
          <a:p>
            <a:pPr algn="l" rtl="0" fontAlgn="base">
              <a:lnSpc>
                <a:spcPts val="1564"/>
              </a:lnSpc>
            </a:pPr>
            <a:r>
              <a:rPr lang="en-US" sz="1800" b="1" i="0">
                <a:solidFill>
                  <a:srgbClr val="000000"/>
                </a:solidFill>
                <a:effectLst/>
                <a:latin typeface="Johnson Display" panose="00000500000000000000" pitchFamily="50" charset="0"/>
              </a:rPr>
              <a:t>Example</a:t>
            </a:r>
          </a:p>
          <a:p>
            <a:pPr algn="l" rtl="0" fontAlgn="base">
              <a:lnSpc>
                <a:spcPts val="1564"/>
              </a:lnSpc>
            </a:pPr>
            <a:endParaRPr lang="en-US">
              <a:solidFill>
                <a:srgbClr val="000000"/>
              </a:solidFill>
              <a:latin typeface="Johnson Display" panose="00000500000000000000" pitchFamily="50" charset="0"/>
            </a:endParaRPr>
          </a:p>
          <a:p>
            <a:pPr algn="l" rtl="0" fontAlgn="base">
              <a:lnSpc>
                <a:spcPts val="1564"/>
              </a:lnSpc>
            </a:pPr>
            <a:endParaRPr lang="en-US" sz="1800" b="0" i="0">
              <a:solidFill>
                <a:srgbClr val="000000"/>
              </a:solidFill>
              <a:effectLst/>
              <a:latin typeface="Johnson Display" panose="00000500000000000000" pitchFamily="50" charset="0"/>
            </a:endParaRPr>
          </a:p>
        </p:txBody>
      </p:sp>
      <p:graphicFrame>
        <p:nvGraphicFramePr>
          <p:cNvPr id="2" name="Table 1">
            <a:extLst>
              <a:ext uri="{FF2B5EF4-FFF2-40B4-BE49-F238E27FC236}">
                <a16:creationId xmlns:a16="http://schemas.microsoft.com/office/drawing/2014/main" id="{AB190302-5344-42BE-E90A-2D3F32C05D63}"/>
              </a:ext>
            </a:extLst>
          </p:cNvPr>
          <p:cNvGraphicFramePr>
            <a:graphicFrameLocks noGrp="1"/>
          </p:cNvGraphicFramePr>
          <p:nvPr>
            <p:extLst>
              <p:ext uri="{D42A27DB-BD31-4B8C-83A1-F6EECF244321}">
                <p14:modId xmlns:p14="http://schemas.microsoft.com/office/powerpoint/2010/main" val="1704193475"/>
              </p:ext>
            </p:extLst>
          </p:nvPr>
        </p:nvGraphicFramePr>
        <p:xfrm>
          <a:off x="236228" y="1803038"/>
          <a:ext cx="6451307" cy="2280416"/>
        </p:xfrm>
        <a:graphic>
          <a:graphicData uri="http://schemas.openxmlformats.org/drawingml/2006/table">
            <a:tbl>
              <a:tblPr/>
              <a:tblGrid>
                <a:gridCol w="1972973">
                  <a:extLst>
                    <a:ext uri="{9D8B030D-6E8A-4147-A177-3AD203B41FA5}">
                      <a16:colId xmlns:a16="http://schemas.microsoft.com/office/drawing/2014/main" val="2236656025"/>
                    </a:ext>
                  </a:extLst>
                </a:gridCol>
                <a:gridCol w="2714142">
                  <a:extLst>
                    <a:ext uri="{9D8B030D-6E8A-4147-A177-3AD203B41FA5}">
                      <a16:colId xmlns:a16="http://schemas.microsoft.com/office/drawing/2014/main" val="846298864"/>
                    </a:ext>
                  </a:extLst>
                </a:gridCol>
                <a:gridCol w="1764192">
                  <a:extLst>
                    <a:ext uri="{9D8B030D-6E8A-4147-A177-3AD203B41FA5}">
                      <a16:colId xmlns:a16="http://schemas.microsoft.com/office/drawing/2014/main" val="4084061523"/>
                    </a:ext>
                  </a:extLst>
                </a:gridCol>
              </a:tblGrid>
              <a:tr h="190500">
                <a:tc>
                  <a:txBody>
                    <a:bodyPr/>
                    <a:lstStyle/>
                    <a:p>
                      <a:pPr algn="l" rtl="0" fontAlgn="base">
                        <a:lnSpc>
                          <a:spcPts val="1564"/>
                        </a:lnSpc>
                        <a:buNone/>
                      </a:pPr>
                      <a:r>
                        <a:rPr lang="en-US" sz="1200" b="1" i="0" u="sng">
                          <a:effectLst/>
                          <a:latin typeface="J&amp;J Circular Light"/>
                        </a:rPr>
                        <a:t>Question </a:t>
                      </a:r>
                      <a:endParaRPr lang="en-US" b="1" i="0" u="sng">
                        <a:effectLst/>
                        <a:latin typeface="J&amp;J Circular Light"/>
                      </a:endParaRPr>
                    </a:p>
                  </a:txBody>
                  <a:tcPr anchor="ctr">
                    <a:lnL>
                      <a:noFill/>
                    </a:lnL>
                    <a:lnR>
                      <a:noFill/>
                    </a:lnR>
                    <a:lnT>
                      <a:noFill/>
                    </a:lnT>
                    <a:lnB>
                      <a:noFill/>
                    </a:lnB>
                    <a:noFill/>
                  </a:tcPr>
                </a:tc>
                <a:tc>
                  <a:txBody>
                    <a:bodyPr/>
                    <a:lstStyle/>
                    <a:p>
                      <a:pPr algn="ctr" rtl="0" fontAlgn="base">
                        <a:lnSpc>
                          <a:spcPts val="1564"/>
                        </a:lnSpc>
                        <a:buNone/>
                      </a:pPr>
                      <a:r>
                        <a:rPr lang="en-US" sz="1200" b="1" i="0" u="sng">
                          <a:effectLst/>
                          <a:latin typeface="J&amp;J Circular Light"/>
                        </a:rPr>
                        <a:t>Choice </a:t>
                      </a:r>
                      <a:endParaRPr lang="en-US" b="1" i="0" u="sng">
                        <a:effectLst/>
                        <a:latin typeface="J&amp;J Circular Light"/>
                      </a:endParaRPr>
                    </a:p>
                  </a:txBody>
                  <a:tcPr anchor="ctr">
                    <a:lnL>
                      <a:noFill/>
                    </a:lnL>
                    <a:lnR>
                      <a:noFill/>
                    </a:lnR>
                    <a:lnT>
                      <a:noFill/>
                    </a:lnT>
                    <a:lnB>
                      <a:noFill/>
                    </a:lnB>
                    <a:noFill/>
                  </a:tcPr>
                </a:tc>
                <a:tc>
                  <a:txBody>
                    <a:bodyPr/>
                    <a:lstStyle/>
                    <a:p>
                      <a:pPr algn="l" rtl="0" fontAlgn="base">
                        <a:lnSpc>
                          <a:spcPts val="1564"/>
                        </a:lnSpc>
                        <a:buNone/>
                      </a:pPr>
                      <a:r>
                        <a:rPr lang="en-US" sz="1200" b="1" i="0" u="sng">
                          <a:effectLst/>
                          <a:latin typeface="J&amp;J Circular Light"/>
                        </a:rPr>
                        <a:t>Resulting Score</a:t>
                      </a:r>
                      <a:r>
                        <a:rPr lang="en-US" sz="1200" b="0" i="0" u="sng">
                          <a:effectLst/>
                          <a:latin typeface="J&amp;J Circular Light"/>
                        </a:rPr>
                        <a:t> </a:t>
                      </a:r>
                      <a:endParaRPr lang="en-US" b="0" i="0" u="sng">
                        <a:effectLst/>
                        <a:latin typeface="J&amp;J Circular Light"/>
                      </a:endParaRPr>
                    </a:p>
                  </a:txBody>
                  <a:tcPr anchor="ctr">
                    <a:lnL>
                      <a:noFill/>
                    </a:lnL>
                    <a:lnR>
                      <a:noFill/>
                    </a:lnR>
                    <a:lnT>
                      <a:noFill/>
                    </a:lnT>
                    <a:lnB>
                      <a:noFill/>
                    </a:lnB>
                    <a:noFill/>
                  </a:tcPr>
                </a:tc>
                <a:extLst>
                  <a:ext uri="{0D108BD9-81ED-4DB2-BD59-A6C34878D82A}">
                    <a16:rowId xmlns:a16="http://schemas.microsoft.com/office/drawing/2014/main" val="1876820745"/>
                  </a:ext>
                </a:extLst>
              </a:tr>
              <a:tr h="190500">
                <a:tc>
                  <a:txBody>
                    <a:bodyPr/>
                    <a:lstStyle/>
                    <a:p>
                      <a:pPr algn="l" rtl="0" fontAlgn="base">
                        <a:lnSpc>
                          <a:spcPts val="1564"/>
                        </a:lnSpc>
                        <a:buNone/>
                      </a:pPr>
                      <a:r>
                        <a:rPr lang="en-US" sz="1200" b="0" i="0">
                          <a:effectLst/>
                          <a:latin typeface="J&amp;J Circular Light"/>
                        </a:rPr>
                        <a:t>Primary Goal </a:t>
                      </a:r>
                      <a:endParaRPr lang="en-US" b="0" i="0">
                        <a:effectLst/>
                        <a:latin typeface="J&amp;J Circular Light"/>
                      </a:endParaRPr>
                    </a:p>
                  </a:txBody>
                  <a:tcPr anchor="ctr">
                    <a:lnL>
                      <a:noFill/>
                    </a:lnL>
                    <a:lnR>
                      <a:noFill/>
                    </a:lnR>
                    <a:lnT>
                      <a:noFill/>
                    </a:lnT>
                    <a:lnB>
                      <a:noFill/>
                    </a:lnB>
                    <a:noFill/>
                  </a:tcPr>
                </a:tc>
                <a:tc>
                  <a:txBody>
                    <a:bodyPr/>
                    <a:lstStyle/>
                    <a:p>
                      <a:pPr algn="l" rtl="0" fontAlgn="base">
                        <a:lnSpc>
                          <a:spcPts val="1564"/>
                        </a:lnSpc>
                        <a:buNone/>
                      </a:pPr>
                      <a:r>
                        <a:rPr lang="en-US" sz="1200" b="0" i="0">
                          <a:effectLst/>
                          <a:latin typeface="J&amp;J Circular Light"/>
                        </a:rPr>
                        <a:t>Restore native alignment </a:t>
                      </a:r>
                      <a:endParaRPr lang="en-US" b="0" i="0">
                        <a:effectLst/>
                        <a:latin typeface="J&amp;J Circular Light"/>
                      </a:endParaRPr>
                    </a:p>
                  </a:txBody>
                  <a:tcPr anchor="ctr">
                    <a:lnL>
                      <a:noFill/>
                    </a:lnL>
                    <a:lnR>
                      <a:noFill/>
                    </a:lnR>
                    <a:lnT>
                      <a:noFill/>
                    </a:lnT>
                    <a:lnB>
                      <a:noFill/>
                    </a:lnB>
                    <a:noFill/>
                  </a:tcPr>
                </a:tc>
                <a:tc>
                  <a:txBody>
                    <a:bodyPr/>
                    <a:lstStyle/>
                    <a:p>
                      <a:pPr algn="l" rtl="0" fontAlgn="base">
                        <a:lnSpc>
                          <a:spcPts val="1564"/>
                        </a:lnSpc>
                        <a:buNone/>
                      </a:pPr>
                      <a:r>
                        <a:rPr lang="en-US" sz="1200" b="0" i="0">
                          <a:effectLst/>
                          <a:latin typeface="J&amp;J Circular Light"/>
                        </a:rPr>
                        <a:t>+2 KA </a:t>
                      </a:r>
                      <a:endParaRPr lang="en-US" b="0" i="0">
                        <a:effectLst/>
                        <a:latin typeface="J&amp;J Circular Light"/>
                      </a:endParaRPr>
                    </a:p>
                  </a:txBody>
                  <a:tcPr anchor="ctr">
                    <a:lnL>
                      <a:noFill/>
                    </a:lnL>
                    <a:lnR>
                      <a:noFill/>
                    </a:lnR>
                    <a:lnT>
                      <a:noFill/>
                    </a:lnT>
                    <a:lnB>
                      <a:noFill/>
                    </a:lnB>
                    <a:noFill/>
                  </a:tcPr>
                </a:tc>
                <a:extLst>
                  <a:ext uri="{0D108BD9-81ED-4DB2-BD59-A6C34878D82A}">
                    <a16:rowId xmlns:a16="http://schemas.microsoft.com/office/drawing/2014/main" val="4052805187"/>
                  </a:ext>
                </a:extLst>
              </a:tr>
              <a:tr h="190500">
                <a:tc>
                  <a:txBody>
                    <a:bodyPr/>
                    <a:lstStyle/>
                    <a:p>
                      <a:pPr algn="l" rtl="0" fontAlgn="base">
                        <a:lnSpc>
                          <a:spcPts val="1564"/>
                        </a:lnSpc>
                        <a:buNone/>
                      </a:pPr>
                      <a:r>
                        <a:rPr lang="en-US" sz="1200" b="0" i="0">
                          <a:effectLst/>
                          <a:latin typeface="J&amp;J Circular Light"/>
                        </a:rPr>
                        <a:t>Willingness to Deviate </a:t>
                      </a:r>
                      <a:endParaRPr lang="en-US" b="0" i="0">
                        <a:effectLst/>
                        <a:latin typeface="J&amp;J Circular Light"/>
                      </a:endParaRPr>
                    </a:p>
                  </a:txBody>
                  <a:tcPr anchor="ctr">
                    <a:lnL>
                      <a:noFill/>
                    </a:lnL>
                    <a:lnR>
                      <a:noFill/>
                    </a:lnR>
                    <a:lnT>
                      <a:noFill/>
                    </a:lnT>
                    <a:lnB>
                      <a:noFill/>
                    </a:lnB>
                    <a:noFill/>
                  </a:tcPr>
                </a:tc>
                <a:tc>
                  <a:txBody>
                    <a:bodyPr/>
                    <a:lstStyle/>
                    <a:p>
                      <a:pPr algn="l" rtl="0" fontAlgn="base">
                        <a:lnSpc>
                          <a:spcPts val="1564"/>
                        </a:lnSpc>
                        <a:buNone/>
                      </a:pPr>
                      <a:r>
                        <a:rPr lang="en-US" sz="1200" b="0" i="0">
                          <a:effectLst/>
                          <a:latin typeface="J&amp;J Circular Light"/>
                        </a:rPr>
                        <a:t>Yes </a:t>
                      </a:r>
                      <a:endParaRPr lang="en-US" b="0" i="0">
                        <a:effectLst/>
                        <a:latin typeface="J&amp;J Circular Light"/>
                      </a:endParaRPr>
                    </a:p>
                  </a:txBody>
                  <a:tcPr anchor="ctr">
                    <a:lnL>
                      <a:noFill/>
                    </a:lnL>
                    <a:lnR>
                      <a:noFill/>
                    </a:lnR>
                    <a:lnT>
                      <a:noFill/>
                    </a:lnT>
                    <a:lnB>
                      <a:noFill/>
                    </a:lnB>
                    <a:noFill/>
                  </a:tcPr>
                </a:tc>
                <a:tc>
                  <a:txBody>
                    <a:bodyPr/>
                    <a:lstStyle/>
                    <a:p>
                      <a:pPr algn="l" rtl="0" fontAlgn="base">
                        <a:lnSpc>
                          <a:spcPts val="1564"/>
                        </a:lnSpc>
                        <a:buNone/>
                      </a:pPr>
                      <a:r>
                        <a:rPr lang="en-US" sz="1200" b="0" i="0">
                          <a:effectLst/>
                          <a:latin typeface="J&amp;J Circular Light"/>
                        </a:rPr>
                        <a:t>+1 KA, +1 iKA, +1 FA </a:t>
                      </a:r>
                      <a:endParaRPr lang="en-US" b="0" i="0">
                        <a:effectLst/>
                        <a:latin typeface="J&amp;J Circular Light"/>
                      </a:endParaRPr>
                    </a:p>
                  </a:txBody>
                  <a:tcPr anchor="ctr">
                    <a:lnL>
                      <a:noFill/>
                    </a:lnL>
                    <a:lnR>
                      <a:noFill/>
                    </a:lnR>
                    <a:lnT>
                      <a:noFill/>
                    </a:lnT>
                    <a:lnB>
                      <a:noFill/>
                    </a:lnB>
                    <a:noFill/>
                  </a:tcPr>
                </a:tc>
                <a:extLst>
                  <a:ext uri="{0D108BD9-81ED-4DB2-BD59-A6C34878D82A}">
                    <a16:rowId xmlns:a16="http://schemas.microsoft.com/office/drawing/2014/main" val="561687764"/>
                  </a:ext>
                </a:extLst>
              </a:tr>
              <a:tr h="190500">
                <a:tc>
                  <a:txBody>
                    <a:bodyPr/>
                    <a:lstStyle/>
                    <a:p>
                      <a:pPr algn="l" rtl="0" fontAlgn="base">
                        <a:lnSpc>
                          <a:spcPts val="1564"/>
                        </a:lnSpc>
                        <a:buNone/>
                      </a:pPr>
                      <a:r>
                        <a:rPr lang="en-US" sz="1200" b="0" i="0">
                          <a:effectLst/>
                          <a:latin typeface="J&amp;J Circular Light"/>
                        </a:rPr>
                        <a:t>Femoral Resection </a:t>
                      </a:r>
                      <a:endParaRPr lang="en-US" b="0" i="0">
                        <a:effectLst/>
                        <a:latin typeface="J&amp;J Circular Light"/>
                      </a:endParaRPr>
                    </a:p>
                  </a:txBody>
                  <a:tcPr anchor="ctr">
                    <a:lnL>
                      <a:noFill/>
                    </a:lnL>
                    <a:lnR>
                      <a:noFill/>
                    </a:lnR>
                    <a:lnT>
                      <a:noFill/>
                    </a:lnT>
                    <a:lnB>
                      <a:noFill/>
                    </a:lnB>
                    <a:noFill/>
                  </a:tcPr>
                </a:tc>
                <a:tc>
                  <a:txBody>
                    <a:bodyPr/>
                    <a:lstStyle/>
                    <a:p>
                      <a:pPr algn="l" rtl="0" fontAlgn="base">
                        <a:lnSpc>
                          <a:spcPts val="1564"/>
                        </a:lnSpc>
                        <a:buNone/>
                      </a:pPr>
                      <a:r>
                        <a:rPr lang="en-US" sz="1200" b="0" i="0">
                          <a:effectLst/>
                          <a:latin typeface="J&amp;J Circular Light"/>
                        </a:rPr>
                        <a:t>Restore native joint line </a:t>
                      </a:r>
                      <a:endParaRPr lang="en-US" b="0" i="0">
                        <a:effectLst/>
                        <a:latin typeface="J&amp;J Circular Light"/>
                      </a:endParaRPr>
                    </a:p>
                  </a:txBody>
                  <a:tcPr anchor="ctr">
                    <a:lnL>
                      <a:noFill/>
                    </a:lnL>
                    <a:lnR>
                      <a:noFill/>
                    </a:lnR>
                    <a:lnT>
                      <a:noFill/>
                    </a:lnT>
                    <a:lnB>
                      <a:noFill/>
                    </a:lnB>
                    <a:noFill/>
                  </a:tcPr>
                </a:tc>
                <a:tc>
                  <a:txBody>
                    <a:bodyPr/>
                    <a:lstStyle/>
                    <a:p>
                      <a:pPr algn="l" rtl="0" fontAlgn="base">
                        <a:lnSpc>
                          <a:spcPts val="1564"/>
                        </a:lnSpc>
                        <a:buNone/>
                      </a:pPr>
                      <a:r>
                        <a:rPr lang="en-US" sz="1200" b="0" i="0">
                          <a:effectLst/>
                          <a:latin typeface="J&amp;J Circular Light"/>
                        </a:rPr>
                        <a:t>+2 KA </a:t>
                      </a:r>
                      <a:endParaRPr lang="en-US" b="0" i="0">
                        <a:effectLst/>
                        <a:latin typeface="J&amp;J Circular Light"/>
                      </a:endParaRPr>
                    </a:p>
                  </a:txBody>
                  <a:tcPr anchor="ctr">
                    <a:lnL>
                      <a:noFill/>
                    </a:lnL>
                    <a:lnR>
                      <a:noFill/>
                    </a:lnR>
                    <a:lnT>
                      <a:noFill/>
                    </a:lnT>
                    <a:lnB>
                      <a:noFill/>
                    </a:lnB>
                    <a:noFill/>
                  </a:tcPr>
                </a:tc>
                <a:extLst>
                  <a:ext uri="{0D108BD9-81ED-4DB2-BD59-A6C34878D82A}">
                    <a16:rowId xmlns:a16="http://schemas.microsoft.com/office/drawing/2014/main" val="2414014038"/>
                  </a:ext>
                </a:extLst>
              </a:tr>
              <a:tr h="190500">
                <a:tc>
                  <a:txBody>
                    <a:bodyPr/>
                    <a:lstStyle/>
                    <a:p>
                      <a:pPr algn="l" rtl="0" fontAlgn="base">
                        <a:lnSpc>
                          <a:spcPts val="1564"/>
                        </a:lnSpc>
                        <a:buNone/>
                      </a:pPr>
                      <a:r>
                        <a:rPr lang="en-US" sz="1200" b="0" i="0">
                          <a:effectLst/>
                          <a:latin typeface="J&amp;J Circular Light"/>
                        </a:rPr>
                        <a:t>Tibial Resection </a:t>
                      </a:r>
                      <a:endParaRPr lang="en-US" b="0" i="0">
                        <a:effectLst/>
                        <a:latin typeface="J&amp;J Circular Light"/>
                      </a:endParaRPr>
                    </a:p>
                  </a:txBody>
                  <a:tcPr anchor="ctr">
                    <a:lnL>
                      <a:noFill/>
                    </a:lnL>
                    <a:lnR>
                      <a:noFill/>
                    </a:lnR>
                    <a:lnT>
                      <a:noFill/>
                    </a:lnT>
                    <a:lnB>
                      <a:noFill/>
                    </a:lnB>
                    <a:noFill/>
                  </a:tcPr>
                </a:tc>
                <a:tc>
                  <a:txBody>
                    <a:bodyPr/>
                    <a:lstStyle/>
                    <a:p>
                      <a:pPr algn="l" rtl="0" fontAlgn="base">
                        <a:lnSpc>
                          <a:spcPts val="1564"/>
                        </a:lnSpc>
                        <a:buNone/>
                      </a:pPr>
                      <a:r>
                        <a:rPr lang="en-US" sz="1200" b="0" i="0">
                          <a:effectLst/>
                          <a:latin typeface="J&amp;J Circular Light"/>
                        </a:rPr>
                        <a:t>Restore native joint line </a:t>
                      </a:r>
                      <a:endParaRPr lang="en-US" b="0" i="0">
                        <a:effectLst/>
                        <a:latin typeface="J&amp;J Circular Light"/>
                      </a:endParaRPr>
                    </a:p>
                  </a:txBody>
                  <a:tcPr anchor="ctr">
                    <a:lnL>
                      <a:noFill/>
                    </a:lnL>
                    <a:lnR>
                      <a:noFill/>
                    </a:lnR>
                    <a:lnT>
                      <a:noFill/>
                    </a:lnT>
                    <a:lnB>
                      <a:noFill/>
                    </a:lnB>
                    <a:noFill/>
                  </a:tcPr>
                </a:tc>
                <a:tc>
                  <a:txBody>
                    <a:bodyPr/>
                    <a:lstStyle/>
                    <a:p>
                      <a:pPr algn="l" rtl="0" fontAlgn="base">
                        <a:lnSpc>
                          <a:spcPts val="1564"/>
                        </a:lnSpc>
                        <a:buNone/>
                      </a:pPr>
                      <a:r>
                        <a:rPr lang="en-US" sz="1200" b="0" i="0">
                          <a:effectLst/>
                          <a:latin typeface="J&amp;J Circular Light"/>
                        </a:rPr>
                        <a:t>+2 KA </a:t>
                      </a:r>
                      <a:endParaRPr lang="en-US" b="0" i="0">
                        <a:effectLst/>
                        <a:latin typeface="J&amp;J Circular Light"/>
                      </a:endParaRPr>
                    </a:p>
                  </a:txBody>
                  <a:tcPr anchor="ctr">
                    <a:lnL>
                      <a:noFill/>
                    </a:lnL>
                    <a:lnR>
                      <a:noFill/>
                    </a:lnR>
                    <a:lnT>
                      <a:noFill/>
                    </a:lnT>
                    <a:lnB>
                      <a:noFill/>
                    </a:lnB>
                    <a:noFill/>
                  </a:tcPr>
                </a:tc>
                <a:extLst>
                  <a:ext uri="{0D108BD9-81ED-4DB2-BD59-A6C34878D82A}">
                    <a16:rowId xmlns:a16="http://schemas.microsoft.com/office/drawing/2014/main" val="3624153691"/>
                  </a:ext>
                </a:extLst>
              </a:tr>
              <a:tr h="190500">
                <a:tc>
                  <a:txBody>
                    <a:bodyPr/>
                    <a:lstStyle/>
                    <a:p>
                      <a:pPr algn="l" rtl="0" fontAlgn="base">
                        <a:lnSpc>
                          <a:spcPts val="1564"/>
                        </a:lnSpc>
                        <a:buNone/>
                      </a:pPr>
                      <a:r>
                        <a:rPr lang="en-US" sz="1200" b="0" i="0">
                          <a:effectLst/>
                          <a:latin typeface="J&amp;J Circular Light"/>
                        </a:rPr>
                        <a:t>Balancing Extension Gaps </a:t>
                      </a:r>
                      <a:endParaRPr lang="en-US" b="0" i="0">
                        <a:effectLst/>
                        <a:latin typeface="J&amp;J Circular Light"/>
                      </a:endParaRPr>
                    </a:p>
                  </a:txBody>
                  <a:tcPr anchor="ctr">
                    <a:lnL>
                      <a:noFill/>
                    </a:lnL>
                    <a:lnR>
                      <a:noFill/>
                    </a:lnR>
                    <a:lnT>
                      <a:noFill/>
                    </a:lnT>
                    <a:lnB>
                      <a:noFill/>
                    </a:lnB>
                    <a:noFill/>
                  </a:tcPr>
                </a:tc>
                <a:tc>
                  <a:txBody>
                    <a:bodyPr/>
                    <a:lstStyle/>
                    <a:p>
                      <a:pPr algn="l" rtl="0" fontAlgn="base">
                        <a:lnSpc>
                          <a:spcPts val="1564"/>
                        </a:lnSpc>
                        <a:buNone/>
                      </a:pPr>
                      <a:r>
                        <a:rPr lang="en-US" sz="1200" b="0" i="0">
                          <a:effectLst/>
                          <a:latin typeface="J&amp;J Circular Light"/>
                        </a:rPr>
                        <a:t>Minimize femoral joint line deviation </a:t>
                      </a:r>
                      <a:endParaRPr lang="en-US" b="0" i="0">
                        <a:effectLst/>
                        <a:latin typeface="J&amp;J Circular Light"/>
                      </a:endParaRPr>
                    </a:p>
                  </a:txBody>
                  <a:tcPr anchor="ctr">
                    <a:lnL>
                      <a:noFill/>
                    </a:lnL>
                    <a:lnR>
                      <a:noFill/>
                    </a:lnR>
                    <a:lnT>
                      <a:noFill/>
                    </a:lnT>
                    <a:lnB>
                      <a:noFill/>
                    </a:lnB>
                    <a:noFill/>
                  </a:tcPr>
                </a:tc>
                <a:tc>
                  <a:txBody>
                    <a:bodyPr/>
                    <a:lstStyle/>
                    <a:p>
                      <a:pPr algn="l" rtl="0" fontAlgn="base">
                        <a:lnSpc>
                          <a:spcPts val="1564"/>
                        </a:lnSpc>
                        <a:buNone/>
                      </a:pPr>
                      <a:r>
                        <a:rPr lang="en-US" sz="1200" b="0" i="0">
                          <a:effectLst/>
                          <a:latin typeface="J&amp;J Circular Light"/>
                        </a:rPr>
                        <a:t>+2 KA </a:t>
                      </a:r>
                      <a:endParaRPr lang="en-US" b="0" i="0">
                        <a:effectLst/>
                        <a:latin typeface="J&amp;J Circular Light"/>
                      </a:endParaRPr>
                    </a:p>
                  </a:txBody>
                  <a:tcPr anchor="ctr">
                    <a:lnL>
                      <a:noFill/>
                    </a:lnL>
                    <a:lnR>
                      <a:noFill/>
                    </a:lnR>
                    <a:lnT>
                      <a:noFill/>
                    </a:lnT>
                    <a:lnB>
                      <a:noFill/>
                    </a:lnB>
                    <a:noFill/>
                  </a:tcPr>
                </a:tc>
                <a:extLst>
                  <a:ext uri="{0D108BD9-81ED-4DB2-BD59-A6C34878D82A}">
                    <a16:rowId xmlns:a16="http://schemas.microsoft.com/office/drawing/2014/main" val="3077978528"/>
                  </a:ext>
                </a:extLst>
              </a:tr>
              <a:tr h="190500">
                <a:tc>
                  <a:txBody>
                    <a:bodyPr/>
                    <a:lstStyle/>
                    <a:p>
                      <a:pPr algn="l" rtl="0" fontAlgn="base">
                        <a:lnSpc>
                          <a:spcPts val="1564"/>
                        </a:lnSpc>
                        <a:buNone/>
                      </a:pPr>
                      <a:r>
                        <a:rPr lang="en-US" sz="1200" b="0" i="0">
                          <a:effectLst/>
                          <a:latin typeface="J&amp;J Circular Light"/>
                        </a:rPr>
                        <a:t>Posterior Resection </a:t>
                      </a:r>
                      <a:endParaRPr lang="en-US" b="0" i="0">
                        <a:effectLst/>
                        <a:latin typeface="J&amp;J Circular Light"/>
                      </a:endParaRPr>
                    </a:p>
                  </a:txBody>
                  <a:tcPr anchor="ctr">
                    <a:lnL>
                      <a:noFill/>
                    </a:lnL>
                    <a:lnR>
                      <a:noFill/>
                    </a:lnR>
                    <a:lnT>
                      <a:noFill/>
                    </a:lnT>
                    <a:lnB>
                      <a:noFill/>
                    </a:lnB>
                    <a:noFill/>
                  </a:tcPr>
                </a:tc>
                <a:tc>
                  <a:txBody>
                    <a:bodyPr/>
                    <a:lstStyle/>
                    <a:p>
                      <a:pPr algn="l" rtl="0" fontAlgn="base">
                        <a:lnSpc>
                          <a:spcPts val="1564"/>
                        </a:lnSpc>
                        <a:buNone/>
                      </a:pPr>
                      <a:r>
                        <a:rPr lang="en-US" sz="1200" b="0" i="0">
                          <a:effectLst/>
                          <a:latin typeface="J&amp;J Circular Light"/>
                        </a:rPr>
                        <a:t>Restore both medial/lateral offsets </a:t>
                      </a:r>
                      <a:endParaRPr lang="en-US" b="0" i="0">
                        <a:effectLst/>
                        <a:latin typeface="J&amp;J Circular Light"/>
                      </a:endParaRPr>
                    </a:p>
                  </a:txBody>
                  <a:tcPr anchor="ctr">
                    <a:lnL>
                      <a:noFill/>
                    </a:lnL>
                    <a:lnR>
                      <a:noFill/>
                    </a:lnR>
                    <a:lnT>
                      <a:noFill/>
                    </a:lnT>
                    <a:lnB>
                      <a:noFill/>
                    </a:lnB>
                    <a:noFill/>
                  </a:tcPr>
                </a:tc>
                <a:tc>
                  <a:txBody>
                    <a:bodyPr/>
                    <a:lstStyle/>
                    <a:p>
                      <a:pPr algn="l" rtl="0" fontAlgn="base">
                        <a:lnSpc>
                          <a:spcPts val="1564"/>
                        </a:lnSpc>
                        <a:buNone/>
                      </a:pPr>
                      <a:r>
                        <a:rPr lang="en-US" sz="1200" b="0" i="0">
                          <a:effectLst/>
                          <a:latin typeface="J&amp;J Circular Light"/>
                        </a:rPr>
                        <a:t>+2 KA </a:t>
                      </a:r>
                      <a:endParaRPr lang="en-US" b="0" i="0">
                        <a:effectLst/>
                        <a:latin typeface="J&amp;J Circular Light"/>
                      </a:endParaRPr>
                    </a:p>
                  </a:txBody>
                  <a:tcPr anchor="ctr">
                    <a:lnL>
                      <a:noFill/>
                    </a:lnL>
                    <a:lnR>
                      <a:noFill/>
                    </a:lnR>
                    <a:lnT>
                      <a:noFill/>
                    </a:lnT>
                    <a:lnB>
                      <a:noFill/>
                    </a:lnB>
                    <a:noFill/>
                  </a:tcPr>
                </a:tc>
                <a:extLst>
                  <a:ext uri="{0D108BD9-81ED-4DB2-BD59-A6C34878D82A}">
                    <a16:rowId xmlns:a16="http://schemas.microsoft.com/office/drawing/2014/main" val="3334679209"/>
                  </a:ext>
                </a:extLst>
              </a:tr>
              <a:tr h="190500">
                <a:tc>
                  <a:txBody>
                    <a:bodyPr/>
                    <a:lstStyle/>
                    <a:p>
                      <a:pPr algn="l" rtl="0" fontAlgn="base">
                        <a:lnSpc>
                          <a:spcPts val="1564"/>
                        </a:lnSpc>
                        <a:buNone/>
                      </a:pPr>
                      <a:r>
                        <a:rPr lang="en-US" sz="1200" b="0" i="0">
                          <a:effectLst/>
                          <a:latin typeface="J&amp;J Circular Light"/>
                        </a:rPr>
                        <a:t>Boundaries </a:t>
                      </a:r>
                      <a:endParaRPr lang="en-US" b="0" i="0">
                        <a:effectLst/>
                        <a:latin typeface="J&amp;J Circular Light"/>
                      </a:endParaRPr>
                    </a:p>
                  </a:txBody>
                  <a:tcPr anchor="ctr">
                    <a:lnL>
                      <a:noFill/>
                    </a:lnL>
                    <a:lnR>
                      <a:noFill/>
                    </a:lnR>
                    <a:lnT>
                      <a:noFill/>
                    </a:lnT>
                    <a:lnB>
                      <a:noFill/>
                    </a:lnB>
                    <a:noFill/>
                  </a:tcPr>
                </a:tc>
                <a:tc>
                  <a:txBody>
                    <a:bodyPr/>
                    <a:lstStyle/>
                    <a:p>
                      <a:pPr algn="l" rtl="0" fontAlgn="base">
                        <a:lnSpc>
                          <a:spcPts val="1564"/>
                        </a:lnSpc>
                        <a:buNone/>
                      </a:pPr>
                      <a:r>
                        <a:rPr lang="en-US" sz="1200" b="0" i="0">
                          <a:effectLst/>
                          <a:latin typeface="J&amp;J Circular Light"/>
                        </a:rPr>
                        <a:t>No </a:t>
                      </a:r>
                      <a:endParaRPr lang="en-US" b="0" i="0">
                        <a:effectLst/>
                        <a:latin typeface="J&amp;J Circular Light"/>
                      </a:endParaRPr>
                    </a:p>
                  </a:txBody>
                  <a:tcPr anchor="ctr">
                    <a:lnL>
                      <a:noFill/>
                    </a:lnL>
                    <a:lnR>
                      <a:noFill/>
                    </a:lnR>
                    <a:lnT>
                      <a:noFill/>
                    </a:lnT>
                    <a:lnB>
                      <a:noFill/>
                    </a:lnB>
                    <a:noFill/>
                  </a:tcPr>
                </a:tc>
                <a:tc>
                  <a:txBody>
                    <a:bodyPr/>
                    <a:lstStyle/>
                    <a:p>
                      <a:pPr algn="l" rtl="0" fontAlgn="base">
                        <a:lnSpc>
                          <a:spcPts val="1564"/>
                        </a:lnSpc>
                        <a:buNone/>
                      </a:pPr>
                      <a:r>
                        <a:rPr lang="en-US" sz="1200" b="0" i="0">
                          <a:effectLst/>
                          <a:latin typeface="J&amp;J Circular Light"/>
                        </a:rPr>
                        <a:t>+2 KA </a:t>
                      </a:r>
                      <a:endParaRPr lang="en-US" b="0" i="0">
                        <a:effectLst/>
                        <a:latin typeface="J&amp;J Circular Light"/>
                      </a:endParaRPr>
                    </a:p>
                  </a:txBody>
                  <a:tcPr anchor="ctr">
                    <a:lnL>
                      <a:noFill/>
                    </a:lnL>
                    <a:lnR>
                      <a:noFill/>
                    </a:lnR>
                    <a:lnT>
                      <a:noFill/>
                    </a:lnT>
                    <a:lnB>
                      <a:noFill/>
                    </a:lnB>
                    <a:noFill/>
                  </a:tcPr>
                </a:tc>
                <a:extLst>
                  <a:ext uri="{0D108BD9-81ED-4DB2-BD59-A6C34878D82A}">
                    <a16:rowId xmlns:a16="http://schemas.microsoft.com/office/drawing/2014/main" val="1313180414"/>
                  </a:ext>
                </a:extLst>
              </a:tr>
            </a:tbl>
          </a:graphicData>
        </a:graphic>
      </p:graphicFrame>
      <p:sp>
        <p:nvSpPr>
          <p:cNvPr id="5" name="TextBox 4">
            <a:extLst>
              <a:ext uri="{FF2B5EF4-FFF2-40B4-BE49-F238E27FC236}">
                <a16:creationId xmlns:a16="http://schemas.microsoft.com/office/drawing/2014/main" id="{F5075EE6-2932-C9D6-1176-58BAEF7AE0E4}"/>
              </a:ext>
            </a:extLst>
          </p:cNvPr>
          <p:cNvSpPr txBox="1"/>
          <p:nvPr/>
        </p:nvSpPr>
        <p:spPr>
          <a:xfrm>
            <a:off x="4944862" y="4555645"/>
            <a:ext cx="4199138" cy="1897314"/>
          </a:xfrm>
          <a:prstGeom prst="rect">
            <a:avLst/>
          </a:prstGeom>
          <a:noFill/>
        </p:spPr>
        <p:txBody>
          <a:bodyPr wrap="square">
            <a:spAutoFit/>
          </a:bodyPr>
          <a:lstStyle/>
          <a:p>
            <a:pPr algn="l" rtl="0" fontAlgn="base">
              <a:lnSpc>
                <a:spcPts val="1564"/>
              </a:lnSpc>
              <a:spcBef>
                <a:spcPts val="1200"/>
              </a:spcBef>
              <a:spcAft>
                <a:spcPts val="1200"/>
              </a:spcAft>
              <a:buNone/>
            </a:pPr>
            <a:r>
              <a:rPr lang="en-US" sz="1200" b="1" i="0">
                <a:solidFill>
                  <a:srgbClr val="FF0000"/>
                </a:solidFill>
                <a:effectLst/>
                <a:latin typeface="J&amp;J Circular Light"/>
              </a:rPr>
              <a:t>Final Score: </a:t>
            </a:r>
          </a:p>
          <a:p>
            <a:pPr algn="l" rtl="0" fontAlgn="base">
              <a:lnSpc>
                <a:spcPts val="1564"/>
              </a:lnSpc>
            </a:pPr>
            <a:r>
              <a:rPr lang="en-US" sz="1200" b="0" i="0">
                <a:solidFill>
                  <a:srgbClr val="000000"/>
                </a:solidFill>
                <a:effectLst/>
                <a:latin typeface="J&amp;J Circular Light"/>
              </a:rPr>
              <a:t>KA = 13 points </a:t>
            </a:r>
          </a:p>
          <a:p>
            <a:pPr algn="l" rtl="0" fontAlgn="base">
              <a:lnSpc>
                <a:spcPts val="1564"/>
              </a:lnSpc>
            </a:pPr>
            <a:r>
              <a:rPr lang="en-US" sz="1200" b="0" i="0" err="1">
                <a:solidFill>
                  <a:srgbClr val="000000"/>
                </a:solidFill>
                <a:effectLst/>
                <a:latin typeface="J&amp;J Circular Light"/>
              </a:rPr>
              <a:t>iKA</a:t>
            </a:r>
            <a:r>
              <a:rPr lang="en-US" sz="1200" b="0" i="0">
                <a:solidFill>
                  <a:srgbClr val="000000"/>
                </a:solidFill>
                <a:effectLst/>
                <a:latin typeface="J&amp;J Circular Light"/>
              </a:rPr>
              <a:t> = 1 point </a:t>
            </a:r>
          </a:p>
          <a:p>
            <a:pPr algn="l" rtl="0" fontAlgn="base">
              <a:lnSpc>
                <a:spcPts val="1564"/>
              </a:lnSpc>
            </a:pPr>
            <a:r>
              <a:rPr lang="en-US" sz="1200" b="0" i="0">
                <a:solidFill>
                  <a:srgbClr val="000000"/>
                </a:solidFill>
                <a:effectLst/>
                <a:latin typeface="J&amp;J Circular Light"/>
              </a:rPr>
              <a:t>FA = 1 point </a:t>
            </a:r>
          </a:p>
          <a:p>
            <a:pPr algn="l" rtl="0" fontAlgn="base">
              <a:lnSpc>
                <a:spcPts val="1564"/>
              </a:lnSpc>
            </a:pPr>
            <a:r>
              <a:rPr lang="en-US" sz="1200" b="0" i="0">
                <a:solidFill>
                  <a:srgbClr val="000000"/>
                </a:solidFill>
                <a:effectLst/>
                <a:latin typeface="J&amp;J Circular Light"/>
              </a:rPr>
              <a:t>MA = 0 points </a:t>
            </a:r>
          </a:p>
          <a:p>
            <a:pPr algn="l" rtl="0" fontAlgn="base">
              <a:lnSpc>
                <a:spcPts val="1564"/>
              </a:lnSpc>
            </a:pPr>
            <a:endParaRPr lang="en-US" sz="1200">
              <a:solidFill>
                <a:srgbClr val="000000"/>
              </a:solidFill>
              <a:latin typeface="J&amp;J Circular Light"/>
            </a:endParaRPr>
          </a:p>
          <a:p>
            <a:pPr algn="l" rtl="0" fontAlgn="base">
              <a:lnSpc>
                <a:spcPts val="1564"/>
              </a:lnSpc>
            </a:pPr>
            <a:r>
              <a:rPr lang="en-US" b="1" i="0">
                <a:solidFill>
                  <a:srgbClr val="FF0000"/>
                </a:solidFill>
                <a:effectLst/>
                <a:latin typeface="J&amp;J Circular Light"/>
              </a:rPr>
              <a:t>Outcome: </a:t>
            </a:r>
          </a:p>
          <a:p>
            <a:pPr algn="l" rtl="0" fontAlgn="base">
              <a:lnSpc>
                <a:spcPts val="1564"/>
              </a:lnSpc>
            </a:pPr>
            <a:r>
              <a:rPr lang="en-US" b="1" i="0">
                <a:solidFill>
                  <a:srgbClr val="FF0000"/>
                </a:solidFill>
                <a:effectLst/>
                <a:latin typeface="J&amp;J Circular Light"/>
              </a:rPr>
              <a:t>Strong match = Kinematic Alignment (KA)</a:t>
            </a:r>
            <a:r>
              <a:rPr lang="en-US" b="0" i="0">
                <a:solidFill>
                  <a:srgbClr val="000000"/>
                </a:solidFill>
                <a:effectLst/>
                <a:latin typeface="J&amp;J Circular Light"/>
              </a:rPr>
              <a:t> </a:t>
            </a:r>
          </a:p>
        </p:txBody>
      </p:sp>
    </p:spTree>
    <p:extLst>
      <p:ext uri="{BB962C8B-B14F-4D97-AF65-F5344CB8AC3E}">
        <p14:creationId xmlns:p14="http://schemas.microsoft.com/office/powerpoint/2010/main" val="1326132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61CB0-28FD-593D-AEFE-5DCAE878D43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2306A97-229A-E656-D79E-1D74F54AEC4F}"/>
              </a:ext>
            </a:extLst>
          </p:cNvPr>
          <p:cNvSpPr txBox="1"/>
          <p:nvPr/>
        </p:nvSpPr>
        <p:spPr>
          <a:xfrm>
            <a:off x="295540" y="14714"/>
            <a:ext cx="4448654" cy="584775"/>
          </a:xfrm>
          <a:prstGeom prst="rect">
            <a:avLst/>
          </a:prstGeom>
          <a:noFill/>
        </p:spPr>
        <p:txBody>
          <a:bodyPr wrap="none">
            <a:spAutoFit/>
          </a:bodyPr>
          <a:lstStyle/>
          <a:p>
            <a:pPr>
              <a:defRPr sz="3200"/>
            </a:pPr>
            <a:r>
              <a:rPr lang="en-US">
                <a:solidFill>
                  <a:srgbClr val="FF0000"/>
                </a:solidFill>
                <a:latin typeface="Johnson Display" panose="00000500000000000000" pitchFamily="50" charset="0"/>
              </a:rPr>
              <a:t>Quick-Reference Terms</a:t>
            </a:r>
            <a:endParaRPr>
              <a:solidFill>
                <a:srgbClr val="FF0000"/>
              </a:solidFill>
              <a:highlight>
                <a:srgbClr val="FFFF00"/>
              </a:highlight>
              <a:latin typeface="Johnson Display" panose="00000500000000000000" pitchFamily="50" charset="0"/>
            </a:endParaRPr>
          </a:p>
        </p:txBody>
      </p:sp>
      <p:sp>
        <p:nvSpPr>
          <p:cNvPr id="6" name="TextBox 5">
            <a:extLst>
              <a:ext uri="{FF2B5EF4-FFF2-40B4-BE49-F238E27FC236}">
                <a16:creationId xmlns:a16="http://schemas.microsoft.com/office/drawing/2014/main" id="{0F4A6260-D238-4643-0753-EF30751C5445}"/>
              </a:ext>
            </a:extLst>
          </p:cNvPr>
          <p:cNvSpPr txBox="1"/>
          <p:nvPr/>
        </p:nvSpPr>
        <p:spPr>
          <a:xfrm>
            <a:off x="295540" y="884299"/>
            <a:ext cx="6742386" cy="4000454"/>
          </a:xfrm>
          <a:prstGeom prst="rect">
            <a:avLst/>
          </a:prstGeom>
          <a:noFill/>
        </p:spPr>
        <p:txBody>
          <a:bodyPr wrap="square">
            <a:spAutoFit/>
          </a:bodyPr>
          <a:lstStyle/>
          <a:p>
            <a:pPr marL="285750" indent="-285750" algn="l" rtl="0" fontAlgn="base">
              <a:lnSpc>
                <a:spcPts val="1564"/>
              </a:lnSpc>
              <a:buFont typeface="Arial" panose="020B0604020202020204" pitchFamily="34" charset="0"/>
              <a:buChar char="•"/>
            </a:pPr>
            <a:r>
              <a:rPr lang="en-US" sz="1800" b="1" i="0">
                <a:solidFill>
                  <a:srgbClr val="000000"/>
                </a:solidFill>
                <a:effectLst/>
                <a:latin typeface="J&amp;J Circular Light"/>
              </a:rPr>
              <a:t>MA (Mechanical Alignment)</a:t>
            </a:r>
            <a:r>
              <a:rPr lang="en-US" sz="1800" b="0" i="0">
                <a:solidFill>
                  <a:srgbClr val="000000"/>
                </a:solidFill>
                <a:effectLst/>
                <a:latin typeface="J&amp;J Circular Light"/>
              </a:rPr>
              <a:t>: Heavily favored by neutral mechanical axis goals, mechanical cuts, minimizing tibial varus, no deviation. </a:t>
            </a:r>
          </a:p>
          <a:p>
            <a:pPr marL="285750" indent="-285750" algn="l" rtl="0" fontAlgn="base">
              <a:lnSpc>
                <a:spcPts val="1564"/>
              </a:lnSpc>
              <a:buFont typeface="Arial" panose="020B0604020202020204" pitchFamily="34" charset="0"/>
              <a:buChar char="•"/>
            </a:pPr>
            <a:endParaRPr lang="en-US">
              <a:solidFill>
                <a:srgbClr val="000000"/>
              </a:solidFill>
              <a:latin typeface="J&amp;J Circular Light"/>
            </a:endParaRPr>
          </a:p>
          <a:p>
            <a:pPr marL="285750" indent="-285750" algn="l" rtl="0" fontAlgn="base">
              <a:lnSpc>
                <a:spcPts val="1564"/>
              </a:lnSpc>
              <a:buFont typeface="Arial" panose="020B0604020202020204" pitchFamily="34" charset="0"/>
              <a:buChar char="•"/>
            </a:pPr>
            <a:r>
              <a:rPr lang="en-US" sz="1800" b="1" i="0">
                <a:solidFill>
                  <a:srgbClr val="000000"/>
                </a:solidFill>
                <a:effectLst/>
                <a:latin typeface="J&amp;J Circular Light"/>
              </a:rPr>
              <a:t>KA (Kinematic Alignment)</a:t>
            </a:r>
            <a:r>
              <a:rPr lang="en-US" sz="1800" b="0" i="0">
                <a:solidFill>
                  <a:srgbClr val="000000"/>
                </a:solidFill>
                <a:effectLst/>
                <a:latin typeface="J&amp;J Circular Light"/>
              </a:rPr>
              <a:t>: Driven by native joint line restoration, "no boundary" mindset, restore femoral &amp; tibial JLOs. </a:t>
            </a:r>
          </a:p>
          <a:p>
            <a:pPr marL="285750" indent="-285750" algn="l" rtl="0" fontAlgn="base">
              <a:lnSpc>
                <a:spcPts val="1564"/>
              </a:lnSpc>
              <a:buFont typeface="Arial" panose="020B0604020202020204" pitchFamily="34" charset="0"/>
              <a:buChar char="•"/>
            </a:pPr>
            <a:endParaRPr lang="en-US">
              <a:solidFill>
                <a:srgbClr val="000000"/>
              </a:solidFill>
              <a:latin typeface="J&amp;J Circular Light"/>
            </a:endParaRPr>
          </a:p>
          <a:p>
            <a:pPr marL="285750" indent="-285750" algn="l" rtl="0" fontAlgn="base">
              <a:lnSpc>
                <a:spcPts val="1564"/>
              </a:lnSpc>
              <a:buFont typeface="Arial" panose="020B0604020202020204" pitchFamily="34" charset="0"/>
              <a:buChar char="•"/>
            </a:pPr>
            <a:r>
              <a:rPr lang="en-US" sz="1800" b="1" i="0" err="1">
                <a:solidFill>
                  <a:srgbClr val="000000"/>
                </a:solidFill>
                <a:effectLst/>
                <a:latin typeface="J&amp;J Circular Light"/>
              </a:rPr>
              <a:t>iKA</a:t>
            </a:r>
            <a:r>
              <a:rPr lang="en-US" sz="1800" b="1" i="0">
                <a:solidFill>
                  <a:srgbClr val="000000"/>
                </a:solidFill>
                <a:effectLst/>
                <a:latin typeface="J&amp;J Circular Light"/>
              </a:rPr>
              <a:t> (Inverse Kinematic Alignment)</a:t>
            </a:r>
            <a:r>
              <a:rPr lang="en-US" sz="1800" b="0" i="0">
                <a:solidFill>
                  <a:srgbClr val="000000"/>
                </a:solidFill>
                <a:effectLst/>
                <a:latin typeface="J&amp;J Circular Light"/>
              </a:rPr>
              <a:t>: Resurface tibia first, balance with femur, uses coronal boundaries, ACCUBALANCE™-driven. </a:t>
            </a:r>
          </a:p>
          <a:p>
            <a:pPr marL="285750" indent="-285750" algn="l" rtl="0" fontAlgn="base">
              <a:lnSpc>
                <a:spcPts val="1564"/>
              </a:lnSpc>
              <a:buFont typeface="Arial" panose="020B0604020202020204" pitchFamily="34" charset="0"/>
              <a:buChar char="•"/>
            </a:pPr>
            <a:endParaRPr lang="en-US">
              <a:solidFill>
                <a:srgbClr val="000000"/>
              </a:solidFill>
              <a:latin typeface="J&amp;J Circular Light"/>
            </a:endParaRPr>
          </a:p>
          <a:p>
            <a:pPr marL="285750" indent="-285750" algn="l" rtl="0" fontAlgn="base">
              <a:lnSpc>
                <a:spcPts val="1564"/>
              </a:lnSpc>
              <a:buFont typeface="Arial" panose="020B0604020202020204" pitchFamily="34" charset="0"/>
              <a:buChar char="•"/>
            </a:pPr>
            <a:r>
              <a:rPr lang="en-US" sz="1800" b="1" i="0">
                <a:solidFill>
                  <a:srgbClr val="000000"/>
                </a:solidFill>
                <a:effectLst/>
                <a:latin typeface="J&amp;J Circular Light"/>
              </a:rPr>
              <a:t>FA (Functional Alignment)</a:t>
            </a:r>
            <a:r>
              <a:rPr lang="en-US" sz="1800" b="0" i="0">
                <a:solidFill>
                  <a:srgbClr val="000000"/>
                </a:solidFill>
                <a:effectLst/>
                <a:latin typeface="J&amp;J Circular Light"/>
              </a:rPr>
              <a:t>: Focus on gap balancing, adjust both tibia/femur together, evenly distribute extension gap changes. </a:t>
            </a:r>
          </a:p>
          <a:p>
            <a:pPr marL="285750" indent="-285750" algn="l" rtl="0" fontAlgn="base">
              <a:lnSpc>
                <a:spcPts val="1564"/>
              </a:lnSpc>
              <a:buFont typeface="Arial" panose="020B0604020202020204" pitchFamily="34" charset="0"/>
              <a:buChar char="•"/>
            </a:pPr>
            <a:endParaRPr lang="en-US">
              <a:solidFill>
                <a:srgbClr val="000000"/>
              </a:solidFill>
              <a:latin typeface="J&amp;J Circular Light"/>
            </a:endParaRPr>
          </a:p>
          <a:p>
            <a:pPr marL="285750" indent="-285750" algn="l" rtl="0" fontAlgn="base">
              <a:lnSpc>
                <a:spcPts val="1564"/>
              </a:lnSpc>
              <a:buFont typeface="Arial" panose="020B0604020202020204" pitchFamily="34" charset="0"/>
              <a:buChar char="•"/>
            </a:pPr>
            <a:r>
              <a:rPr lang="en-US" sz="1800" b="1" i="0">
                <a:solidFill>
                  <a:srgbClr val="000000"/>
                </a:solidFill>
                <a:effectLst/>
                <a:latin typeface="J&amp;J Circular Light"/>
              </a:rPr>
              <a:t>Hybrid Alignment</a:t>
            </a:r>
            <a:r>
              <a:rPr lang="en-US" sz="1800" b="0" i="0">
                <a:solidFill>
                  <a:srgbClr val="000000"/>
                </a:solidFill>
                <a:effectLst/>
                <a:latin typeface="J&amp;J Circular Light"/>
              </a:rPr>
              <a:t>: Combines features from multiple philosophies, tailoring the approach based on patient-specific factors, surgical tool</a:t>
            </a:r>
            <a:r>
              <a:rPr lang="en-US">
                <a:solidFill>
                  <a:srgbClr val="000000"/>
                </a:solidFill>
                <a:latin typeface="J&amp;J Circular Light"/>
              </a:rPr>
              <a:t>s, or implant systems.</a:t>
            </a:r>
          </a:p>
          <a:p>
            <a:pPr marL="285750" indent="-285750" algn="l" rtl="0" fontAlgn="base">
              <a:lnSpc>
                <a:spcPts val="1564"/>
              </a:lnSpc>
              <a:buFont typeface="Arial" panose="020B0604020202020204" pitchFamily="34" charset="0"/>
              <a:buChar char="•"/>
            </a:pPr>
            <a:endParaRPr lang="en-US">
              <a:solidFill>
                <a:srgbClr val="000000"/>
              </a:solidFill>
              <a:latin typeface="J&amp;J Circular Light"/>
            </a:endParaRPr>
          </a:p>
          <a:p>
            <a:pPr marL="285750" indent="-285750" algn="l" rtl="0" fontAlgn="base">
              <a:lnSpc>
                <a:spcPts val="1564"/>
              </a:lnSpc>
              <a:buFont typeface="Arial" panose="020B0604020202020204" pitchFamily="34" charset="0"/>
              <a:buChar char="•"/>
            </a:pPr>
            <a:endParaRPr lang="en-US">
              <a:solidFill>
                <a:srgbClr val="000000"/>
              </a:solidFill>
              <a:latin typeface="J&amp;J Circular Light"/>
            </a:endParaRPr>
          </a:p>
          <a:p>
            <a:pPr marL="285750" indent="-285750" algn="l" rtl="0" fontAlgn="base">
              <a:lnSpc>
                <a:spcPts val="1564"/>
              </a:lnSpc>
              <a:buFont typeface="Arial" panose="020B0604020202020204" pitchFamily="34" charset="0"/>
              <a:buChar char="•"/>
            </a:pPr>
            <a:endParaRPr lang="en-US" sz="1800" b="0" i="0">
              <a:solidFill>
                <a:srgbClr val="000000"/>
              </a:solidFill>
              <a:effectLst/>
              <a:latin typeface="J&amp;J Circular Light"/>
            </a:endParaRPr>
          </a:p>
        </p:txBody>
      </p:sp>
    </p:spTree>
    <p:extLst>
      <p:ext uri="{BB962C8B-B14F-4D97-AF65-F5344CB8AC3E}">
        <p14:creationId xmlns:p14="http://schemas.microsoft.com/office/powerpoint/2010/main" val="31748734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07660D-4E7C-302B-AB1B-2B7F41A8046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98E216E-588A-C1F7-629F-C7F75FB7F721}"/>
              </a:ext>
            </a:extLst>
          </p:cNvPr>
          <p:cNvSpPr txBox="1"/>
          <p:nvPr/>
        </p:nvSpPr>
        <p:spPr>
          <a:xfrm>
            <a:off x="295540" y="14714"/>
            <a:ext cx="3209533" cy="584775"/>
          </a:xfrm>
          <a:prstGeom prst="rect">
            <a:avLst/>
          </a:prstGeom>
          <a:noFill/>
        </p:spPr>
        <p:txBody>
          <a:bodyPr wrap="none">
            <a:spAutoFit/>
          </a:bodyPr>
          <a:lstStyle/>
          <a:p>
            <a:pPr>
              <a:defRPr sz="3200"/>
            </a:pPr>
            <a:r>
              <a:rPr lang="en-US">
                <a:solidFill>
                  <a:srgbClr val="FF0000"/>
                </a:solidFill>
                <a:latin typeface="Johnson Display" panose="00000500000000000000" pitchFamily="50" charset="0"/>
              </a:rPr>
              <a:t>Quick-Reference</a:t>
            </a:r>
            <a:endParaRPr>
              <a:solidFill>
                <a:srgbClr val="FF0000"/>
              </a:solidFill>
              <a:highlight>
                <a:srgbClr val="FFFF00"/>
              </a:highlight>
              <a:latin typeface="Johnson Display" panose="00000500000000000000" pitchFamily="50" charset="0"/>
            </a:endParaRPr>
          </a:p>
        </p:txBody>
      </p:sp>
      <p:sp>
        <p:nvSpPr>
          <p:cNvPr id="6" name="TextBox 5">
            <a:extLst>
              <a:ext uri="{FF2B5EF4-FFF2-40B4-BE49-F238E27FC236}">
                <a16:creationId xmlns:a16="http://schemas.microsoft.com/office/drawing/2014/main" id="{27B74C2B-6D4B-C981-2557-A34B47A56590}"/>
              </a:ext>
            </a:extLst>
          </p:cNvPr>
          <p:cNvSpPr txBox="1"/>
          <p:nvPr/>
        </p:nvSpPr>
        <p:spPr>
          <a:xfrm>
            <a:off x="295539" y="1036913"/>
            <a:ext cx="8522639" cy="4616007"/>
          </a:xfrm>
          <a:prstGeom prst="rect">
            <a:avLst/>
          </a:prstGeom>
          <a:noFill/>
        </p:spPr>
        <p:txBody>
          <a:bodyPr wrap="square">
            <a:spAutoFit/>
          </a:bodyPr>
          <a:lstStyle/>
          <a:p>
            <a:pPr algn="l" rtl="0" fontAlgn="base">
              <a:lnSpc>
                <a:spcPts val="1564"/>
              </a:lnSpc>
            </a:pPr>
            <a:r>
              <a:rPr lang="en-US" sz="1800" b="1" i="0">
                <a:solidFill>
                  <a:srgbClr val="000000"/>
                </a:solidFill>
                <a:effectLst/>
                <a:latin typeface="J&amp;J Circular Light"/>
              </a:rPr>
              <a:t>MPTA (Medial Proximal Tibial Angle):</a:t>
            </a:r>
            <a:r>
              <a:rPr lang="en-US" sz="1800" b="0" i="0">
                <a:solidFill>
                  <a:srgbClr val="000000"/>
                </a:solidFill>
                <a:effectLst/>
                <a:latin typeface="J&amp;J Circular Light"/>
              </a:rPr>
              <a:t> </a:t>
            </a:r>
            <a:br>
              <a:rPr lang="en-US" sz="1800" b="0" i="0">
                <a:solidFill>
                  <a:srgbClr val="000000"/>
                </a:solidFill>
                <a:effectLst/>
                <a:latin typeface="J&amp;J Circular Light"/>
              </a:rPr>
            </a:br>
            <a:r>
              <a:rPr lang="en-US" sz="1800" b="0" i="0">
                <a:solidFill>
                  <a:srgbClr val="000000"/>
                </a:solidFill>
                <a:effectLst/>
                <a:latin typeface="J&amp;J Circular Light"/>
              </a:rPr>
              <a:t>The angle between the tibial mechanical axis and the tibial plateau surface in the coronal plane. A typical MPTA is around 87°. Deviation can influence joint line obliquity and alignment choice. </a:t>
            </a:r>
          </a:p>
          <a:p>
            <a:pPr algn="l" rtl="0" fontAlgn="base">
              <a:lnSpc>
                <a:spcPts val="1564"/>
              </a:lnSpc>
            </a:pPr>
            <a:endParaRPr lang="en-US" sz="1800" b="0" i="0">
              <a:solidFill>
                <a:srgbClr val="000000"/>
              </a:solidFill>
              <a:effectLst/>
              <a:latin typeface="J&amp;J Circular Light"/>
            </a:endParaRPr>
          </a:p>
          <a:p>
            <a:pPr algn="l" rtl="0" fontAlgn="base">
              <a:lnSpc>
                <a:spcPts val="1564"/>
              </a:lnSpc>
            </a:pPr>
            <a:r>
              <a:rPr lang="en-US" sz="1800" b="1" i="0">
                <a:solidFill>
                  <a:srgbClr val="000000"/>
                </a:solidFill>
                <a:effectLst/>
                <a:latin typeface="J&amp;J Circular Light"/>
              </a:rPr>
              <a:t>LDFA (Lateral Distal Femoral Angle):</a:t>
            </a:r>
            <a:r>
              <a:rPr lang="en-US" sz="1800" b="0" i="0">
                <a:solidFill>
                  <a:srgbClr val="000000"/>
                </a:solidFill>
                <a:effectLst/>
                <a:latin typeface="J&amp;J Circular Light"/>
              </a:rPr>
              <a:t> </a:t>
            </a:r>
            <a:br>
              <a:rPr lang="en-US" sz="1800" b="0" i="0">
                <a:solidFill>
                  <a:srgbClr val="000000"/>
                </a:solidFill>
                <a:effectLst/>
                <a:latin typeface="J&amp;J Circular Light"/>
              </a:rPr>
            </a:br>
            <a:r>
              <a:rPr lang="en-US" sz="1800" b="0" i="0">
                <a:solidFill>
                  <a:srgbClr val="000000"/>
                </a:solidFill>
                <a:effectLst/>
                <a:latin typeface="J&amp;J Circular Light"/>
              </a:rPr>
              <a:t>The angle formed between the femoral mechanical axis and the distal femoral joint surface in the coronal plane. A normal LDFA is around 87°. It is used to assess femoral alignment and deformities. </a:t>
            </a:r>
          </a:p>
          <a:p>
            <a:pPr algn="l" rtl="0" fontAlgn="base">
              <a:lnSpc>
                <a:spcPts val="1564"/>
              </a:lnSpc>
            </a:pPr>
            <a:endParaRPr lang="en-US" sz="1800" b="0" i="0">
              <a:solidFill>
                <a:srgbClr val="000000"/>
              </a:solidFill>
              <a:effectLst/>
              <a:latin typeface="J&amp;J Circular Light"/>
            </a:endParaRPr>
          </a:p>
          <a:p>
            <a:pPr algn="l" rtl="0" fontAlgn="base">
              <a:lnSpc>
                <a:spcPts val="1564"/>
              </a:lnSpc>
            </a:pPr>
            <a:r>
              <a:rPr lang="en-US" sz="1800" b="1" i="0">
                <a:solidFill>
                  <a:srgbClr val="000000"/>
                </a:solidFill>
                <a:effectLst/>
                <a:latin typeface="J&amp;J Circular Light"/>
              </a:rPr>
              <a:t>Tibial Mechanical Axis:</a:t>
            </a:r>
            <a:r>
              <a:rPr lang="en-US" sz="1800" b="0" i="0">
                <a:solidFill>
                  <a:srgbClr val="000000"/>
                </a:solidFill>
                <a:effectLst/>
                <a:latin typeface="J&amp;J Circular Light"/>
              </a:rPr>
              <a:t> </a:t>
            </a:r>
            <a:br>
              <a:rPr lang="en-US" sz="1800" b="0" i="0">
                <a:solidFill>
                  <a:srgbClr val="000000"/>
                </a:solidFill>
                <a:effectLst/>
                <a:latin typeface="J&amp;J Circular Light"/>
              </a:rPr>
            </a:br>
            <a:r>
              <a:rPr lang="en-US" sz="1800" b="0" i="0">
                <a:solidFill>
                  <a:srgbClr val="000000"/>
                </a:solidFill>
                <a:effectLst/>
                <a:latin typeface="J&amp;J Circular Light"/>
              </a:rPr>
              <a:t>A straight line from the center of the tibial plateau to the center of the ankle joint. Used to define component positioning in MA and other alignment strategies. </a:t>
            </a:r>
          </a:p>
          <a:p>
            <a:pPr algn="l" rtl="0" fontAlgn="base">
              <a:lnSpc>
                <a:spcPts val="1564"/>
              </a:lnSpc>
              <a:buFont typeface="Arial" panose="020B0604020202020204" pitchFamily="34" charset="0"/>
              <a:buChar char="•"/>
            </a:pPr>
            <a:endParaRPr lang="en-US" sz="1800" b="1" i="0">
              <a:solidFill>
                <a:srgbClr val="000000"/>
              </a:solidFill>
              <a:effectLst/>
              <a:latin typeface="J&amp;J Circular Light"/>
            </a:endParaRPr>
          </a:p>
          <a:p>
            <a:pPr algn="l" rtl="0" fontAlgn="base">
              <a:lnSpc>
                <a:spcPts val="1564"/>
              </a:lnSpc>
            </a:pPr>
            <a:r>
              <a:rPr lang="en-US" sz="1800" b="1" i="0">
                <a:solidFill>
                  <a:srgbClr val="000000"/>
                </a:solidFill>
                <a:effectLst/>
                <a:latin typeface="J&amp;J Circular Light"/>
              </a:rPr>
              <a:t>Femoral Mechanical Axis:</a:t>
            </a:r>
            <a:r>
              <a:rPr lang="en-US" sz="1800" b="0" i="0">
                <a:solidFill>
                  <a:srgbClr val="000000"/>
                </a:solidFill>
                <a:effectLst/>
                <a:latin typeface="J&amp;J Circular Light"/>
              </a:rPr>
              <a:t> </a:t>
            </a:r>
            <a:br>
              <a:rPr lang="en-US" sz="1800" b="0" i="0">
                <a:solidFill>
                  <a:srgbClr val="000000"/>
                </a:solidFill>
                <a:effectLst/>
                <a:latin typeface="J&amp;J Circular Light"/>
              </a:rPr>
            </a:br>
            <a:r>
              <a:rPr lang="en-US" sz="1800" b="0" i="0">
                <a:solidFill>
                  <a:srgbClr val="000000"/>
                </a:solidFill>
                <a:effectLst/>
                <a:latin typeface="J&amp;J Circular Light"/>
              </a:rPr>
              <a:t>A straight line from the center of the femoral head to the center of the distal femur (intercondylar notch). It helps guide component placement and alignment targets. </a:t>
            </a:r>
          </a:p>
          <a:p>
            <a:pPr algn="l" rtl="0" fontAlgn="base">
              <a:lnSpc>
                <a:spcPts val="1564"/>
              </a:lnSpc>
              <a:buFont typeface="Arial" panose="020B0604020202020204" pitchFamily="34" charset="0"/>
              <a:buChar char="•"/>
            </a:pPr>
            <a:endParaRPr lang="en-US" sz="1800" b="1" i="0">
              <a:solidFill>
                <a:srgbClr val="000000"/>
              </a:solidFill>
              <a:effectLst/>
              <a:latin typeface="J&amp;J Circular Light"/>
            </a:endParaRPr>
          </a:p>
          <a:p>
            <a:pPr algn="l" rtl="0" fontAlgn="base">
              <a:lnSpc>
                <a:spcPts val="1564"/>
              </a:lnSpc>
            </a:pPr>
            <a:r>
              <a:rPr lang="en-US" sz="1800" b="1" i="0">
                <a:solidFill>
                  <a:srgbClr val="000000"/>
                </a:solidFill>
                <a:effectLst/>
                <a:latin typeface="J&amp;J Circular Light"/>
              </a:rPr>
              <a:t>Long Leg Mechanical Axis:</a:t>
            </a:r>
            <a:r>
              <a:rPr lang="en-US" sz="1800" b="0" i="0">
                <a:solidFill>
                  <a:srgbClr val="000000"/>
                </a:solidFill>
                <a:effectLst/>
                <a:latin typeface="J&amp;J Circular Light"/>
              </a:rPr>
              <a:t> </a:t>
            </a:r>
            <a:br>
              <a:rPr lang="en-US" sz="1800" b="0" i="0">
                <a:solidFill>
                  <a:srgbClr val="000000"/>
                </a:solidFill>
                <a:effectLst/>
                <a:latin typeface="J&amp;J Circular Light"/>
              </a:rPr>
            </a:br>
            <a:r>
              <a:rPr lang="en-US" sz="1800" b="0" i="0">
                <a:solidFill>
                  <a:srgbClr val="000000"/>
                </a:solidFill>
                <a:effectLst/>
                <a:latin typeface="J&amp;J Circular Light"/>
              </a:rPr>
              <a:t>The line connecting the femoral head, center of the knee, and ankle. Used in full-length standing radiographs to assess limb alignment. </a:t>
            </a:r>
          </a:p>
          <a:p>
            <a:pPr algn="l" rtl="0" fontAlgn="base">
              <a:lnSpc>
                <a:spcPts val="1564"/>
              </a:lnSpc>
            </a:pPr>
            <a:endParaRPr lang="en-US" sz="1800" b="0" i="0">
              <a:solidFill>
                <a:srgbClr val="000000"/>
              </a:solidFill>
              <a:effectLst/>
              <a:latin typeface="J&amp;J Circular Light"/>
            </a:endParaRPr>
          </a:p>
        </p:txBody>
      </p:sp>
    </p:spTree>
    <p:extLst>
      <p:ext uri="{BB962C8B-B14F-4D97-AF65-F5344CB8AC3E}">
        <p14:creationId xmlns:p14="http://schemas.microsoft.com/office/powerpoint/2010/main" val="3393727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2053" y="228918"/>
            <a:ext cx="8739893" cy="769441"/>
          </a:xfrm>
          <a:prstGeom prst="rect">
            <a:avLst/>
          </a:prstGeom>
          <a:noFill/>
        </p:spPr>
        <p:txBody>
          <a:bodyPr wrap="none">
            <a:spAutoFit/>
          </a:bodyPr>
          <a:lstStyle/>
          <a:p>
            <a:pPr algn="ctr">
              <a:defRPr sz="3200"/>
            </a:pPr>
            <a:r>
              <a:rPr lang="en-US" sz="4400" b="1">
                <a:latin typeface="Johnson Display" panose="00000500000000000000" pitchFamily="50" charset="0"/>
              </a:rPr>
              <a:t>PATHFINDER Conversation Guide</a:t>
            </a:r>
            <a:endParaRPr sz="4400" b="1">
              <a:latin typeface="Johnson Display" panose="00000500000000000000" pitchFamily="50" charset="0"/>
            </a:endParaRPr>
          </a:p>
        </p:txBody>
      </p:sp>
      <p:sp>
        <p:nvSpPr>
          <p:cNvPr id="4" name="TextBox 3"/>
          <p:cNvSpPr txBox="1"/>
          <p:nvPr/>
        </p:nvSpPr>
        <p:spPr>
          <a:xfrm>
            <a:off x="85835" y="1482820"/>
            <a:ext cx="8972328" cy="2123658"/>
          </a:xfrm>
          <a:prstGeom prst="rect">
            <a:avLst/>
          </a:prstGeom>
          <a:noFill/>
        </p:spPr>
        <p:txBody>
          <a:bodyPr wrap="none">
            <a:spAutoFit/>
          </a:bodyPr>
          <a:lstStyle/>
          <a:p>
            <a:pPr algn="ctr">
              <a:defRPr sz="2400"/>
            </a:pPr>
            <a:r>
              <a:rPr dirty="0">
                <a:latin typeface="Johnson Display" panose="00000500000000000000" pitchFamily="50" charset="0"/>
              </a:rPr>
              <a:t>Welcome! </a:t>
            </a:r>
            <a:endParaRPr lang="en-US" dirty="0">
              <a:latin typeface="Johnson Display" panose="00000500000000000000" pitchFamily="50" charset="0"/>
            </a:endParaRPr>
          </a:p>
          <a:p>
            <a:pPr algn="ctr">
              <a:defRPr sz="2400"/>
            </a:pPr>
            <a:endParaRPr lang="en-US" dirty="0">
              <a:latin typeface="Johnson Display" panose="00000500000000000000" pitchFamily="50" charset="0"/>
            </a:endParaRPr>
          </a:p>
          <a:p>
            <a:pPr algn="ctr">
              <a:defRPr sz="2400"/>
            </a:pPr>
            <a:r>
              <a:rPr dirty="0">
                <a:latin typeface="Johnson Display" panose="00000500000000000000" pitchFamily="50" charset="0"/>
              </a:rPr>
              <a:t>Th</a:t>
            </a:r>
            <a:r>
              <a:rPr lang="en-US" dirty="0">
                <a:latin typeface="Johnson Display" panose="00000500000000000000" pitchFamily="50" charset="0"/>
              </a:rPr>
              <a:t>e Pathfinder Conversation Guide </a:t>
            </a:r>
            <a:r>
              <a:rPr dirty="0">
                <a:latin typeface="Johnson Display" panose="00000500000000000000" pitchFamily="50" charset="0"/>
              </a:rPr>
              <a:t>will help identify your </a:t>
            </a:r>
            <a:endParaRPr lang="en-US" dirty="0">
              <a:latin typeface="Johnson Display" panose="00000500000000000000" pitchFamily="50" charset="0"/>
            </a:endParaRPr>
          </a:p>
          <a:p>
            <a:pPr algn="ctr">
              <a:defRPr sz="2400"/>
            </a:pPr>
            <a:r>
              <a:rPr lang="en-US" dirty="0">
                <a:latin typeface="Johnson Display" panose="00000500000000000000" pitchFamily="50" charset="0"/>
              </a:rPr>
              <a:t>customers </a:t>
            </a:r>
            <a:r>
              <a:rPr dirty="0">
                <a:latin typeface="Johnson Display" panose="00000500000000000000" pitchFamily="50" charset="0"/>
              </a:rPr>
              <a:t>alignment philosophy in </a:t>
            </a:r>
            <a:r>
              <a:rPr lang="en-US" dirty="0">
                <a:latin typeface="Johnson Display" panose="00000500000000000000" pitchFamily="50" charset="0"/>
              </a:rPr>
              <a:t>Total Knee Arthroplasty (</a:t>
            </a:r>
            <a:r>
              <a:rPr dirty="0">
                <a:latin typeface="Johnson Display" panose="00000500000000000000" pitchFamily="50" charset="0"/>
              </a:rPr>
              <a:t>TKA</a:t>
            </a:r>
            <a:r>
              <a:rPr lang="en-US" dirty="0">
                <a:latin typeface="Johnson Display" panose="00000500000000000000" pitchFamily="50" charset="0"/>
              </a:rPr>
              <a:t>)</a:t>
            </a:r>
            <a:r>
              <a:rPr dirty="0">
                <a:latin typeface="Johnson Display" panose="00000500000000000000" pitchFamily="50" charset="0"/>
              </a:rPr>
              <a:t>.</a:t>
            </a:r>
          </a:p>
          <a:p>
            <a:pPr algn="ctr"/>
            <a:endParaRPr lang="en-US" dirty="0">
              <a:latin typeface="Johnson Display" panose="00000500000000000000" pitchFamily="50" charset="0"/>
            </a:endParaRPr>
          </a:p>
          <a:p>
            <a:pPr algn="ctr"/>
            <a:r>
              <a:rPr dirty="0">
                <a:latin typeface="Johnson Display" panose="00000500000000000000" pitchFamily="50" charset="0"/>
              </a:rPr>
              <a:t>Click 'Start' to begin.</a:t>
            </a:r>
          </a:p>
        </p:txBody>
      </p:sp>
      <p:sp>
        <p:nvSpPr>
          <p:cNvPr id="5" name="Rounded Rectangle 4">
            <a:hlinkClick r:id="rId2" action="ppaction://hlinksldjump"/>
          </p:cNvPr>
          <p:cNvSpPr/>
          <p:nvPr/>
        </p:nvSpPr>
        <p:spPr>
          <a:xfrm>
            <a:off x="914400" y="4087368"/>
            <a:ext cx="7315200" cy="731520"/>
          </a:xfrm>
          <a:prstGeom prst="round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b="1">
                <a:latin typeface="Johnson Display" panose="00000500000000000000" pitchFamily="50" charset="0"/>
              </a:rPr>
              <a:t>Start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D8A0F-E3CD-5162-51FD-75D5B98F6DD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A9522EE-D6B5-4491-4EF8-0B5EC990AB20}"/>
              </a:ext>
            </a:extLst>
          </p:cNvPr>
          <p:cNvSpPr txBox="1"/>
          <p:nvPr/>
        </p:nvSpPr>
        <p:spPr>
          <a:xfrm>
            <a:off x="295540" y="14714"/>
            <a:ext cx="3209533" cy="584775"/>
          </a:xfrm>
          <a:prstGeom prst="rect">
            <a:avLst/>
          </a:prstGeom>
          <a:noFill/>
        </p:spPr>
        <p:txBody>
          <a:bodyPr wrap="none">
            <a:spAutoFit/>
          </a:bodyPr>
          <a:lstStyle/>
          <a:p>
            <a:pPr>
              <a:defRPr sz="3200"/>
            </a:pPr>
            <a:r>
              <a:rPr lang="en-US">
                <a:solidFill>
                  <a:srgbClr val="FF0000"/>
                </a:solidFill>
                <a:latin typeface="Johnson Display" panose="00000500000000000000" pitchFamily="50" charset="0"/>
              </a:rPr>
              <a:t>Quick-Reference</a:t>
            </a:r>
            <a:endParaRPr>
              <a:solidFill>
                <a:srgbClr val="FF0000"/>
              </a:solidFill>
              <a:highlight>
                <a:srgbClr val="FFFF00"/>
              </a:highlight>
              <a:latin typeface="Johnson Display" panose="00000500000000000000" pitchFamily="50" charset="0"/>
            </a:endParaRPr>
          </a:p>
        </p:txBody>
      </p:sp>
      <p:sp>
        <p:nvSpPr>
          <p:cNvPr id="6" name="TextBox 5">
            <a:extLst>
              <a:ext uri="{FF2B5EF4-FFF2-40B4-BE49-F238E27FC236}">
                <a16:creationId xmlns:a16="http://schemas.microsoft.com/office/drawing/2014/main" id="{CB790B7E-463E-47C9-617F-B6E3A5E4FD26}"/>
              </a:ext>
            </a:extLst>
          </p:cNvPr>
          <p:cNvSpPr txBox="1"/>
          <p:nvPr/>
        </p:nvSpPr>
        <p:spPr>
          <a:xfrm>
            <a:off x="295539" y="1036913"/>
            <a:ext cx="8522639" cy="4410823"/>
          </a:xfrm>
          <a:prstGeom prst="rect">
            <a:avLst/>
          </a:prstGeom>
          <a:noFill/>
        </p:spPr>
        <p:txBody>
          <a:bodyPr wrap="square">
            <a:spAutoFit/>
          </a:bodyPr>
          <a:lstStyle/>
          <a:p>
            <a:pPr algn="l" rtl="0" fontAlgn="base">
              <a:lnSpc>
                <a:spcPts val="1564"/>
              </a:lnSpc>
            </a:pPr>
            <a:r>
              <a:rPr lang="en-US" sz="1800" b="1" i="0">
                <a:solidFill>
                  <a:srgbClr val="000000"/>
                </a:solidFill>
                <a:effectLst/>
                <a:latin typeface="J&amp;J Circular Light"/>
              </a:rPr>
              <a:t>Tibial Joint Line Obliquity (TJLO):</a:t>
            </a:r>
            <a:r>
              <a:rPr lang="en-US" sz="1800" b="0" i="0">
                <a:solidFill>
                  <a:srgbClr val="000000"/>
                </a:solidFill>
                <a:effectLst/>
                <a:latin typeface="J&amp;J Circular Light"/>
              </a:rPr>
              <a:t> </a:t>
            </a:r>
            <a:br>
              <a:rPr lang="en-US" sz="1800" b="0" i="0">
                <a:solidFill>
                  <a:srgbClr val="000000"/>
                </a:solidFill>
                <a:effectLst/>
                <a:latin typeface="J&amp;J Circular Light"/>
              </a:rPr>
            </a:br>
            <a:r>
              <a:rPr lang="en-US" sz="1800" b="0" i="0">
                <a:solidFill>
                  <a:srgbClr val="000000"/>
                </a:solidFill>
                <a:effectLst/>
                <a:latin typeface="J&amp;J Circular Light"/>
              </a:rPr>
              <a:t>The tilt or angle of the tibial joint line in the coronal plane. Preservation of native TJLO is emphasized in KA and </a:t>
            </a:r>
            <a:r>
              <a:rPr lang="en-US" sz="1800" b="0" i="0" err="1">
                <a:solidFill>
                  <a:srgbClr val="000000"/>
                </a:solidFill>
                <a:effectLst/>
                <a:latin typeface="J&amp;J Circular Light"/>
              </a:rPr>
              <a:t>iKA</a:t>
            </a:r>
            <a:r>
              <a:rPr lang="en-US" sz="1800" b="0" i="0">
                <a:solidFill>
                  <a:srgbClr val="000000"/>
                </a:solidFill>
                <a:effectLst/>
                <a:latin typeface="J&amp;J Circular Light"/>
              </a:rPr>
              <a:t> to replicate natural knee kinematics. </a:t>
            </a:r>
          </a:p>
          <a:p>
            <a:pPr algn="l" rtl="0" fontAlgn="base">
              <a:lnSpc>
                <a:spcPts val="1564"/>
              </a:lnSpc>
            </a:pPr>
            <a:endParaRPr lang="en-US" sz="1800" b="0" i="0">
              <a:solidFill>
                <a:srgbClr val="000000"/>
              </a:solidFill>
              <a:effectLst/>
              <a:latin typeface="J&amp;J Circular Light"/>
            </a:endParaRPr>
          </a:p>
          <a:p>
            <a:pPr algn="l" rtl="0" fontAlgn="base">
              <a:lnSpc>
                <a:spcPts val="1564"/>
              </a:lnSpc>
            </a:pPr>
            <a:r>
              <a:rPr lang="en-US" sz="1800" b="1" i="0">
                <a:solidFill>
                  <a:srgbClr val="000000"/>
                </a:solidFill>
                <a:effectLst/>
                <a:latin typeface="J&amp;J Circular Light"/>
              </a:rPr>
              <a:t>Joint Line Obliquity (JLO):</a:t>
            </a:r>
            <a:r>
              <a:rPr lang="en-US" sz="1800" b="0" i="0">
                <a:solidFill>
                  <a:srgbClr val="000000"/>
                </a:solidFill>
                <a:effectLst/>
                <a:latin typeface="J&amp;J Circular Light"/>
              </a:rPr>
              <a:t> </a:t>
            </a:r>
            <a:br>
              <a:rPr lang="en-US" sz="1800" b="0" i="0">
                <a:solidFill>
                  <a:srgbClr val="000000"/>
                </a:solidFill>
                <a:effectLst/>
                <a:latin typeface="J&amp;J Circular Light"/>
              </a:rPr>
            </a:br>
            <a:r>
              <a:rPr lang="en-US" sz="1800" b="0" i="0">
                <a:solidFill>
                  <a:srgbClr val="000000"/>
                </a:solidFill>
                <a:effectLst/>
                <a:latin typeface="J&amp;J Circular Light"/>
              </a:rPr>
              <a:t>General term describing the angle of either femoral or tibial joint lines relative to the mechanical axis. Plays a central role in KA philosophy. </a:t>
            </a:r>
          </a:p>
          <a:p>
            <a:pPr algn="l" rtl="0" fontAlgn="base">
              <a:lnSpc>
                <a:spcPts val="1564"/>
              </a:lnSpc>
            </a:pPr>
            <a:endParaRPr lang="en-US" sz="1800" b="0" i="0">
              <a:solidFill>
                <a:srgbClr val="000000"/>
              </a:solidFill>
              <a:effectLst/>
              <a:latin typeface="J&amp;J Circular Light"/>
            </a:endParaRPr>
          </a:p>
          <a:p>
            <a:pPr algn="l" rtl="0" fontAlgn="base">
              <a:lnSpc>
                <a:spcPts val="1564"/>
              </a:lnSpc>
            </a:pPr>
            <a:r>
              <a:rPr lang="en-US" sz="1800" b="1" i="0">
                <a:solidFill>
                  <a:srgbClr val="000000"/>
                </a:solidFill>
                <a:effectLst/>
                <a:latin typeface="J&amp;J Circular Light"/>
              </a:rPr>
              <a:t>CPAK Classification (Coronal Plane Alignment of the Knee):</a:t>
            </a:r>
            <a:r>
              <a:rPr lang="en-US" sz="1800" b="0" i="0">
                <a:solidFill>
                  <a:srgbClr val="000000"/>
                </a:solidFill>
                <a:effectLst/>
                <a:latin typeface="J&amp;J Circular Light"/>
              </a:rPr>
              <a:t> </a:t>
            </a:r>
            <a:br>
              <a:rPr lang="en-US" sz="1800" b="0" i="0">
                <a:solidFill>
                  <a:srgbClr val="000000"/>
                </a:solidFill>
                <a:effectLst/>
                <a:latin typeface="J&amp;J Circular Light"/>
              </a:rPr>
            </a:br>
            <a:r>
              <a:rPr lang="en-US" sz="1800" b="0" i="0">
                <a:solidFill>
                  <a:srgbClr val="000000"/>
                </a:solidFill>
                <a:effectLst/>
                <a:latin typeface="J&amp;J Circular Light"/>
              </a:rPr>
              <a:t>A system that classifies native coronal alignment and joint line obliquity into nine phenotypes based on mechanical alignment and JLO. Helps personalize alignment strategies based on patient phenotype.</a:t>
            </a:r>
          </a:p>
          <a:p>
            <a:pPr algn="l" rtl="0" fontAlgn="base">
              <a:lnSpc>
                <a:spcPts val="1564"/>
              </a:lnSpc>
            </a:pPr>
            <a:endParaRPr lang="en-US" sz="1800" b="0" i="0">
              <a:solidFill>
                <a:srgbClr val="000000"/>
              </a:solidFill>
              <a:effectLst/>
              <a:latin typeface="J&amp;J Circular Light"/>
            </a:endParaRPr>
          </a:p>
          <a:p>
            <a:pPr algn="l" rtl="0" fontAlgn="base">
              <a:lnSpc>
                <a:spcPts val="1564"/>
              </a:lnSpc>
            </a:pPr>
            <a:r>
              <a:rPr lang="en-US" sz="1800" b="1" i="0">
                <a:solidFill>
                  <a:srgbClr val="000000"/>
                </a:solidFill>
                <a:effectLst/>
                <a:latin typeface="J&amp;J Circular Light"/>
              </a:rPr>
              <a:t>Sagittal Plane:</a:t>
            </a:r>
            <a:r>
              <a:rPr lang="en-US" sz="1800" b="0" i="0">
                <a:solidFill>
                  <a:srgbClr val="000000"/>
                </a:solidFill>
                <a:effectLst/>
                <a:latin typeface="J&amp;J Circular Light"/>
              </a:rPr>
              <a:t> </a:t>
            </a:r>
            <a:br>
              <a:rPr lang="en-US" sz="1800" b="0" i="0">
                <a:solidFill>
                  <a:srgbClr val="000000"/>
                </a:solidFill>
                <a:effectLst/>
                <a:latin typeface="J&amp;J Circular Light"/>
              </a:rPr>
            </a:br>
            <a:r>
              <a:rPr lang="en-US" sz="1800" b="0" i="0">
                <a:solidFill>
                  <a:srgbClr val="000000"/>
                </a:solidFill>
                <a:effectLst/>
                <a:latin typeface="J&amp;J Circular Light"/>
              </a:rPr>
              <a:t>Anatomical plane dividing the body into left and right sections. In TKA, sagittal plane alignment includes component flexion/extension and posterior slope of the tibial cut. </a:t>
            </a:r>
          </a:p>
          <a:p>
            <a:pPr algn="l" rtl="0" fontAlgn="base">
              <a:lnSpc>
                <a:spcPts val="1564"/>
              </a:lnSpc>
            </a:pPr>
            <a:endParaRPr lang="en-US" sz="1800" b="0" i="0">
              <a:solidFill>
                <a:srgbClr val="000000"/>
              </a:solidFill>
              <a:effectLst/>
              <a:latin typeface="J&amp;J Circular Light"/>
            </a:endParaRPr>
          </a:p>
          <a:p>
            <a:pPr algn="l" rtl="0" fontAlgn="base">
              <a:lnSpc>
                <a:spcPts val="1564"/>
              </a:lnSpc>
            </a:pPr>
            <a:r>
              <a:rPr lang="en-US" sz="1800" b="1" i="0">
                <a:solidFill>
                  <a:srgbClr val="000000"/>
                </a:solidFill>
                <a:effectLst/>
                <a:latin typeface="J&amp;J Circular Light"/>
              </a:rPr>
              <a:t>Coronal Plane:</a:t>
            </a:r>
            <a:r>
              <a:rPr lang="en-US" sz="1800" b="0" i="0">
                <a:solidFill>
                  <a:srgbClr val="000000"/>
                </a:solidFill>
                <a:effectLst/>
                <a:latin typeface="J&amp;J Circular Light"/>
              </a:rPr>
              <a:t> </a:t>
            </a:r>
            <a:br>
              <a:rPr lang="en-US" sz="1800" b="0" i="0">
                <a:solidFill>
                  <a:srgbClr val="000000"/>
                </a:solidFill>
                <a:effectLst/>
                <a:latin typeface="J&amp;J Circular Light"/>
              </a:rPr>
            </a:br>
            <a:r>
              <a:rPr lang="en-US" sz="1800" b="0" i="0">
                <a:solidFill>
                  <a:srgbClr val="000000"/>
                </a:solidFill>
                <a:effectLst/>
                <a:latin typeface="J&amp;J Circular Light"/>
              </a:rPr>
              <a:t>Anatomical plane dividing the body into front and back. Most alignment strategies (MA, KA, </a:t>
            </a:r>
            <a:r>
              <a:rPr lang="en-US" sz="1800" b="0" i="0" err="1">
                <a:solidFill>
                  <a:srgbClr val="000000"/>
                </a:solidFill>
                <a:effectLst/>
                <a:latin typeface="J&amp;J Circular Light"/>
              </a:rPr>
              <a:t>iKA</a:t>
            </a:r>
            <a:r>
              <a:rPr lang="en-US" sz="1800" b="0" i="0">
                <a:solidFill>
                  <a:srgbClr val="000000"/>
                </a:solidFill>
                <a:effectLst/>
                <a:latin typeface="J&amp;J Circular Light"/>
              </a:rPr>
              <a:t>) focus on alignment and joint line angles in the coronal plane. </a:t>
            </a:r>
          </a:p>
          <a:p>
            <a:pPr algn="l" rtl="0" fontAlgn="base">
              <a:lnSpc>
                <a:spcPts val="1564"/>
              </a:lnSpc>
            </a:pPr>
            <a:endParaRPr lang="en-US" sz="1800" b="0" i="0">
              <a:solidFill>
                <a:srgbClr val="000000"/>
              </a:solidFill>
              <a:effectLst/>
              <a:latin typeface="J&amp;J Circular Light"/>
            </a:endParaRPr>
          </a:p>
        </p:txBody>
      </p:sp>
    </p:spTree>
    <p:extLst>
      <p:ext uri="{BB962C8B-B14F-4D97-AF65-F5344CB8AC3E}">
        <p14:creationId xmlns:p14="http://schemas.microsoft.com/office/powerpoint/2010/main" val="2921183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FC6BA-8496-F9E0-EA54-9C08E01FFD0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71822A4-B3BE-E18C-780E-25234A3CC26B}"/>
              </a:ext>
            </a:extLst>
          </p:cNvPr>
          <p:cNvSpPr txBox="1"/>
          <p:nvPr/>
        </p:nvSpPr>
        <p:spPr>
          <a:xfrm>
            <a:off x="295539" y="0"/>
            <a:ext cx="1867819" cy="584775"/>
          </a:xfrm>
          <a:prstGeom prst="rect">
            <a:avLst/>
          </a:prstGeom>
          <a:noFill/>
        </p:spPr>
        <p:txBody>
          <a:bodyPr wrap="none">
            <a:spAutoFit/>
          </a:bodyPr>
          <a:lstStyle/>
          <a:p>
            <a:pPr>
              <a:defRPr sz="3200"/>
            </a:pPr>
            <a:r>
              <a:rPr lang="en-US">
                <a:solidFill>
                  <a:srgbClr val="FF0000"/>
                </a:solidFill>
                <a:latin typeface="Johnson Display" panose="00000500000000000000" pitchFamily="50" charset="0"/>
              </a:rPr>
              <a:t>Requests</a:t>
            </a:r>
            <a:endParaRPr>
              <a:solidFill>
                <a:srgbClr val="FF0000"/>
              </a:solidFill>
              <a:highlight>
                <a:srgbClr val="FFFF00"/>
              </a:highlight>
              <a:latin typeface="Johnson Display" panose="00000500000000000000" pitchFamily="50" charset="0"/>
            </a:endParaRPr>
          </a:p>
        </p:txBody>
      </p:sp>
      <p:sp>
        <p:nvSpPr>
          <p:cNvPr id="6" name="TextBox 5">
            <a:extLst>
              <a:ext uri="{FF2B5EF4-FFF2-40B4-BE49-F238E27FC236}">
                <a16:creationId xmlns:a16="http://schemas.microsoft.com/office/drawing/2014/main" id="{C74228CD-6C3C-95EC-B6E9-6795516CBFB2}"/>
              </a:ext>
            </a:extLst>
          </p:cNvPr>
          <p:cNvSpPr txBox="1"/>
          <p:nvPr/>
        </p:nvSpPr>
        <p:spPr>
          <a:xfrm>
            <a:off x="295539" y="584775"/>
            <a:ext cx="8698335" cy="5847113"/>
          </a:xfrm>
          <a:prstGeom prst="rect">
            <a:avLst/>
          </a:prstGeom>
          <a:noFill/>
        </p:spPr>
        <p:txBody>
          <a:bodyPr wrap="square" lIns="91440" tIns="45720" rIns="91440" bIns="45720" anchor="t">
            <a:spAutoFit/>
          </a:bodyPr>
          <a:lstStyle/>
          <a:p>
            <a:pPr marL="285750" indent="-285750" algn="l" rtl="0" fontAlgn="base">
              <a:lnSpc>
                <a:spcPts val="1564"/>
              </a:lnSpc>
              <a:buFont typeface="Arial" panose="020B0604020202020204" pitchFamily="34" charset="0"/>
              <a:buChar char="•"/>
            </a:pPr>
            <a:r>
              <a:rPr lang="en-US" b="0" i="0">
                <a:solidFill>
                  <a:srgbClr val="000000"/>
                </a:solidFill>
                <a:effectLst/>
                <a:latin typeface="J&amp;J Circular Light"/>
              </a:rPr>
              <a:t>Visual outcome chart showing how answers contributed to final classification</a:t>
            </a:r>
          </a:p>
          <a:p>
            <a:pPr marL="742950" lvl="1" indent="-285750" fontAlgn="base">
              <a:lnSpc>
                <a:spcPts val="1564"/>
              </a:lnSpc>
              <a:buFont typeface="Arial" panose="020B0604020202020204" pitchFamily="34" charset="0"/>
              <a:buChar char="•"/>
            </a:pPr>
            <a:r>
              <a:rPr lang="en-US">
                <a:solidFill>
                  <a:srgbClr val="000000"/>
                </a:solidFill>
                <a:latin typeface="J&amp;J Circular Light"/>
              </a:rPr>
              <a:t>Horizontal Bar Graph</a:t>
            </a:r>
          </a:p>
          <a:p>
            <a:pPr marL="742950" lvl="1" indent="-285750" fontAlgn="base">
              <a:lnSpc>
                <a:spcPts val="1564"/>
              </a:lnSpc>
              <a:buFont typeface="Arial" panose="020B0604020202020204" pitchFamily="34" charset="0"/>
              <a:buChar char="•"/>
            </a:pPr>
            <a:r>
              <a:rPr lang="en-US" b="0" i="0">
                <a:solidFill>
                  <a:srgbClr val="000000"/>
                </a:solidFill>
                <a:effectLst/>
                <a:latin typeface="J&amp;J Circular Light"/>
              </a:rPr>
              <a:t>Radar (Spider) Chart</a:t>
            </a:r>
          </a:p>
          <a:p>
            <a:pPr marL="742950" lvl="1" indent="-285750" fontAlgn="base">
              <a:lnSpc>
                <a:spcPts val="1564"/>
              </a:lnSpc>
              <a:buFont typeface="Arial" panose="020B0604020202020204" pitchFamily="34" charset="0"/>
              <a:buChar char="•"/>
            </a:pPr>
            <a:r>
              <a:rPr lang="en-US">
                <a:solidFill>
                  <a:srgbClr val="000000"/>
                </a:solidFill>
                <a:latin typeface="J&amp;J Circular Light"/>
              </a:rPr>
              <a:t>Should include…	</a:t>
            </a:r>
          </a:p>
          <a:p>
            <a:pPr marL="1200150" lvl="2" indent="-285750" fontAlgn="base">
              <a:lnSpc>
                <a:spcPts val="1564"/>
              </a:lnSpc>
              <a:buFont typeface="Arial" panose="020B0604020202020204" pitchFamily="34" charset="0"/>
              <a:buChar char="•"/>
            </a:pPr>
            <a:r>
              <a:rPr lang="en-US" b="0" i="0">
                <a:solidFill>
                  <a:srgbClr val="000000"/>
                </a:solidFill>
                <a:effectLst/>
                <a:latin typeface="J&amp;J Circular Light"/>
              </a:rPr>
              <a:t>Legend or color key explaining each alignment type</a:t>
            </a:r>
          </a:p>
          <a:p>
            <a:pPr marL="1200150" lvl="2" indent="-285750" fontAlgn="base">
              <a:lnSpc>
                <a:spcPts val="1564"/>
              </a:lnSpc>
              <a:buFont typeface="Arial" panose="020B0604020202020204" pitchFamily="34" charset="0"/>
              <a:buChar char="•"/>
            </a:pPr>
            <a:r>
              <a:rPr lang="en-US">
                <a:solidFill>
                  <a:srgbClr val="000000"/>
                </a:solidFill>
                <a:latin typeface="J&amp;J Circular Light"/>
              </a:rPr>
              <a:t>Callout Box with text “Your most aligned philosophy is…”</a:t>
            </a:r>
          </a:p>
          <a:p>
            <a:pPr marL="1200150" lvl="2" indent="-285750" fontAlgn="base">
              <a:lnSpc>
                <a:spcPts val="1564"/>
              </a:lnSpc>
              <a:buFont typeface="Arial" panose="020B0604020202020204" pitchFamily="34" charset="0"/>
              <a:buChar char="•"/>
            </a:pPr>
            <a:r>
              <a:rPr lang="en-US" b="0" i="0">
                <a:solidFill>
                  <a:srgbClr val="000000"/>
                </a:solidFill>
                <a:effectLst/>
                <a:latin typeface="J&amp;J Circular Light"/>
              </a:rPr>
              <a:t>Tooltip Texts- hover over bars or points to see specific responses that contributed</a:t>
            </a:r>
          </a:p>
          <a:p>
            <a:pPr marL="1200150" lvl="2" indent="-285750" fontAlgn="base">
              <a:lnSpc>
                <a:spcPts val="1564"/>
              </a:lnSpc>
              <a:buFont typeface="Arial" panose="020B0604020202020204" pitchFamily="34" charset="0"/>
              <a:buChar char="•"/>
            </a:pPr>
            <a:endParaRPr lang="en-US" b="0" i="0">
              <a:solidFill>
                <a:srgbClr val="000000"/>
              </a:solidFill>
              <a:effectLst/>
              <a:latin typeface="J&amp;J Circular Light"/>
            </a:endParaRPr>
          </a:p>
          <a:p>
            <a:pPr marL="285750" indent="-285750" fontAlgn="base">
              <a:lnSpc>
                <a:spcPts val="1564"/>
              </a:lnSpc>
              <a:buFont typeface="Arial" panose="020B0604020202020204" pitchFamily="34" charset="0"/>
              <a:buChar char="•"/>
            </a:pPr>
            <a:r>
              <a:rPr lang="en-US">
                <a:solidFill>
                  <a:srgbClr val="000000"/>
                </a:solidFill>
                <a:latin typeface="J&amp;J Circular Light"/>
              </a:rPr>
              <a:t>Exportable PDF conclusion document (profile) and/or outcome chart</a:t>
            </a:r>
          </a:p>
          <a:p>
            <a:pPr marL="742950" lvl="1" indent="-285750" fontAlgn="base">
              <a:lnSpc>
                <a:spcPts val="1564"/>
              </a:lnSpc>
              <a:buFont typeface="Arial" panose="020B0604020202020204" pitchFamily="34" charset="0"/>
              <a:buChar char="•"/>
            </a:pPr>
            <a:r>
              <a:rPr lang="en-US">
                <a:solidFill>
                  <a:srgbClr val="000000"/>
                </a:solidFill>
                <a:latin typeface="J&amp;J Circular Light"/>
              </a:rPr>
              <a:t>Include question regarding surgical volume (TKA), segmented by site of care</a:t>
            </a:r>
          </a:p>
          <a:p>
            <a:pPr marL="742950" lvl="1" indent="-285750" fontAlgn="base">
              <a:lnSpc>
                <a:spcPts val="1564"/>
              </a:lnSpc>
              <a:buFont typeface="Arial" panose="020B0604020202020204" pitchFamily="34" charset="0"/>
              <a:buChar char="•"/>
            </a:pPr>
            <a:r>
              <a:rPr lang="en-US">
                <a:solidFill>
                  <a:srgbClr val="000000"/>
                </a:solidFill>
                <a:latin typeface="J&amp;J Circular Light"/>
              </a:rPr>
              <a:t>Current access to robotics?</a:t>
            </a:r>
          </a:p>
          <a:p>
            <a:pPr marL="285750" indent="-285750" fontAlgn="base">
              <a:lnSpc>
                <a:spcPts val="1564"/>
              </a:lnSpc>
              <a:buFont typeface="Arial" panose="020B0604020202020204" pitchFamily="34" charset="0"/>
              <a:buChar char="•"/>
            </a:pPr>
            <a:endParaRPr lang="en-US">
              <a:solidFill>
                <a:srgbClr val="000000"/>
              </a:solidFill>
              <a:latin typeface="J&amp;J Circular Light"/>
            </a:endParaRPr>
          </a:p>
          <a:p>
            <a:pPr marL="285750" indent="-285750" fontAlgn="base">
              <a:lnSpc>
                <a:spcPts val="1564"/>
              </a:lnSpc>
              <a:buFont typeface="Arial" panose="020B0604020202020204" pitchFamily="34" charset="0"/>
              <a:buChar char="•"/>
            </a:pPr>
            <a:r>
              <a:rPr lang="en-US" b="0" i="0">
                <a:solidFill>
                  <a:srgbClr val="000000"/>
                </a:solidFill>
                <a:effectLst/>
                <a:latin typeface="J&amp;J Circular Light"/>
              </a:rPr>
              <a:t>Ability </a:t>
            </a:r>
            <a:r>
              <a:rPr lang="en-US">
                <a:solidFill>
                  <a:srgbClr val="000000"/>
                </a:solidFill>
                <a:latin typeface="J&amp;J Circular Light"/>
              </a:rPr>
              <a:t>for sales consultant take notes</a:t>
            </a:r>
          </a:p>
          <a:p>
            <a:pPr marL="285750" indent="-285750" fontAlgn="base">
              <a:lnSpc>
                <a:spcPts val="1564"/>
              </a:lnSpc>
              <a:buFont typeface="Arial" panose="020B0604020202020204" pitchFamily="34" charset="0"/>
              <a:buChar char="•"/>
            </a:pPr>
            <a:endParaRPr lang="en-US">
              <a:solidFill>
                <a:srgbClr val="000000"/>
              </a:solidFill>
              <a:latin typeface="J&amp;J Circular Light"/>
            </a:endParaRPr>
          </a:p>
          <a:p>
            <a:pPr marL="285750" indent="-285750" fontAlgn="base">
              <a:lnSpc>
                <a:spcPts val="1564"/>
              </a:lnSpc>
              <a:buFont typeface="Arial" panose="020B0604020202020204" pitchFamily="34" charset="0"/>
              <a:buChar char="•"/>
            </a:pPr>
            <a:r>
              <a:rPr lang="en-US">
                <a:solidFill>
                  <a:srgbClr val="000000"/>
                </a:solidFill>
                <a:latin typeface="J&amp;J Circular Light"/>
              </a:rPr>
              <a:t>“Training/Demo” mode for sales consultant to explore</a:t>
            </a:r>
          </a:p>
          <a:p>
            <a:pPr marL="285750" indent="-285750" fontAlgn="base">
              <a:lnSpc>
                <a:spcPts val="1564"/>
              </a:lnSpc>
              <a:buFont typeface="Arial" panose="020B0604020202020204" pitchFamily="34" charset="0"/>
              <a:buChar char="•"/>
            </a:pPr>
            <a:endParaRPr lang="en-US" b="0" i="0">
              <a:solidFill>
                <a:srgbClr val="000000"/>
              </a:solidFill>
              <a:effectLst/>
              <a:latin typeface="J&amp;J Circular Light"/>
            </a:endParaRPr>
          </a:p>
          <a:p>
            <a:pPr marL="285750" indent="-285750" algn="l" rtl="0" fontAlgn="base">
              <a:lnSpc>
                <a:spcPts val="1564"/>
              </a:lnSpc>
              <a:buFont typeface="Arial" panose="020B0604020202020204" pitchFamily="34" charset="0"/>
              <a:buChar char="•"/>
            </a:pPr>
            <a:r>
              <a:rPr lang="en-US">
                <a:solidFill>
                  <a:srgbClr val="000000"/>
                </a:solidFill>
                <a:latin typeface="J&amp;J Circular Light"/>
              </a:rPr>
              <a:t>Embedded definitions for terminology (e.g., “joint line obliquity”</a:t>
            </a:r>
          </a:p>
          <a:p>
            <a:pPr marL="285750" indent="-285750" algn="l" rtl="0" fontAlgn="base">
              <a:lnSpc>
                <a:spcPts val="1564"/>
              </a:lnSpc>
              <a:buFont typeface="Arial" panose="020B0604020202020204" pitchFamily="34" charset="0"/>
              <a:buChar char="•"/>
            </a:pPr>
            <a:endParaRPr lang="en-US">
              <a:solidFill>
                <a:srgbClr val="000000"/>
              </a:solidFill>
              <a:latin typeface="J&amp;J Circular Light"/>
            </a:endParaRPr>
          </a:p>
          <a:p>
            <a:pPr marL="285750" indent="-285750" algn="l" rtl="0" fontAlgn="base">
              <a:lnSpc>
                <a:spcPts val="1564"/>
              </a:lnSpc>
              <a:buFont typeface="Arial" panose="020B0604020202020204" pitchFamily="34" charset="0"/>
              <a:buChar char="•"/>
            </a:pPr>
            <a:r>
              <a:rPr lang="en-US">
                <a:solidFill>
                  <a:srgbClr val="000000"/>
                </a:solidFill>
                <a:latin typeface="J&amp;J Circular Light"/>
              </a:rPr>
              <a:t>A section dedicated to questions that a sales consultant can ask a surgeon to challenge current mindset and explore Kinematic Restoration</a:t>
            </a:r>
          </a:p>
          <a:p>
            <a:pPr marL="742950" lvl="1" indent="-285750" fontAlgn="base">
              <a:lnSpc>
                <a:spcPts val="1564"/>
              </a:lnSpc>
              <a:buFont typeface="Arial" panose="020B0604020202020204" pitchFamily="34" charset="0"/>
              <a:buChar char="•"/>
            </a:pPr>
            <a:r>
              <a:rPr lang="en-US">
                <a:solidFill>
                  <a:srgbClr val="000000"/>
                </a:solidFill>
                <a:latin typeface="J&amp;J Circular Light"/>
              </a:rPr>
              <a:t>Reference supplied word document</a:t>
            </a:r>
          </a:p>
          <a:p>
            <a:pPr lvl="1" fontAlgn="base">
              <a:lnSpc>
                <a:spcPts val="1564"/>
              </a:lnSpc>
            </a:pPr>
            <a:endParaRPr lang="en-US">
              <a:solidFill>
                <a:srgbClr val="000000"/>
              </a:solidFill>
              <a:latin typeface="J&amp;J Circular Light"/>
            </a:endParaRPr>
          </a:p>
          <a:p>
            <a:pPr marL="285750" indent="-285750" fontAlgn="base">
              <a:lnSpc>
                <a:spcPts val="1564"/>
              </a:lnSpc>
              <a:buFont typeface="Arial" panose="020B0604020202020204" pitchFamily="34" charset="0"/>
              <a:buChar char="•"/>
            </a:pPr>
            <a:r>
              <a:rPr lang="en-US">
                <a:solidFill>
                  <a:srgbClr val="000000"/>
                </a:solidFill>
                <a:latin typeface="J&amp;J Circular Light"/>
              </a:rPr>
              <a:t>A section dedicated to the ATTUNE™ Knee System and how it advances Kinematic Restoration</a:t>
            </a:r>
          </a:p>
          <a:p>
            <a:pPr lvl="1" fontAlgn="base">
              <a:lnSpc>
                <a:spcPts val="1564"/>
              </a:lnSpc>
            </a:pPr>
            <a:endParaRPr lang="en-US">
              <a:solidFill>
                <a:srgbClr val="000000"/>
              </a:solidFill>
              <a:latin typeface="J&amp;J Circular Light"/>
            </a:endParaRPr>
          </a:p>
          <a:p>
            <a:pPr algn="l" rtl="0" fontAlgn="base">
              <a:lnSpc>
                <a:spcPts val="1564"/>
              </a:lnSpc>
            </a:pPr>
            <a:endParaRPr lang="en-US">
              <a:solidFill>
                <a:srgbClr val="000000"/>
              </a:solidFill>
              <a:latin typeface="J&amp;J Circular Light"/>
            </a:endParaRPr>
          </a:p>
          <a:p>
            <a:pPr algn="l" rtl="0" fontAlgn="base">
              <a:lnSpc>
                <a:spcPts val="1564"/>
              </a:lnSpc>
            </a:pPr>
            <a:endParaRPr lang="en-US" sz="1800" b="0" i="0">
              <a:solidFill>
                <a:srgbClr val="000000"/>
              </a:solidFill>
              <a:effectLst/>
              <a:latin typeface="J&amp;J Circular Light"/>
            </a:endParaRPr>
          </a:p>
        </p:txBody>
      </p:sp>
    </p:spTree>
    <p:extLst>
      <p:ext uri="{BB962C8B-B14F-4D97-AF65-F5344CB8AC3E}">
        <p14:creationId xmlns:p14="http://schemas.microsoft.com/office/powerpoint/2010/main" val="417588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CBA2B-8199-F694-EA5A-780137B21CF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0E1BF87-ECD4-0377-11C8-3EE36945273D}"/>
              </a:ext>
            </a:extLst>
          </p:cNvPr>
          <p:cNvSpPr txBox="1"/>
          <p:nvPr/>
        </p:nvSpPr>
        <p:spPr>
          <a:xfrm>
            <a:off x="295539" y="0"/>
            <a:ext cx="1867819" cy="584775"/>
          </a:xfrm>
          <a:prstGeom prst="rect">
            <a:avLst/>
          </a:prstGeom>
          <a:noFill/>
        </p:spPr>
        <p:txBody>
          <a:bodyPr wrap="none">
            <a:spAutoFit/>
          </a:bodyPr>
          <a:lstStyle/>
          <a:p>
            <a:pPr>
              <a:defRPr sz="3200"/>
            </a:pPr>
            <a:r>
              <a:rPr lang="en-US">
                <a:solidFill>
                  <a:srgbClr val="FF0000"/>
                </a:solidFill>
                <a:latin typeface="Johnson Display" panose="00000500000000000000" pitchFamily="50" charset="0"/>
              </a:rPr>
              <a:t>Requests</a:t>
            </a:r>
            <a:endParaRPr>
              <a:solidFill>
                <a:srgbClr val="FF0000"/>
              </a:solidFill>
              <a:highlight>
                <a:srgbClr val="FFFF00"/>
              </a:highlight>
              <a:latin typeface="Johnson Display" panose="00000500000000000000" pitchFamily="50" charset="0"/>
            </a:endParaRPr>
          </a:p>
        </p:txBody>
      </p:sp>
      <p:sp>
        <p:nvSpPr>
          <p:cNvPr id="6" name="TextBox 5">
            <a:extLst>
              <a:ext uri="{FF2B5EF4-FFF2-40B4-BE49-F238E27FC236}">
                <a16:creationId xmlns:a16="http://schemas.microsoft.com/office/drawing/2014/main" id="{0EBDF7D4-31FD-A233-ADCD-7906D507F11C}"/>
              </a:ext>
            </a:extLst>
          </p:cNvPr>
          <p:cNvSpPr txBox="1"/>
          <p:nvPr/>
        </p:nvSpPr>
        <p:spPr>
          <a:xfrm>
            <a:off x="295539" y="584775"/>
            <a:ext cx="8698335" cy="5026376"/>
          </a:xfrm>
          <a:prstGeom prst="rect">
            <a:avLst/>
          </a:prstGeom>
          <a:noFill/>
        </p:spPr>
        <p:txBody>
          <a:bodyPr wrap="square">
            <a:spAutoFit/>
          </a:bodyPr>
          <a:lstStyle/>
          <a:p>
            <a:pPr fontAlgn="base">
              <a:lnSpc>
                <a:spcPts val="1564"/>
              </a:lnSpc>
            </a:pPr>
            <a:endParaRPr lang="en-US">
              <a:solidFill>
                <a:srgbClr val="000000"/>
              </a:solidFill>
              <a:latin typeface="J&amp;J Circular Light"/>
            </a:endParaRPr>
          </a:p>
          <a:p>
            <a:pPr marL="285750" indent="-285750" fontAlgn="base">
              <a:lnSpc>
                <a:spcPts val="1564"/>
              </a:lnSpc>
              <a:buFont typeface="Arial" panose="020B0604020202020204" pitchFamily="34" charset="0"/>
              <a:buChar char="•"/>
            </a:pPr>
            <a:r>
              <a:rPr lang="en-US">
                <a:solidFill>
                  <a:srgbClr val="000000"/>
                </a:solidFill>
                <a:latin typeface="J&amp;J Circular Light"/>
              </a:rPr>
              <a:t>Point system running in the background</a:t>
            </a:r>
          </a:p>
          <a:p>
            <a:pPr marL="742950" lvl="1" indent="-285750" fontAlgn="base">
              <a:lnSpc>
                <a:spcPts val="1564"/>
              </a:lnSpc>
              <a:buFont typeface="Arial" panose="020B0604020202020204" pitchFamily="34" charset="0"/>
              <a:buChar char="•"/>
            </a:pPr>
            <a:r>
              <a:rPr lang="en-US">
                <a:solidFill>
                  <a:srgbClr val="000000"/>
                </a:solidFill>
                <a:latin typeface="J&amp;J Circular Light"/>
              </a:rPr>
              <a:t>User interface remains conversational and guided</a:t>
            </a:r>
          </a:p>
          <a:p>
            <a:pPr marL="742950" lvl="1" indent="-285750" fontAlgn="base">
              <a:lnSpc>
                <a:spcPts val="1564"/>
              </a:lnSpc>
              <a:buFont typeface="Arial" panose="020B0604020202020204" pitchFamily="34" charset="0"/>
              <a:buChar char="•"/>
            </a:pPr>
            <a:r>
              <a:rPr lang="en-US">
                <a:solidFill>
                  <a:srgbClr val="000000"/>
                </a:solidFill>
                <a:latin typeface="J&amp;J Circular Light"/>
              </a:rPr>
              <a:t>Allows for subtle segregation of preferences</a:t>
            </a:r>
          </a:p>
          <a:p>
            <a:pPr marL="1200150" lvl="2" indent="-285750" fontAlgn="base">
              <a:lnSpc>
                <a:spcPts val="1564"/>
              </a:lnSpc>
              <a:buFont typeface="Arial" panose="020B0604020202020204" pitchFamily="34" charset="0"/>
              <a:buChar char="•"/>
            </a:pPr>
            <a:r>
              <a:rPr lang="en-US">
                <a:solidFill>
                  <a:srgbClr val="000000"/>
                </a:solidFill>
                <a:latin typeface="J&amp;J Circular Light"/>
              </a:rPr>
              <a:t>Flexible interpretation to accommodate hybrid tendencies</a:t>
            </a:r>
          </a:p>
          <a:p>
            <a:pPr marL="1200150" lvl="2" indent="-285750" fontAlgn="base">
              <a:lnSpc>
                <a:spcPts val="1564"/>
              </a:lnSpc>
              <a:buFont typeface="Arial" panose="020B0604020202020204" pitchFamily="34" charset="0"/>
              <a:buChar char="•"/>
            </a:pPr>
            <a:r>
              <a:rPr lang="en-US">
                <a:solidFill>
                  <a:srgbClr val="000000"/>
                </a:solidFill>
                <a:latin typeface="J&amp;J Circular Light"/>
              </a:rPr>
              <a:t>Data driven determination of aligned philosophy</a:t>
            </a:r>
          </a:p>
          <a:p>
            <a:pPr marL="1200150" lvl="2" indent="-285750" fontAlgn="base">
              <a:lnSpc>
                <a:spcPts val="1564"/>
              </a:lnSpc>
              <a:buFont typeface="Arial" panose="020B0604020202020204" pitchFamily="34" charset="0"/>
              <a:buChar char="•"/>
            </a:pPr>
            <a:endParaRPr lang="en-US">
              <a:solidFill>
                <a:srgbClr val="000000"/>
              </a:solidFill>
              <a:latin typeface="J&amp;J Circular Light"/>
            </a:endParaRPr>
          </a:p>
          <a:p>
            <a:pPr marL="285750" indent="-285750" fontAlgn="base">
              <a:lnSpc>
                <a:spcPts val="1564"/>
              </a:lnSpc>
              <a:buFont typeface="Arial" panose="020B0604020202020204" pitchFamily="34" charset="0"/>
              <a:buChar char="•"/>
            </a:pPr>
            <a:r>
              <a:rPr lang="en-US">
                <a:solidFill>
                  <a:srgbClr val="000000"/>
                </a:solidFill>
                <a:latin typeface="J&amp;J Circular Light"/>
              </a:rPr>
              <a:t>Admin Dashboard</a:t>
            </a:r>
          </a:p>
          <a:p>
            <a:pPr marL="742950" lvl="1" indent="-285750" fontAlgn="base">
              <a:lnSpc>
                <a:spcPts val="1564"/>
              </a:lnSpc>
              <a:buFont typeface="Arial" panose="020B0604020202020204" pitchFamily="34" charset="0"/>
              <a:buChar char="•"/>
            </a:pPr>
            <a:r>
              <a:rPr lang="en-US">
                <a:solidFill>
                  <a:srgbClr val="000000"/>
                </a:solidFill>
                <a:latin typeface="J&amp;J Circular Light"/>
              </a:rPr>
              <a:t>See trends in surgeon alignment preferences across regions </a:t>
            </a:r>
          </a:p>
          <a:p>
            <a:pPr marL="742950" lvl="1" indent="-285750" fontAlgn="base">
              <a:lnSpc>
                <a:spcPts val="1564"/>
              </a:lnSpc>
              <a:buFont typeface="Arial" panose="020B0604020202020204" pitchFamily="34" charset="0"/>
              <a:buChar char="•"/>
            </a:pPr>
            <a:r>
              <a:rPr lang="en-US">
                <a:solidFill>
                  <a:srgbClr val="000000"/>
                </a:solidFill>
                <a:latin typeface="J&amp;J Circular Light"/>
              </a:rPr>
              <a:t>Identify training needs/locations</a:t>
            </a:r>
          </a:p>
          <a:p>
            <a:pPr marL="285750" indent="-285750" fontAlgn="base">
              <a:lnSpc>
                <a:spcPts val="1564"/>
              </a:lnSpc>
              <a:buFont typeface="Arial" panose="020B0604020202020204" pitchFamily="34" charset="0"/>
              <a:buChar char="•"/>
            </a:pPr>
            <a:endParaRPr lang="en-US">
              <a:solidFill>
                <a:srgbClr val="000000"/>
              </a:solidFill>
              <a:latin typeface="J&amp;J Circular Light"/>
            </a:endParaRPr>
          </a:p>
          <a:p>
            <a:pPr marL="285750" indent="-285750" fontAlgn="base">
              <a:lnSpc>
                <a:spcPts val="1564"/>
              </a:lnSpc>
              <a:buFont typeface="Arial" panose="020B0604020202020204" pitchFamily="34" charset="0"/>
              <a:buChar char="•"/>
            </a:pPr>
            <a:r>
              <a:rPr lang="en-US">
                <a:solidFill>
                  <a:srgbClr val="000000"/>
                </a:solidFill>
                <a:latin typeface="J&amp;J Circular Light"/>
              </a:rPr>
              <a:t>Clinical Evidence Pop-Ups</a:t>
            </a:r>
          </a:p>
          <a:p>
            <a:pPr marL="285750" indent="-285750" fontAlgn="base">
              <a:lnSpc>
                <a:spcPts val="1564"/>
              </a:lnSpc>
              <a:buFont typeface="Arial" panose="020B0604020202020204" pitchFamily="34" charset="0"/>
              <a:buChar char="•"/>
            </a:pPr>
            <a:endParaRPr lang="en-US">
              <a:solidFill>
                <a:srgbClr val="000000"/>
              </a:solidFill>
              <a:latin typeface="J&amp;J Circular Light"/>
            </a:endParaRPr>
          </a:p>
          <a:p>
            <a:pPr marL="285750" indent="-285750" fontAlgn="base">
              <a:lnSpc>
                <a:spcPts val="1564"/>
              </a:lnSpc>
              <a:buFont typeface="Arial" panose="020B0604020202020204" pitchFamily="34" charset="0"/>
              <a:buChar char="•"/>
            </a:pPr>
            <a:r>
              <a:rPr lang="en-US">
                <a:solidFill>
                  <a:srgbClr val="000000"/>
                </a:solidFill>
                <a:latin typeface="J&amp;J Circular Light"/>
              </a:rPr>
              <a:t>Compare Philosophies Tool</a:t>
            </a:r>
          </a:p>
          <a:p>
            <a:pPr marL="742950" lvl="1" indent="-285750" fontAlgn="base">
              <a:lnSpc>
                <a:spcPts val="1564"/>
              </a:lnSpc>
              <a:buFont typeface="Arial" panose="020B0604020202020204" pitchFamily="34" charset="0"/>
              <a:buChar char="•"/>
            </a:pPr>
            <a:r>
              <a:rPr lang="en-US">
                <a:solidFill>
                  <a:srgbClr val="000000"/>
                </a:solidFill>
                <a:latin typeface="J&amp;J Circular Light"/>
              </a:rPr>
              <a:t>Allow users to compare 2-3 philosophies side by side</a:t>
            </a:r>
          </a:p>
          <a:p>
            <a:pPr marL="742950" lvl="1" indent="-285750" fontAlgn="base">
              <a:lnSpc>
                <a:spcPts val="1564"/>
              </a:lnSpc>
              <a:buFont typeface="Arial" panose="020B0604020202020204" pitchFamily="34" charset="0"/>
              <a:buChar char="•"/>
            </a:pPr>
            <a:endParaRPr lang="en-US">
              <a:solidFill>
                <a:srgbClr val="000000"/>
              </a:solidFill>
              <a:latin typeface="J&amp;J Circular Light"/>
            </a:endParaRPr>
          </a:p>
          <a:p>
            <a:pPr marL="285750" indent="-285750" fontAlgn="base">
              <a:lnSpc>
                <a:spcPts val="1564"/>
              </a:lnSpc>
              <a:buFont typeface="Arial" panose="020B0604020202020204" pitchFamily="34" charset="0"/>
              <a:buChar char="•"/>
            </a:pPr>
            <a:r>
              <a:rPr lang="en-US">
                <a:solidFill>
                  <a:srgbClr val="000000"/>
                </a:solidFill>
                <a:latin typeface="J&amp;J Circular Light"/>
              </a:rPr>
              <a:t>Interactive glossary</a:t>
            </a:r>
          </a:p>
          <a:p>
            <a:pPr marL="742950" lvl="1" indent="-285750" fontAlgn="base">
              <a:lnSpc>
                <a:spcPts val="1564"/>
              </a:lnSpc>
              <a:buFont typeface="Arial" panose="020B0604020202020204" pitchFamily="34" charset="0"/>
              <a:buChar char="•"/>
            </a:pPr>
            <a:r>
              <a:rPr lang="en-US">
                <a:solidFill>
                  <a:srgbClr val="000000"/>
                </a:solidFill>
                <a:latin typeface="J&amp;J Circular Light"/>
              </a:rPr>
              <a:t>Hover-based or tap-enabled terms</a:t>
            </a:r>
          </a:p>
          <a:p>
            <a:pPr marL="742950" lvl="1" indent="-285750" fontAlgn="base">
              <a:lnSpc>
                <a:spcPts val="1564"/>
              </a:lnSpc>
              <a:buFont typeface="Arial" panose="020B0604020202020204" pitchFamily="34" charset="0"/>
              <a:buChar char="•"/>
            </a:pPr>
            <a:r>
              <a:rPr lang="en-US">
                <a:solidFill>
                  <a:srgbClr val="000000"/>
                </a:solidFill>
                <a:latin typeface="J&amp;J Circular Light"/>
              </a:rPr>
              <a:t>Diagrams or animations</a:t>
            </a:r>
          </a:p>
          <a:p>
            <a:pPr marL="742950" lvl="1" indent="-285750" fontAlgn="base">
              <a:lnSpc>
                <a:spcPts val="1564"/>
              </a:lnSpc>
              <a:buFont typeface="Arial" panose="020B0604020202020204" pitchFamily="34" charset="0"/>
              <a:buChar char="•"/>
            </a:pPr>
            <a:endParaRPr lang="en-US">
              <a:solidFill>
                <a:srgbClr val="000000"/>
              </a:solidFill>
              <a:latin typeface="J&amp;J Circular Light"/>
            </a:endParaRPr>
          </a:p>
          <a:p>
            <a:pPr marL="285750" indent="-285750" fontAlgn="base">
              <a:lnSpc>
                <a:spcPts val="1564"/>
              </a:lnSpc>
              <a:buFont typeface="Arial" panose="020B0604020202020204" pitchFamily="34" charset="0"/>
              <a:buChar char="•"/>
            </a:pPr>
            <a:r>
              <a:rPr lang="en-US">
                <a:solidFill>
                  <a:srgbClr val="000000"/>
                </a:solidFill>
                <a:latin typeface="J&amp;J Circular Light"/>
              </a:rPr>
              <a:t>Mobile first mindset!</a:t>
            </a:r>
          </a:p>
          <a:p>
            <a:pPr marL="742950" lvl="1" indent="-285750" fontAlgn="base">
              <a:lnSpc>
                <a:spcPts val="1564"/>
              </a:lnSpc>
              <a:buFont typeface="Arial" panose="020B0604020202020204" pitchFamily="34" charset="0"/>
              <a:buChar char="•"/>
            </a:pPr>
            <a:endParaRPr lang="en-US">
              <a:solidFill>
                <a:srgbClr val="000000"/>
              </a:solidFill>
              <a:latin typeface="J&amp;J Circular Light"/>
            </a:endParaRPr>
          </a:p>
          <a:p>
            <a:pPr algn="l" rtl="0" fontAlgn="base">
              <a:lnSpc>
                <a:spcPts val="1564"/>
              </a:lnSpc>
            </a:pPr>
            <a:endParaRPr lang="en-US">
              <a:solidFill>
                <a:srgbClr val="000000"/>
              </a:solidFill>
              <a:latin typeface="J&amp;J Circular Light"/>
            </a:endParaRPr>
          </a:p>
          <a:p>
            <a:pPr algn="l" rtl="0" fontAlgn="base">
              <a:lnSpc>
                <a:spcPts val="1564"/>
              </a:lnSpc>
            </a:pPr>
            <a:endParaRPr lang="en-US" sz="1800" b="0" i="0">
              <a:solidFill>
                <a:srgbClr val="000000"/>
              </a:solidFill>
              <a:effectLst/>
              <a:latin typeface="J&amp;J Circular Light"/>
            </a:endParaRPr>
          </a:p>
        </p:txBody>
      </p:sp>
    </p:spTree>
    <p:extLst>
      <p:ext uri="{BB962C8B-B14F-4D97-AF65-F5344CB8AC3E}">
        <p14:creationId xmlns:p14="http://schemas.microsoft.com/office/powerpoint/2010/main" val="33865074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AC6BD-0322-1424-6B11-F8C2A602900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8D45C5B-4138-ED5E-EA9F-0244FABD7B3C}"/>
              </a:ext>
            </a:extLst>
          </p:cNvPr>
          <p:cNvSpPr txBox="1"/>
          <p:nvPr/>
        </p:nvSpPr>
        <p:spPr>
          <a:xfrm>
            <a:off x="295540" y="14714"/>
            <a:ext cx="1462260" cy="584775"/>
          </a:xfrm>
          <a:prstGeom prst="rect">
            <a:avLst/>
          </a:prstGeom>
          <a:noFill/>
        </p:spPr>
        <p:txBody>
          <a:bodyPr wrap="none">
            <a:spAutoFit/>
          </a:bodyPr>
          <a:lstStyle/>
          <a:p>
            <a:pPr>
              <a:defRPr sz="3200"/>
            </a:pPr>
            <a:r>
              <a:rPr lang="en-US">
                <a:solidFill>
                  <a:srgbClr val="FF0000"/>
                </a:solidFill>
                <a:latin typeface="Johnson Display" panose="00000500000000000000" pitchFamily="50" charset="0"/>
              </a:rPr>
              <a:t>Images</a:t>
            </a:r>
            <a:endParaRPr>
              <a:solidFill>
                <a:srgbClr val="FF0000"/>
              </a:solidFill>
              <a:highlight>
                <a:srgbClr val="FFFF00"/>
              </a:highlight>
              <a:latin typeface="Johnson Display" panose="00000500000000000000" pitchFamily="50" charset="0"/>
            </a:endParaRPr>
          </a:p>
        </p:txBody>
      </p:sp>
      <p:pic>
        <p:nvPicPr>
          <p:cNvPr id="2" name="Picture 4" descr="ATTUNE Patient-Specific Alignment | DePuy Synthes">
            <a:extLst>
              <a:ext uri="{FF2B5EF4-FFF2-40B4-BE49-F238E27FC236}">
                <a16:creationId xmlns:a16="http://schemas.microsoft.com/office/drawing/2014/main" id="{2F5FDA0D-BC5E-014B-7DD8-6A6F8118DB0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458" t="3540" r="27135"/>
          <a:stretch/>
        </p:blipFill>
        <p:spPr bwMode="auto">
          <a:xfrm flipH="1">
            <a:off x="6664910" y="115614"/>
            <a:ext cx="2183550" cy="26092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person in scrubs standing on a street&#10;&#10;Description automatically generated">
            <a:extLst>
              <a:ext uri="{FF2B5EF4-FFF2-40B4-BE49-F238E27FC236}">
                <a16:creationId xmlns:a16="http://schemas.microsoft.com/office/drawing/2014/main" id="{983F949C-75E9-09A4-5C1C-4155B073DB2C}"/>
              </a:ext>
            </a:extLst>
          </p:cNvPr>
          <p:cNvPicPr>
            <a:picLocks noChangeAspect="1"/>
          </p:cNvPicPr>
          <p:nvPr/>
        </p:nvPicPr>
        <p:blipFill>
          <a:blip r:embed="rId3"/>
          <a:srcRect r="3557" b="1"/>
          <a:stretch/>
        </p:blipFill>
        <p:spPr>
          <a:xfrm>
            <a:off x="295540" y="599489"/>
            <a:ext cx="5160579" cy="2902826"/>
          </a:xfrm>
          <a:prstGeom prst="rect">
            <a:avLst/>
          </a:prstGeom>
          <a:noFill/>
        </p:spPr>
      </p:pic>
      <p:pic>
        <p:nvPicPr>
          <p:cNvPr id="14" name="Picture 13">
            <a:extLst>
              <a:ext uri="{FF2B5EF4-FFF2-40B4-BE49-F238E27FC236}">
                <a16:creationId xmlns:a16="http://schemas.microsoft.com/office/drawing/2014/main" id="{3CA78A41-F667-8844-85B8-9D9055C340FA}"/>
              </a:ext>
            </a:extLst>
          </p:cNvPr>
          <p:cNvPicPr>
            <a:picLocks noChangeAspect="1"/>
          </p:cNvPicPr>
          <p:nvPr/>
        </p:nvPicPr>
        <p:blipFill>
          <a:blip r:embed="rId4"/>
          <a:stretch>
            <a:fillRect/>
          </a:stretch>
        </p:blipFill>
        <p:spPr>
          <a:xfrm>
            <a:off x="5680477" y="2942897"/>
            <a:ext cx="3263827" cy="3513760"/>
          </a:xfrm>
          <a:prstGeom prst="rect">
            <a:avLst/>
          </a:prstGeom>
        </p:spPr>
      </p:pic>
      <p:grpSp>
        <p:nvGrpSpPr>
          <p:cNvPr id="23" name="Group 22">
            <a:extLst>
              <a:ext uri="{FF2B5EF4-FFF2-40B4-BE49-F238E27FC236}">
                <a16:creationId xmlns:a16="http://schemas.microsoft.com/office/drawing/2014/main" id="{66F9A86A-CE9F-E3E7-377C-2C1D08002FCA}"/>
              </a:ext>
            </a:extLst>
          </p:cNvPr>
          <p:cNvGrpSpPr/>
          <p:nvPr/>
        </p:nvGrpSpPr>
        <p:grpSpPr>
          <a:xfrm>
            <a:off x="2304922" y="3796076"/>
            <a:ext cx="784679" cy="819050"/>
            <a:chOff x="2520801" y="3888418"/>
            <a:chExt cx="784679" cy="819050"/>
          </a:xfrm>
        </p:grpSpPr>
        <p:sp>
          <p:nvSpPr>
            <p:cNvPr id="19" name="Oval 18">
              <a:extLst>
                <a:ext uri="{FF2B5EF4-FFF2-40B4-BE49-F238E27FC236}">
                  <a16:creationId xmlns:a16="http://schemas.microsoft.com/office/drawing/2014/main" id="{36AAED04-2515-934C-B248-797EB7A84581}"/>
                </a:ext>
              </a:extLst>
            </p:cNvPr>
            <p:cNvSpPr/>
            <p:nvPr/>
          </p:nvSpPr>
          <p:spPr bwMode="auto">
            <a:xfrm>
              <a:off x="2520801" y="3931378"/>
              <a:ext cx="784679" cy="755922"/>
            </a:xfrm>
            <a:prstGeom prst="ellipse">
              <a:avLst/>
            </a:prstGeom>
            <a:noFill/>
            <a:ln w="60325" cap="flat" cmpd="tri" algn="ctr">
              <a:solidFill>
                <a:srgbClr val="FF0000">
                  <a:alpha val="54440"/>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err="1">
                <a:ln>
                  <a:noFill/>
                </a:ln>
                <a:solidFill>
                  <a:srgbClr val="FFFFFF"/>
                </a:solidFill>
                <a:effectLst/>
                <a:uLnTx/>
                <a:uFillTx/>
                <a:latin typeface="Arial" pitchFamily="-110" charset="0"/>
                <a:ea typeface="ヒラギノ角ゴ ProN W3" pitchFamily="-110" charset="-128"/>
                <a:cs typeface="ヒラギノ角ゴ ProN W3" pitchFamily="-110" charset="-128"/>
                <a:sym typeface="Arial" pitchFamily="-110" charset="0"/>
              </a:endParaRPr>
            </a:p>
          </p:txBody>
        </p:sp>
        <p:pic>
          <p:nvPicPr>
            <p:cNvPr id="20" name="Picture 19" descr="A white shoe on a black background&#10;&#10;Description automatically generated with low confidence">
              <a:extLst>
                <a:ext uri="{FF2B5EF4-FFF2-40B4-BE49-F238E27FC236}">
                  <a16:creationId xmlns:a16="http://schemas.microsoft.com/office/drawing/2014/main" id="{8D59450E-26DD-1AD8-EC1F-B42538657A02}"/>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2635974" y="3888418"/>
              <a:ext cx="563866" cy="819050"/>
            </a:xfrm>
            <a:prstGeom prst="rect">
              <a:avLst/>
            </a:prstGeom>
          </p:spPr>
        </p:pic>
      </p:grpSp>
      <p:sp>
        <p:nvSpPr>
          <p:cNvPr id="22" name="TextBox 21">
            <a:extLst>
              <a:ext uri="{FF2B5EF4-FFF2-40B4-BE49-F238E27FC236}">
                <a16:creationId xmlns:a16="http://schemas.microsoft.com/office/drawing/2014/main" id="{5E4ECAFA-CF4B-32F8-1E8A-40DACDFFA489}"/>
              </a:ext>
            </a:extLst>
          </p:cNvPr>
          <p:cNvSpPr txBox="1"/>
          <p:nvPr/>
        </p:nvSpPr>
        <p:spPr>
          <a:xfrm>
            <a:off x="0" y="3943991"/>
            <a:ext cx="2472904" cy="52322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EB1700"/>
                </a:solidFill>
                <a:effectLst/>
                <a:uLnTx/>
                <a:uFillTx/>
                <a:latin typeface="Johnson Text"/>
                <a:ea typeface="+mn-ea"/>
                <a:cs typeface="+mn-cs"/>
              </a:rPr>
              <a:t>ATTUNE™ Knee System</a:t>
            </a:r>
          </a:p>
          <a:p>
            <a:pPr algn="l"/>
            <a:endParaRPr lang="en-US" sz="1800" kern="1200" dirty="0">
              <a:solidFill>
                <a:schemeClr val="tx1"/>
              </a:solidFill>
              <a:latin typeface="+mn-lt"/>
              <a:ea typeface="+mn-ea"/>
              <a:cs typeface="+mn-cs"/>
            </a:endParaRPr>
          </a:p>
        </p:txBody>
      </p:sp>
    </p:spTree>
    <p:extLst>
      <p:ext uri="{BB962C8B-B14F-4D97-AF65-F5344CB8AC3E}">
        <p14:creationId xmlns:p14="http://schemas.microsoft.com/office/powerpoint/2010/main" val="14234885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6827F30-5513-4EDB-A0BC-77BA45115D8C}"/>
              </a:ext>
            </a:extLst>
          </p:cNvPr>
          <p:cNvSpPr/>
          <p:nvPr/>
        </p:nvSpPr>
        <p:spPr bwMode="auto">
          <a:xfrm>
            <a:off x="358568" y="5451324"/>
            <a:ext cx="1362167" cy="517705"/>
          </a:xfrm>
          <a:prstGeom prst="rect">
            <a:avLst/>
          </a:prstGeom>
          <a:solidFill>
            <a:schemeClr val="bg1"/>
          </a:solidFill>
          <a:ln w="127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defRPr/>
            </a:pPr>
            <a:endParaRPr lang="en-US" sz="2400" err="1">
              <a:solidFill>
                <a:srgbClr val="FFFFFF"/>
              </a:solidFill>
              <a:latin typeface="Arial" pitchFamily="-110" charset="0"/>
              <a:ea typeface="ヒラギノ角ゴ ProN W3" pitchFamily="-110" charset="-128"/>
              <a:cs typeface="ヒラギノ角ゴ ProN W3" pitchFamily="-110" charset="-128"/>
              <a:sym typeface="Arial" pitchFamily="-110" charset="0"/>
            </a:endParaRPr>
          </a:p>
        </p:txBody>
      </p:sp>
      <p:sp>
        <p:nvSpPr>
          <p:cNvPr id="3" name="AutoShape 4">
            <a:extLst>
              <a:ext uri="{FF2B5EF4-FFF2-40B4-BE49-F238E27FC236}">
                <a16:creationId xmlns:a16="http://schemas.microsoft.com/office/drawing/2014/main" id="{1BA78498-B76B-4D2F-AF85-84D4FF98A7C6}"/>
              </a:ext>
            </a:extLst>
          </p:cNvPr>
          <p:cNvSpPr>
            <a:spLocks noChangeAspect="1" noChangeArrowheads="1"/>
          </p:cNvSpPr>
          <p:nvPr/>
        </p:nvSpPr>
        <p:spPr bwMode="auto">
          <a:xfrm>
            <a:off x="4348716" y="3314700"/>
            <a:ext cx="1073889" cy="107388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383381" fontAlgn="base">
              <a:spcBef>
                <a:spcPct val="50000"/>
              </a:spcBef>
              <a:spcAft>
                <a:spcPct val="0"/>
              </a:spcAft>
              <a:defRPr/>
            </a:pPr>
            <a:endParaRPr lang="en-US" sz="1575">
              <a:solidFill>
                <a:srgbClr val="000000"/>
              </a:solidFill>
              <a:latin typeface="Arial" pitchFamily="-65" charset="0"/>
              <a:ea typeface="ヒラギノ角ゴ ProN W3"/>
            </a:endParaRPr>
          </a:p>
        </p:txBody>
      </p:sp>
      <p:grpSp>
        <p:nvGrpSpPr>
          <p:cNvPr id="9" name="Group 8">
            <a:extLst>
              <a:ext uri="{FF2B5EF4-FFF2-40B4-BE49-F238E27FC236}">
                <a16:creationId xmlns:a16="http://schemas.microsoft.com/office/drawing/2014/main" id="{DEF9F1B5-1864-4A12-8A5C-7CDECACC0C9F}"/>
              </a:ext>
            </a:extLst>
          </p:cNvPr>
          <p:cNvGrpSpPr/>
          <p:nvPr/>
        </p:nvGrpSpPr>
        <p:grpSpPr>
          <a:xfrm flipH="1">
            <a:off x="3152133" y="3091075"/>
            <a:ext cx="2248191" cy="2431661"/>
            <a:chOff x="1580476" y="2883481"/>
            <a:chExt cx="2997588" cy="3242214"/>
          </a:xfrm>
        </p:grpSpPr>
        <p:pic>
          <p:nvPicPr>
            <p:cNvPr id="6" name="Picture 5" descr="A picture containing white, dark&#10;&#10;Description automatically generated">
              <a:extLst>
                <a:ext uri="{FF2B5EF4-FFF2-40B4-BE49-F238E27FC236}">
                  <a16:creationId xmlns:a16="http://schemas.microsoft.com/office/drawing/2014/main" id="{4FAC7B05-7F38-4237-AAD8-9631A4B0AD28}"/>
                </a:ext>
              </a:extLst>
            </p:cNvPr>
            <p:cNvPicPr>
              <a:picLocks noChangeAspect="1"/>
            </p:cNvPicPr>
            <p:nvPr/>
          </p:nvPicPr>
          <p:blipFill rotWithShape="1">
            <a:blip r:embed="rId3">
              <a:extLst>
                <a:ext uri="{28A0092B-C50C-407E-A947-70E740481C1C}">
                  <a14:useLocalDpi xmlns:a14="http://schemas.microsoft.com/office/drawing/2010/main" val="0"/>
                </a:ext>
              </a:extLst>
            </a:blip>
            <a:srcRect l="14803" t="38760" r="12169" b="37364"/>
            <a:stretch/>
          </p:blipFill>
          <p:spPr>
            <a:xfrm flipH="1">
              <a:off x="1619526" y="2883481"/>
              <a:ext cx="2919489" cy="1431852"/>
            </a:xfrm>
            <a:prstGeom prst="rect">
              <a:avLst/>
            </a:prstGeom>
          </p:spPr>
        </p:pic>
        <p:pic>
          <p:nvPicPr>
            <p:cNvPr id="8" name="Picture 7" descr="A picture containing lamp, dark, light&#10;&#10;Description automatically generated">
              <a:extLst>
                <a:ext uri="{FF2B5EF4-FFF2-40B4-BE49-F238E27FC236}">
                  <a16:creationId xmlns:a16="http://schemas.microsoft.com/office/drawing/2014/main" id="{CBBAC8FA-C0BE-4475-A177-4A1F91DB01BA}"/>
                </a:ext>
              </a:extLst>
            </p:cNvPr>
            <p:cNvPicPr>
              <a:picLocks noChangeAspect="1"/>
            </p:cNvPicPr>
            <p:nvPr/>
          </p:nvPicPr>
          <p:blipFill rotWithShape="1">
            <a:blip r:embed="rId4">
              <a:extLst>
                <a:ext uri="{28A0092B-C50C-407E-A947-70E740481C1C}">
                  <a14:useLocalDpi xmlns:a14="http://schemas.microsoft.com/office/drawing/2010/main" val="0"/>
                </a:ext>
              </a:extLst>
            </a:blip>
            <a:srcRect t="38138" b="14419"/>
            <a:stretch/>
          </p:blipFill>
          <p:spPr>
            <a:xfrm>
              <a:off x="1580476" y="3992526"/>
              <a:ext cx="2997588" cy="2133169"/>
            </a:xfrm>
            <a:prstGeom prst="rect">
              <a:avLst/>
            </a:prstGeom>
          </p:spPr>
        </p:pic>
      </p:grpSp>
      <p:grpSp>
        <p:nvGrpSpPr>
          <p:cNvPr id="23" name="Group 22">
            <a:extLst>
              <a:ext uri="{FF2B5EF4-FFF2-40B4-BE49-F238E27FC236}">
                <a16:creationId xmlns:a16="http://schemas.microsoft.com/office/drawing/2014/main" id="{EA08E6FD-0F67-41BC-BAC1-49FFA1578FA5}"/>
              </a:ext>
            </a:extLst>
          </p:cNvPr>
          <p:cNvGrpSpPr/>
          <p:nvPr/>
        </p:nvGrpSpPr>
        <p:grpSpPr>
          <a:xfrm>
            <a:off x="6220190" y="2295581"/>
            <a:ext cx="289799" cy="281270"/>
            <a:chOff x="2776866" y="3386809"/>
            <a:chExt cx="473687" cy="460766"/>
          </a:xfrm>
        </p:grpSpPr>
        <p:sp>
          <p:nvSpPr>
            <p:cNvPr id="25" name="Oval 24">
              <a:extLst>
                <a:ext uri="{FF2B5EF4-FFF2-40B4-BE49-F238E27FC236}">
                  <a16:creationId xmlns:a16="http://schemas.microsoft.com/office/drawing/2014/main" id="{DC068E26-A99D-4624-8375-B69193C4AF00}"/>
                </a:ext>
              </a:extLst>
            </p:cNvPr>
            <p:cNvSpPr/>
            <p:nvPr/>
          </p:nvSpPr>
          <p:spPr bwMode="auto">
            <a:xfrm>
              <a:off x="2956560" y="3561080"/>
              <a:ext cx="121920" cy="127000"/>
            </a:xfrm>
            <a:prstGeom prst="ellipse">
              <a:avLst/>
            </a:prstGeom>
            <a:solidFill>
              <a:schemeClr val="accent1"/>
            </a:solidFill>
            <a:ln w="127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defRPr/>
              </a:pPr>
              <a:endParaRPr lang="en-US" sz="2400" err="1">
                <a:solidFill>
                  <a:srgbClr val="FFFFFF"/>
                </a:solidFill>
                <a:latin typeface="Arial" pitchFamily="-110" charset="0"/>
                <a:ea typeface="ヒラギノ角ゴ ProN W3" pitchFamily="-110" charset="-128"/>
                <a:cs typeface="ヒラギノ角ゴ ProN W3" pitchFamily="-110" charset="-128"/>
                <a:sym typeface="Arial" pitchFamily="-110" charset="0"/>
              </a:endParaRPr>
            </a:p>
          </p:txBody>
        </p:sp>
        <p:sp>
          <p:nvSpPr>
            <p:cNvPr id="26" name="Oval 25">
              <a:extLst>
                <a:ext uri="{FF2B5EF4-FFF2-40B4-BE49-F238E27FC236}">
                  <a16:creationId xmlns:a16="http://schemas.microsoft.com/office/drawing/2014/main" id="{0B874D0D-FDCE-4E6E-938B-019220A6851D}"/>
                </a:ext>
              </a:extLst>
            </p:cNvPr>
            <p:cNvSpPr/>
            <p:nvPr/>
          </p:nvSpPr>
          <p:spPr bwMode="auto">
            <a:xfrm>
              <a:off x="2853690" y="3468370"/>
              <a:ext cx="320040" cy="302260"/>
            </a:xfrm>
            <a:prstGeom prst="ellipse">
              <a:avLst/>
            </a:prstGeom>
            <a:no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defRPr/>
              </a:pPr>
              <a:endParaRPr lang="en-US" sz="2400" err="1">
                <a:solidFill>
                  <a:srgbClr val="FFFFFF"/>
                </a:solidFill>
                <a:latin typeface="Arial" pitchFamily="-110" charset="0"/>
                <a:ea typeface="ヒラギノ角ゴ ProN W3" pitchFamily="-110" charset="-128"/>
                <a:cs typeface="ヒラギノ角ゴ ProN W3" pitchFamily="-110" charset="-128"/>
                <a:sym typeface="Arial" pitchFamily="-110" charset="0"/>
              </a:endParaRPr>
            </a:p>
          </p:txBody>
        </p:sp>
        <p:sp>
          <p:nvSpPr>
            <p:cNvPr id="27" name="Oval 26">
              <a:extLst>
                <a:ext uri="{FF2B5EF4-FFF2-40B4-BE49-F238E27FC236}">
                  <a16:creationId xmlns:a16="http://schemas.microsoft.com/office/drawing/2014/main" id="{79F16B9A-76B2-42A3-9571-A137B0BEEC6C}"/>
                </a:ext>
              </a:extLst>
            </p:cNvPr>
            <p:cNvSpPr/>
            <p:nvPr/>
          </p:nvSpPr>
          <p:spPr bwMode="auto">
            <a:xfrm>
              <a:off x="2816860" y="3429000"/>
              <a:ext cx="393700" cy="381000"/>
            </a:xfrm>
            <a:prstGeom prst="ellipse">
              <a:avLst/>
            </a:prstGeom>
            <a:no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defRPr/>
              </a:pPr>
              <a:endParaRPr lang="en-US" sz="2400" err="1">
                <a:solidFill>
                  <a:srgbClr val="FFFFFF"/>
                </a:solidFill>
                <a:latin typeface="Arial" pitchFamily="-110" charset="0"/>
                <a:ea typeface="ヒラギノ角ゴ ProN W3" pitchFamily="-110" charset="-128"/>
                <a:cs typeface="ヒラギノ角ゴ ProN W3" pitchFamily="-110" charset="-128"/>
                <a:sym typeface="Arial" pitchFamily="-110" charset="0"/>
              </a:endParaRPr>
            </a:p>
          </p:txBody>
        </p:sp>
        <p:sp>
          <p:nvSpPr>
            <p:cNvPr id="28" name="Oval 27">
              <a:extLst>
                <a:ext uri="{FF2B5EF4-FFF2-40B4-BE49-F238E27FC236}">
                  <a16:creationId xmlns:a16="http://schemas.microsoft.com/office/drawing/2014/main" id="{E61C3782-8189-4CE4-AE71-3FE27ACE57AE}"/>
                </a:ext>
              </a:extLst>
            </p:cNvPr>
            <p:cNvSpPr/>
            <p:nvPr/>
          </p:nvSpPr>
          <p:spPr bwMode="auto">
            <a:xfrm>
              <a:off x="2776866" y="3386809"/>
              <a:ext cx="473687" cy="460766"/>
            </a:xfrm>
            <a:prstGeom prst="ellipse">
              <a:avLst/>
            </a:prstGeom>
            <a:noFill/>
            <a:ln w="12700" cap="flat" cmpd="sng" algn="ctr">
              <a:solidFill>
                <a:srgbClr val="C00000"/>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defRPr/>
              </a:pPr>
              <a:endParaRPr lang="en-US" sz="2400" err="1">
                <a:solidFill>
                  <a:srgbClr val="FFFFFF"/>
                </a:solidFill>
                <a:latin typeface="Arial" pitchFamily="-110" charset="0"/>
                <a:ea typeface="ヒラギノ角ゴ ProN W3" pitchFamily="-110" charset="-128"/>
                <a:cs typeface="ヒラギノ角ゴ ProN W3" pitchFamily="-110" charset="-128"/>
                <a:sym typeface="Arial" pitchFamily="-110" charset="0"/>
              </a:endParaRPr>
            </a:p>
          </p:txBody>
        </p:sp>
      </p:grpSp>
      <p:sp>
        <p:nvSpPr>
          <p:cNvPr id="31" name="Content Placeholder 5">
            <a:extLst>
              <a:ext uri="{FF2B5EF4-FFF2-40B4-BE49-F238E27FC236}">
                <a16:creationId xmlns:a16="http://schemas.microsoft.com/office/drawing/2014/main" id="{803DEB4D-8140-4653-A3BE-10EC80275EC9}"/>
              </a:ext>
            </a:extLst>
          </p:cNvPr>
          <p:cNvSpPr txBox="1">
            <a:spLocks/>
          </p:cNvSpPr>
          <p:nvPr/>
        </p:nvSpPr>
        <p:spPr>
          <a:xfrm>
            <a:off x="6385337" y="2586305"/>
            <a:ext cx="2385408" cy="894741"/>
          </a:xfrm>
          <a:prstGeom prst="rect">
            <a:avLst/>
          </a:prstGeom>
        </p:spPr>
        <p:txBody>
          <a:bodyPr/>
          <a:lstStyle>
            <a:lvl1pPr marL="228600" indent="-228600" algn="l" rtl="0" eaLnBrk="1" fontAlgn="base" hangingPunct="1">
              <a:lnSpc>
                <a:spcPct val="100000"/>
              </a:lnSpc>
              <a:spcBef>
                <a:spcPts val="1800"/>
              </a:spcBef>
              <a:spcAft>
                <a:spcPct val="0"/>
              </a:spcAft>
              <a:buClrTx/>
              <a:buSzPct val="100000"/>
              <a:buFont typeface="Arial" panose="020B0604020202020204" pitchFamily="34" charset="0"/>
              <a:buChar char="•"/>
              <a:defRPr sz="2500">
                <a:solidFill>
                  <a:schemeClr val="tx1"/>
                </a:solidFill>
                <a:latin typeface="+mn-lt"/>
                <a:ea typeface="Arial Unicode MS" pitchFamily="-65" charset="0"/>
                <a:cs typeface="Arial Unicode MS" pitchFamily="-65" charset="0"/>
                <a:sym typeface="Arial" pitchFamily="-65" charset="0"/>
              </a:defRPr>
            </a:lvl1pPr>
            <a:lvl2pPr marL="457200" indent="-228600" algn="l" rtl="0" eaLnBrk="1" fontAlgn="base" hangingPunct="1">
              <a:lnSpc>
                <a:spcPct val="100000"/>
              </a:lnSpc>
              <a:spcBef>
                <a:spcPts val="0"/>
              </a:spcBef>
              <a:spcAft>
                <a:spcPct val="0"/>
              </a:spcAft>
              <a:buClrTx/>
              <a:buSzPct val="100000"/>
              <a:buFont typeface="Arial" panose="020B0604020202020204" pitchFamily="34" charset="0"/>
              <a:buChar char="•"/>
              <a:defRPr sz="2000">
                <a:solidFill>
                  <a:schemeClr val="tx1"/>
                </a:solidFill>
                <a:latin typeface="+mn-lt"/>
                <a:ea typeface="Arial Unicode MS" pitchFamily="-65" charset="0"/>
                <a:cs typeface="Arial Unicode MS" pitchFamily="-65" charset="0"/>
                <a:sym typeface="Arial" pitchFamily="-65" charset="0"/>
              </a:defRPr>
            </a:lvl2pPr>
            <a:lvl3pPr marL="731520" indent="-201168" algn="l" rtl="0" eaLnBrk="1" fontAlgn="base" hangingPunct="1">
              <a:lnSpc>
                <a:spcPct val="100000"/>
              </a:lnSpc>
              <a:spcBef>
                <a:spcPts val="0"/>
              </a:spcBef>
              <a:spcAft>
                <a:spcPct val="0"/>
              </a:spcAft>
              <a:buClrTx/>
              <a:buSzPct val="100000"/>
              <a:buFont typeface="Arial" panose="020B0604020202020204" pitchFamily="34" charset="0"/>
              <a:buChar char="•"/>
              <a:defRPr sz="1800">
                <a:solidFill>
                  <a:schemeClr val="tx1"/>
                </a:solidFill>
                <a:latin typeface="+mn-lt"/>
                <a:ea typeface="Arial Unicode MS" pitchFamily="-65" charset="0"/>
                <a:cs typeface="Arial Unicode MS" pitchFamily="-65" charset="0"/>
                <a:sym typeface="Arial" pitchFamily="-65" charset="0"/>
              </a:defRPr>
            </a:lvl3pPr>
            <a:lvl4pPr marL="1097280" indent="-201168" algn="l" rtl="0" eaLnBrk="1" fontAlgn="base" hangingPunct="1">
              <a:lnSpc>
                <a:spcPct val="100000"/>
              </a:lnSpc>
              <a:spcBef>
                <a:spcPts val="0"/>
              </a:spcBef>
              <a:spcAft>
                <a:spcPct val="0"/>
              </a:spcAft>
              <a:buClrTx/>
              <a:buSzPct val="100000"/>
              <a:buFont typeface="Arial" panose="020B0604020202020204" pitchFamily="34" charset="0"/>
              <a:buChar char="•"/>
              <a:defRPr sz="1500">
                <a:solidFill>
                  <a:schemeClr val="tx1"/>
                </a:solidFill>
                <a:latin typeface="+mn-lt"/>
                <a:ea typeface="Arial Unicode MS" pitchFamily="-65" charset="0"/>
                <a:cs typeface="Arial Unicode MS" pitchFamily="-65" charset="0"/>
                <a:sym typeface="Arial" pitchFamily="-65" charset="0"/>
              </a:defRPr>
            </a:lvl4pPr>
            <a:lvl5pPr marL="1487964" indent="-191135" algn="l" rtl="0" eaLnBrk="1" fontAlgn="base" hangingPunct="1">
              <a:lnSpc>
                <a:spcPct val="100000"/>
              </a:lnSpc>
              <a:spcBef>
                <a:spcPts val="0"/>
              </a:spcBef>
              <a:spcAft>
                <a:spcPct val="0"/>
              </a:spcAft>
              <a:buClrTx/>
              <a:buSzPct val="100000"/>
              <a:buFont typeface="Arial" panose="020B0604020202020204" pitchFamily="34" charset="0"/>
              <a:buChar char="•"/>
              <a:defRPr sz="1300">
                <a:solidFill>
                  <a:schemeClr val="tx1"/>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a:lstStyle>
          <a:p>
            <a:pPr marL="0" indent="0" defTabSz="685800">
              <a:spcBef>
                <a:spcPts val="0"/>
              </a:spcBef>
              <a:spcAft>
                <a:spcPts val="450"/>
              </a:spcAft>
              <a:buNone/>
              <a:defRPr/>
            </a:pPr>
            <a:r>
              <a:rPr lang="en-US" sz="1350" b="1" kern="0">
                <a:solidFill>
                  <a:srgbClr val="EB1700"/>
                </a:solidFill>
                <a:latin typeface="Arial"/>
              </a:rPr>
              <a:t>Femoral Geometry</a:t>
            </a:r>
          </a:p>
          <a:p>
            <a:pPr marL="171450" indent="-171450" defTabSz="685800">
              <a:spcBef>
                <a:spcPts val="0"/>
              </a:spcBef>
              <a:spcAft>
                <a:spcPts val="450"/>
              </a:spcAft>
              <a:defRPr/>
            </a:pPr>
            <a:r>
              <a:rPr lang="en-US" sz="900" kern="0">
                <a:solidFill>
                  <a:srgbClr val="000000"/>
                </a:solidFill>
                <a:latin typeface="Arial"/>
              </a:rPr>
              <a:t>Gradually reducing femoral radius for smooth transition throughout the gait cycle</a:t>
            </a:r>
          </a:p>
          <a:p>
            <a:pPr marL="171450" indent="-171450" defTabSz="685800">
              <a:spcBef>
                <a:spcPts val="0"/>
              </a:spcBef>
              <a:spcAft>
                <a:spcPts val="450"/>
              </a:spcAft>
              <a:defRPr/>
            </a:pPr>
            <a:r>
              <a:rPr lang="en-US" sz="900" kern="0" err="1">
                <a:solidFill>
                  <a:srgbClr val="000000"/>
                </a:solidFill>
                <a:latin typeface="Arial"/>
              </a:rPr>
              <a:t>Tibio</a:t>
            </a:r>
            <a:r>
              <a:rPr lang="en-US" sz="900" kern="0">
                <a:solidFill>
                  <a:srgbClr val="000000"/>
                </a:solidFill>
                <a:latin typeface="Arial"/>
              </a:rPr>
              <a:t>-femoral conformity from extension to flexion</a:t>
            </a:r>
          </a:p>
          <a:p>
            <a:pPr marL="171450" indent="-171450" defTabSz="685800">
              <a:spcBef>
                <a:spcPts val="0"/>
              </a:spcBef>
              <a:spcAft>
                <a:spcPts val="450"/>
              </a:spcAft>
              <a:defRPr/>
            </a:pPr>
            <a:r>
              <a:rPr lang="en-US" sz="900" kern="0">
                <a:solidFill>
                  <a:srgbClr val="000000"/>
                </a:solidFill>
                <a:latin typeface="Arial"/>
              </a:rPr>
              <a:t>Appropriately tension the MCL throughout full ROM</a:t>
            </a:r>
            <a:endParaRPr lang="en-US" sz="900" kern="0" baseline="30000">
              <a:solidFill>
                <a:srgbClr val="000000"/>
              </a:solidFill>
              <a:latin typeface="Arial"/>
            </a:endParaRPr>
          </a:p>
        </p:txBody>
      </p:sp>
      <p:grpSp>
        <p:nvGrpSpPr>
          <p:cNvPr id="35" name="Group 34">
            <a:extLst>
              <a:ext uri="{FF2B5EF4-FFF2-40B4-BE49-F238E27FC236}">
                <a16:creationId xmlns:a16="http://schemas.microsoft.com/office/drawing/2014/main" id="{D3904EF7-83F5-4A5E-A64A-E0D60B68A7D6}"/>
              </a:ext>
            </a:extLst>
          </p:cNvPr>
          <p:cNvGrpSpPr/>
          <p:nvPr/>
        </p:nvGrpSpPr>
        <p:grpSpPr>
          <a:xfrm>
            <a:off x="6267190" y="4059519"/>
            <a:ext cx="289799" cy="281270"/>
            <a:chOff x="2776866" y="3386809"/>
            <a:chExt cx="473687" cy="460766"/>
          </a:xfrm>
        </p:grpSpPr>
        <p:sp>
          <p:nvSpPr>
            <p:cNvPr id="36" name="Oval 35">
              <a:extLst>
                <a:ext uri="{FF2B5EF4-FFF2-40B4-BE49-F238E27FC236}">
                  <a16:creationId xmlns:a16="http://schemas.microsoft.com/office/drawing/2014/main" id="{275285CD-E375-4A43-95F6-DA85361DDD08}"/>
                </a:ext>
              </a:extLst>
            </p:cNvPr>
            <p:cNvSpPr/>
            <p:nvPr/>
          </p:nvSpPr>
          <p:spPr bwMode="auto">
            <a:xfrm>
              <a:off x="2956560" y="3561080"/>
              <a:ext cx="121920" cy="127000"/>
            </a:xfrm>
            <a:prstGeom prst="ellipse">
              <a:avLst/>
            </a:prstGeom>
            <a:solidFill>
              <a:schemeClr val="accent1"/>
            </a:solidFill>
            <a:ln w="127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defRPr/>
              </a:pPr>
              <a:endParaRPr lang="en-US" sz="2400" err="1">
                <a:solidFill>
                  <a:srgbClr val="FFFFFF"/>
                </a:solidFill>
                <a:latin typeface="Arial" pitchFamily="-110" charset="0"/>
                <a:ea typeface="ヒラギノ角ゴ ProN W3" pitchFamily="-110" charset="-128"/>
                <a:cs typeface="ヒラギノ角ゴ ProN W3" pitchFamily="-110" charset="-128"/>
                <a:sym typeface="Arial" pitchFamily="-110" charset="0"/>
              </a:endParaRPr>
            </a:p>
          </p:txBody>
        </p:sp>
        <p:sp>
          <p:nvSpPr>
            <p:cNvPr id="37" name="Oval 36">
              <a:extLst>
                <a:ext uri="{FF2B5EF4-FFF2-40B4-BE49-F238E27FC236}">
                  <a16:creationId xmlns:a16="http://schemas.microsoft.com/office/drawing/2014/main" id="{8732E166-FBA4-4B8F-A5BF-2C32706B0594}"/>
                </a:ext>
              </a:extLst>
            </p:cNvPr>
            <p:cNvSpPr/>
            <p:nvPr/>
          </p:nvSpPr>
          <p:spPr bwMode="auto">
            <a:xfrm>
              <a:off x="2853690" y="3468370"/>
              <a:ext cx="320040" cy="302260"/>
            </a:xfrm>
            <a:prstGeom prst="ellipse">
              <a:avLst/>
            </a:prstGeom>
            <a:no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defRPr/>
              </a:pPr>
              <a:endParaRPr lang="en-US" sz="2400" err="1">
                <a:solidFill>
                  <a:srgbClr val="FFFFFF"/>
                </a:solidFill>
                <a:latin typeface="Arial" pitchFamily="-110" charset="0"/>
                <a:ea typeface="ヒラギノ角ゴ ProN W3" pitchFamily="-110" charset="-128"/>
                <a:cs typeface="ヒラギノ角ゴ ProN W3" pitchFamily="-110" charset="-128"/>
                <a:sym typeface="Arial" pitchFamily="-110" charset="0"/>
              </a:endParaRPr>
            </a:p>
          </p:txBody>
        </p:sp>
        <p:sp>
          <p:nvSpPr>
            <p:cNvPr id="38" name="Oval 37">
              <a:extLst>
                <a:ext uri="{FF2B5EF4-FFF2-40B4-BE49-F238E27FC236}">
                  <a16:creationId xmlns:a16="http://schemas.microsoft.com/office/drawing/2014/main" id="{06A50FB2-9951-41D5-B37E-FC965A76A553}"/>
                </a:ext>
              </a:extLst>
            </p:cNvPr>
            <p:cNvSpPr/>
            <p:nvPr/>
          </p:nvSpPr>
          <p:spPr bwMode="auto">
            <a:xfrm>
              <a:off x="2816860" y="3429000"/>
              <a:ext cx="393700" cy="381000"/>
            </a:xfrm>
            <a:prstGeom prst="ellipse">
              <a:avLst/>
            </a:prstGeom>
            <a:no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defRPr/>
              </a:pPr>
              <a:endParaRPr lang="en-US" sz="2400" err="1">
                <a:solidFill>
                  <a:srgbClr val="FFFFFF"/>
                </a:solidFill>
                <a:latin typeface="Arial" pitchFamily="-110" charset="0"/>
                <a:ea typeface="ヒラギノ角ゴ ProN W3" pitchFamily="-110" charset="-128"/>
                <a:cs typeface="ヒラギノ角ゴ ProN W3" pitchFamily="-110" charset="-128"/>
                <a:sym typeface="Arial" pitchFamily="-110" charset="0"/>
              </a:endParaRPr>
            </a:p>
          </p:txBody>
        </p:sp>
        <p:sp>
          <p:nvSpPr>
            <p:cNvPr id="39" name="Oval 38">
              <a:extLst>
                <a:ext uri="{FF2B5EF4-FFF2-40B4-BE49-F238E27FC236}">
                  <a16:creationId xmlns:a16="http://schemas.microsoft.com/office/drawing/2014/main" id="{2B4F413D-EE23-4143-9A78-499CC63B82DE}"/>
                </a:ext>
              </a:extLst>
            </p:cNvPr>
            <p:cNvSpPr/>
            <p:nvPr/>
          </p:nvSpPr>
          <p:spPr bwMode="auto">
            <a:xfrm>
              <a:off x="2776866" y="3386809"/>
              <a:ext cx="473687" cy="460766"/>
            </a:xfrm>
            <a:prstGeom prst="ellipse">
              <a:avLst/>
            </a:prstGeom>
            <a:noFill/>
            <a:ln w="12700" cap="flat" cmpd="sng" algn="ctr">
              <a:solidFill>
                <a:srgbClr val="C00000"/>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defRPr/>
              </a:pPr>
              <a:endParaRPr lang="en-US" sz="2400" err="1">
                <a:solidFill>
                  <a:srgbClr val="FFFFFF"/>
                </a:solidFill>
                <a:latin typeface="Arial" pitchFamily="-110" charset="0"/>
                <a:ea typeface="ヒラギノ角ゴ ProN W3" pitchFamily="-110" charset="-128"/>
                <a:cs typeface="ヒラギノ角ゴ ProN W3" pitchFamily="-110" charset="-128"/>
                <a:sym typeface="Arial" pitchFamily="-110" charset="0"/>
              </a:endParaRPr>
            </a:p>
          </p:txBody>
        </p:sp>
      </p:grpSp>
      <p:sp>
        <p:nvSpPr>
          <p:cNvPr id="40" name="Content Placeholder 5">
            <a:extLst>
              <a:ext uri="{FF2B5EF4-FFF2-40B4-BE49-F238E27FC236}">
                <a16:creationId xmlns:a16="http://schemas.microsoft.com/office/drawing/2014/main" id="{96C6DC11-4F5B-4EDA-BAE4-36C80693B027}"/>
              </a:ext>
            </a:extLst>
          </p:cNvPr>
          <p:cNvSpPr txBox="1">
            <a:spLocks/>
          </p:cNvSpPr>
          <p:nvPr/>
        </p:nvSpPr>
        <p:spPr bwMode="auto">
          <a:xfrm>
            <a:off x="6522455" y="4340789"/>
            <a:ext cx="2385408" cy="1413147"/>
          </a:xfrm>
          <a:prstGeom prst="rect">
            <a:avLst/>
          </a:prstGeom>
          <a:noFill/>
          <a:ln w="12700">
            <a:noFill/>
            <a:miter lim="800000"/>
            <a:headEnd/>
            <a:tailEnd/>
          </a:ln>
        </p:spPr>
        <p:txBody>
          <a:bodyPr vert="horz" wrap="square" lIns="0" tIns="0" rIns="0" bIns="0" numCol="1" anchor="t" anchorCtr="0" compatLnSpc="1">
            <a:prstTxWarp prst="textNoShape">
              <a:avLst/>
            </a:prstTxWarp>
            <a:noAutofit/>
          </a:bodyPr>
          <a:lstStyle>
            <a:lvl1pPr marL="228600" indent="-228600" algn="l" rtl="0" eaLnBrk="1" fontAlgn="base" hangingPunct="1">
              <a:lnSpc>
                <a:spcPct val="100000"/>
              </a:lnSpc>
              <a:spcBef>
                <a:spcPts val="1800"/>
              </a:spcBef>
              <a:spcAft>
                <a:spcPct val="0"/>
              </a:spcAft>
              <a:buClrTx/>
              <a:buSzPct val="100000"/>
              <a:buFont typeface="Arial" panose="020B0604020202020204" pitchFamily="34" charset="0"/>
              <a:buChar char="•"/>
              <a:defRPr sz="2500">
                <a:solidFill>
                  <a:schemeClr val="tx1"/>
                </a:solidFill>
                <a:latin typeface="+mn-lt"/>
                <a:ea typeface="Arial Unicode MS" pitchFamily="-65" charset="0"/>
                <a:cs typeface="Arial Unicode MS" pitchFamily="-65" charset="0"/>
                <a:sym typeface="Arial" pitchFamily="-65" charset="0"/>
              </a:defRPr>
            </a:lvl1pPr>
            <a:lvl2pPr marL="457200" indent="-228600" algn="l" rtl="0" eaLnBrk="1" fontAlgn="base" hangingPunct="1">
              <a:lnSpc>
                <a:spcPct val="100000"/>
              </a:lnSpc>
              <a:spcBef>
                <a:spcPts val="0"/>
              </a:spcBef>
              <a:spcAft>
                <a:spcPct val="0"/>
              </a:spcAft>
              <a:buClrTx/>
              <a:buSzPct val="100000"/>
              <a:buFont typeface="Arial" panose="020B0604020202020204" pitchFamily="34" charset="0"/>
              <a:buChar char="•"/>
              <a:defRPr sz="2000">
                <a:solidFill>
                  <a:schemeClr val="tx1"/>
                </a:solidFill>
                <a:latin typeface="+mn-lt"/>
                <a:ea typeface="Arial Unicode MS" pitchFamily="-65" charset="0"/>
                <a:cs typeface="Arial Unicode MS" pitchFamily="-65" charset="0"/>
                <a:sym typeface="Arial" pitchFamily="-65" charset="0"/>
              </a:defRPr>
            </a:lvl2pPr>
            <a:lvl3pPr marL="731520" indent="-201168" algn="l" rtl="0" eaLnBrk="1" fontAlgn="base" hangingPunct="1">
              <a:lnSpc>
                <a:spcPct val="100000"/>
              </a:lnSpc>
              <a:spcBef>
                <a:spcPts val="0"/>
              </a:spcBef>
              <a:spcAft>
                <a:spcPct val="0"/>
              </a:spcAft>
              <a:buClrTx/>
              <a:buSzPct val="100000"/>
              <a:buFont typeface="Arial" panose="020B0604020202020204" pitchFamily="34" charset="0"/>
              <a:buChar char="•"/>
              <a:defRPr sz="1800">
                <a:solidFill>
                  <a:schemeClr val="tx1"/>
                </a:solidFill>
                <a:latin typeface="+mn-lt"/>
                <a:ea typeface="Arial Unicode MS" pitchFamily="-65" charset="0"/>
                <a:cs typeface="Arial Unicode MS" pitchFamily="-65" charset="0"/>
                <a:sym typeface="Arial" pitchFamily="-65" charset="0"/>
              </a:defRPr>
            </a:lvl3pPr>
            <a:lvl4pPr marL="1097280" indent="-201168" algn="l" rtl="0" eaLnBrk="1" fontAlgn="base" hangingPunct="1">
              <a:lnSpc>
                <a:spcPct val="100000"/>
              </a:lnSpc>
              <a:spcBef>
                <a:spcPts val="0"/>
              </a:spcBef>
              <a:spcAft>
                <a:spcPct val="0"/>
              </a:spcAft>
              <a:buClrTx/>
              <a:buSzPct val="100000"/>
              <a:buFont typeface="Arial" panose="020B0604020202020204" pitchFamily="34" charset="0"/>
              <a:buChar char="•"/>
              <a:defRPr sz="1500">
                <a:solidFill>
                  <a:schemeClr val="tx1"/>
                </a:solidFill>
                <a:latin typeface="+mn-lt"/>
                <a:ea typeface="Arial Unicode MS" pitchFamily="-65" charset="0"/>
                <a:cs typeface="Arial Unicode MS" pitchFamily="-65" charset="0"/>
                <a:sym typeface="Arial" pitchFamily="-65" charset="0"/>
              </a:defRPr>
            </a:lvl4pPr>
            <a:lvl5pPr marL="1487964" indent="-191135" algn="l" rtl="0" eaLnBrk="1" fontAlgn="base" hangingPunct="1">
              <a:lnSpc>
                <a:spcPct val="100000"/>
              </a:lnSpc>
              <a:spcBef>
                <a:spcPts val="0"/>
              </a:spcBef>
              <a:spcAft>
                <a:spcPct val="0"/>
              </a:spcAft>
              <a:buClrTx/>
              <a:buSzPct val="100000"/>
              <a:buFont typeface="Arial" panose="020B0604020202020204" pitchFamily="34" charset="0"/>
              <a:buChar char="•"/>
              <a:defRPr sz="1300">
                <a:solidFill>
                  <a:schemeClr val="tx1"/>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a:lstStyle>
          <a:p>
            <a:pPr marL="0" indent="0" defTabSz="685800">
              <a:spcBef>
                <a:spcPts val="0"/>
              </a:spcBef>
              <a:spcAft>
                <a:spcPts val="450"/>
              </a:spcAft>
              <a:buNone/>
              <a:defRPr/>
            </a:pPr>
            <a:r>
              <a:rPr lang="en-US" sz="1350" b="1" kern="0">
                <a:solidFill>
                  <a:srgbClr val="EB1700"/>
                </a:solidFill>
                <a:latin typeface="Arial"/>
              </a:rPr>
              <a:t>Optimal tibiofemoral articulation</a:t>
            </a:r>
          </a:p>
          <a:p>
            <a:pPr marL="171450" indent="-171450" defTabSz="685800">
              <a:spcBef>
                <a:spcPts val="0"/>
              </a:spcBef>
              <a:spcAft>
                <a:spcPts val="450"/>
              </a:spcAft>
              <a:defRPr/>
            </a:pPr>
            <a:r>
              <a:rPr lang="en-US" sz="900" kern="0">
                <a:solidFill>
                  <a:srgbClr val="000000"/>
                </a:solidFill>
                <a:latin typeface="Arial"/>
              </a:rPr>
              <a:t>Central locking mechanism provides the architecture for 1:1 articulation match between femoral component and tibial insert every time</a:t>
            </a:r>
          </a:p>
          <a:p>
            <a:pPr marL="171450" indent="-171450" defTabSz="685800">
              <a:spcBef>
                <a:spcPts val="0"/>
              </a:spcBef>
              <a:defRPr/>
            </a:pPr>
            <a:endParaRPr lang="en-US" sz="900" kern="0" baseline="30000">
              <a:solidFill>
                <a:srgbClr val="000000"/>
              </a:solidFill>
              <a:latin typeface="Arial"/>
            </a:endParaRPr>
          </a:p>
        </p:txBody>
      </p:sp>
      <p:sp>
        <p:nvSpPr>
          <p:cNvPr id="41" name="Oval 40">
            <a:extLst>
              <a:ext uri="{FF2B5EF4-FFF2-40B4-BE49-F238E27FC236}">
                <a16:creationId xmlns:a16="http://schemas.microsoft.com/office/drawing/2014/main" id="{DDB8EB8A-C18D-4EE7-B137-A4EE7C5A3439}"/>
              </a:ext>
            </a:extLst>
          </p:cNvPr>
          <p:cNvSpPr>
            <a:spLocks noChangeAspect="1"/>
          </p:cNvSpPr>
          <p:nvPr/>
        </p:nvSpPr>
        <p:spPr bwMode="auto">
          <a:xfrm>
            <a:off x="5337580" y="2179998"/>
            <a:ext cx="824336" cy="824336"/>
          </a:xfrm>
          <a:prstGeom prst="ellipse">
            <a:avLst/>
          </a:prstGeom>
          <a:blipFill>
            <a:blip r:embed="rId5"/>
            <a:stretch>
              <a:fillRect/>
            </a:stretch>
          </a:blipFill>
          <a:ln w="57150" cap="flat" cmpd="sng" algn="ctr">
            <a:solidFill>
              <a:schemeClr val="accent3"/>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defRPr/>
            </a:pPr>
            <a:endParaRPr lang="en-US" sz="2400" err="1">
              <a:solidFill>
                <a:srgbClr val="FFFFFF"/>
              </a:solidFill>
              <a:latin typeface="Arial" pitchFamily="-110" charset="0"/>
              <a:ea typeface="ヒラギノ角ゴ ProN W3" pitchFamily="-110" charset="-128"/>
              <a:cs typeface="ヒラギノ角ゴ ProN W3" pitchFamily="-110" charset="-128"/>
              <a:sym typeface="Arial" pitchFamily="-110" charset="0"/>
            </a:endParaRPr>
          </a:p>
        </p:txBody>
      </p:sp>
      <p:sp>
        <p:nvSpPr>
          <p:cNvPr id="42" name="Oval 41">
            <a:extLst>
              <a:ext uri="{FF2B5EF4-FFF2-40B4-BE49-F238E27FC236}">
                <a16:creationId xmlns:a16="http://schemas.microsoft.com/office/drawing/2014/main" id="{34E40953-1ADD-4D28-BB78-CE084C42D3E8}"/>
              </a:ext>
            </a:extLst>
          </p:cNvPr>
          <p:cNvSpPr>
            <a:spLocks noChangeAspect="1"/>
          </p:cNvSpPr>
          <p:nvPr/>
        </p:nvSpPr>
        <p:spPr bwMode="auto">
          <a:xfrm>
            <a:off x="5325154" y="4151122"/>
            <a:ext cx="824336" cy="824336"/>
          </a:xfrm>
          <a:prstGeom prst="ellipse">
            <a:avLst/>
          </a:prstGeom>
          <a:blipFill>
            <a:blip r:embed="rId6"/>
            <a:stretch>
              <a:fillRect/>
            </a:stretch>
          </a:blipFill>
          <a:ln w="57150" cap="flat" cmpd="sng" algn="ctr">
            <a:solidFill>
              <a:schemeClr val="accent3"/>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defRPr/>
            </a:pPr>
            <a:endParaRPr lang="en-US" sz="2400" err="1">
              <a:solidFill>
                <a:srgbClr val="FFFFFF"/>
              </a:solidFill>
              <a:latin typeface="Arial" pitchFamily="-110" charset="0"/>
              <a:ea typeface="ヒラギノ角ゴ ProN W3" pitchFamily="-110" charset="-128"/>
              <a:cs typeface="ヒラギノ角ゴ ProN W3" pitchFamily="-110" charset="-128"/>
              <a:sym typeface="Arial" pitchFamily="-110" charset="0"/>
            </a:endParaRPr>
          </a:p>
        </p:txBody>
      </p:sp>
      <p:sp>
        <p:nvSpPr>
          <p:cNvPr id="48" name="Content Placeholder 5">
            <a:extLst>
              <a:ext uri="{FF2B5EF4-FFF2-40B4-BE49-F238E27FC236}">
                <a16:creationId xmlns:a16="http://schemas.microsoft.com/office/drawing/2014/main" id="{C91C3921-453D-409D-B39A-247922FE40DC}"/>
              </a:ext>
            </a:extLst>
          </p:cNvPr>
          <p:cNvSpPr txBox="1">
            <a:spLocks/>
          </p:cNvSpPr>
          <p:nvPr/>
        </p:nvSpPr>
        <p:spPr bwMode="auto">
          <a:xfrm>
            <a:off x="544903" y="4559516"/>
            <a:ext cx="2466557" cy="1413147"/>
          </a:xfrm>
          <a:prstGeom prst="rect">
            <a:avLst/>
          </a:prstGeom>
          <a:noFill/>
          <a:ln w="12700">
            <a:noFill/>
            <a:miter lim="800000"/>
            <a:headEnd/>
            <a:tailEnd/>
          </a:ln>
        </p:spPr>
        <p:txBody>
          <a:bodyPr vert="horz" wrap="square" lIns="0" tIns="0" rIns="0" bIns="0" numCol="1" anchor="t" anchorCtr="0" compatLnSpc="1">
            <a:prstTxWarp prst="textNoShape">
              <a:avLst/>
            </a:prstTxWarp>
            <a:noAutofit/>
          </a:bodyPr>
          <a:lstStyle>
            <a:lvl1pPr marL="228600" indent="-228600" algn="l" rtl="0" eaLnBrk="1" fontAlgn="base" hangingPunct="1">
              <a:lnSpc>
                <a:spcPct val="100000"/>
              </a:lnSpc>
              <a:spcBef>
                <a:spcPts val="1800"/>
              </a:spcBef>
              <a:spcAft>
                <a:spcPct val="0"/>
              </a:spcAft>
              <a:buClrTx/>
              <a:buSzPct val="100000"/>
              <a:buFont typeface="Arial" panose="020B0604020202020204" pitchFamily="34" charset="0"/>
              <a:buChar char="•"/>
              <a:defRPr sz="2500">
                <a:solidFill>
                  <a:schemeClr val="tx1"/>
                </a:solidFill>
                <a:latin typeface="+mn-lt"/>
                <a:ea typeface="Arial Unicode MS" pitchFamily="-65" charset="0"/>
                <a:cs typeface="Arial Unicode MS" pitchFamily="-65" charset="0"/>
                <a:sym typeface="Arial" pitchFamily="-65" charset="0"/>
              </a:defRPr>
            </a:lvl1pPr>
            <a:lvl2pPr marL="457200" indent="-228600" algn="l" rtl="0" eaLnBrk="1" fontAlgn="base" hangingPunct="1">
              <a:lnSpc>
                <a:spcPct val="100000"/>
              </a:lnSpc>
              <a:spcBef>
                <a:spcPts val="0"/>
              </a:spcBef>
              <a:spcAft>
                <a:spcPct val="0"/>
              </a:spcAft>
              <a:buClrTx/>
              <a:buSzPct val="100000"/>
              <a:buFont typeface="Arial" panose="020B0604020202020204" pitchFamily="34" charset="0"/>
              <a:buChar char="•"/>
              <a:defRPr sz="2000">
                <a:solidFill>
                  <a:schemeClr val="tx1"/>
                </a:solidFill>
                <a:latin typeface="+mn-lt"/>
                <a:ea typeface="Arial Unicode MS" pitchFamily="-65" charset="0"/>
                <a:cs typeface="Arial Unicode MS" pitchFamily="-65" charset="0"/>
                <a:sym typeface="Arial" pitchFamily="-65" charset="0"/>
              </a:defRPr>
            </a:lvl2pPr>
            <a:lvl3pPr marL="731520" indent="-201168" algn="l" rtl="0" eaLnBrk="1" fontAlgn="base" hangingPunct="1">
              <a:lnSpc>
                <a:spcPct val="100000"/>
              </a:lnSpc>
              <a:spcBef>
                <a:spcPts val="0"/>
              </a:spcBef>
              <a:spcAft>
                <a:spcPct val="0"/>
              </a:spcAft>
              <a:buClrTx/>
              <a:buSzPct val="100000"/>
              <a:buFont typeface="Arial" panose="020B0604020202020204" pitchFamily="34" charset="0"/>
              <a:buChar char="•"/>
              <a:defRPr sz="1800">
                <a:solidFill>
                  <a:schemeClr val="tx1"/>
                </a:solidFill>
                <a:latin typeface="+mn-lt"/>
                <a:ea typeface="Arial Unicode MS" pitchFamily="-65" charset="0"/>
                <a:cs typeface="Arial Unicode MS" pitchFamily="-65" charset="0"/>
                <a:sym typeface="Arial" pitchFamily="-65" charset="0"/>
              </a:defRPr>
            </a:lvl3pPr>
            <a:lvl4pPr marL="1097280" indent="-201168" algn="l" rtl="0" eaLnBrk="1" fontAlgn="base" hangingPunct="1">
              <a:lnSpc>
                <a:spcPct val="100000"/>
              </a:lnSpc>
              <a:spcBef>
                <a:spcPts val="0"/>
              </a:spcBef>
              <a:spcAft>
                <a:spcPct val="0"/>
              </a:spcAft>
              <a:buClrTx/>
              <a:buSzPct val="100000"/>
              <a:buFont typeface="Arial" panose="020B0604020202020204" pitchFamily="34" charset="0"/>
              <a:buChar char="•"/>
              <a:defRPr sz="1500">
                <a:solidFill>
                  <a:schemeClr val="tx1"/>
                </a:solidFill>
                <a:latin typeface="+mn-lt"/>
                <a:ea typeface="Arial Unicode MS" pitchFamily="-65" charset="0"/>
                <a:cs typeface="Arial Unicode MS" pitchFamily="-65" charset="0"/>
                <a:sym typeface="Arial" pitchFamily="-65" charset="0"/>
              </a:defRPr>
            </a:lvl4pPr>
            <a:lvl5pPr marL="1487964" indent="-191135" algn="l" rtl="0" eaLnBrk="1" fontAlgn="base" hangingPunct="1">
              <a:lnSpc>
                <a:spcPct val="100000"/>
              </a:lnSpc>
              <a:spcBef>
                <a:spcPts val="0"/>
              </a:spcBef>
              <a:spcAft>
                <a:spcPct val="0"/>
              </a:spcAft>
              <a:buClrTx/>
              <a:buSzPct val="100000"/>
              <a:buFont typeface="Arial" panose="020B0604020202020204" pitchFamily="34" charset="0"/>
              <a:buChar char="•"/>
              <a:defRPr sz="1300">
                <a:solidFill>
                  <a:schemeClr val="tx1"/>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a:lstStyle>
          <a:p>
            <a:pPr marL="0" indent="0" defTabSz="685800">
              <a:spcBef>
                <a:spcPts val="0"/>
              </a:spcBef>
              <a:spcAft>
                <a:spcPts val="450"/>
              </a:spcAft>
              <a:buNone/>
              <a:defRPr/>
            </a:pPr>
            <a:r>
              <a:rPr lang="en-US" sz="1350" b="1" kern="0">
                <a:solidFill>
                  <a:srgbClr val="EB1700"/>
                </a:solidFill>
                <a:latin typeface="Arial"/>
              </a:rPr>
              <a:t>Medial Stabilized Insert</a:t>
            </a:r>
          </a:p>
          <a:p>
            <a:pPr marL="171450" indent="-171450" defTabSz="685800">
              <a:spcBef>
                <a:spcPts val="0"/>
              </a:spcBef>
              <a:spcAft>
                <a:spcPts val="450"/>
              </a:spcAft>
              <a:defRPr/>
            </a:pPr>
            <a:r>
              <a:rPr lang="en-US" sz="900" kern="0">
                <a:solidFill>
                  <a:srgbClr val="000000"/>
                </a:solidFill>
                <a:latin typeface="Arial"/>
              </a:rPr>
              <a:t>Improved Medial Conformity to provide stable TKA experience</a:t>
            </a:r>
          </a:p>
          <a:p>
            <a:pPr marL="171450" indent="-171450" defTabSz="685800">
              <a:spcBef>
                <a:spcPts val="0"/>
              </a:spcBef>
              <a:spcAft>
                <a:spcPts val="450"/>
              </a:spcAft>
              <a:defRPr/>
            </a:pPr>
            <a:r>
              <a:rPr lang="en-US" sz="900" kern="0">
                <a:solidFill>
                  <a:srgbClr val="000000"/>
                </a:solidFill>
                <a:latin typeface="Arial"/>
              </a:rPr>
              <a:t>Reduced Lateral Conformity to enhance normal knee motion</a:t>
            </a:r>
          </a:p>
          <a:p>
            <a:pPr marL="171450" indent="-171450" defTabSz="685800">
              <a:spcBef>
                <a:spcPts val="0"/>
              </a:spcBef>
              <a:spcAft>
                <a:spcPts val="450"/>
              </a:spcAft>
              <a:defRPr/>
            </a:pPr>
            <a:r>
              <a:rPr lang="en-US" sz="900" kern="0">
                <a:solidFill>
                  <a:srgbClr val="000000"/>
                </a:solidFill>
                <a:latin typeface="Arial"/>
              </a:rPr>
              <a:t>Ver</a:t>
            </a:r>
            <a:r>
              <a:rPr lang="en-US" sz="900" kern="0" err="1">
                <a:solidFill>
                  <a:srgbClr val="000000"/>
                </a:solidFill>
                <a:latin typeface="Arial"/>
              </a:rPr>
              <a:t>satile</a:t>
            </a:r>
            <a:r>
              <a:rPr lang="en-US" sz="900" kern="0">
                <a:solidFill>
                  <a:srgbClr val="000000"/>
                </a:solidFill>
                <a:latin typeface="Arial"/>
              </a:rPr>
              <a:t> to support multiple surgical philosophies</a:t>
            </a:r>
          </a:p>
        </p:txBody>
      </p:sp>
      <p:grpSp>
        <p:nvGrpSpPr>
          <p:cNvPr id="53" name="Group 52">
            <a:extLst>
              <a:ext uri="{FF2B5EF4-FFF2-40B4-BE49-F238E27FC236}">
                <a16:creationId xmlns:a16="http://schemas.microsoft.com/office/drawing/2014/main" id="{DF434D92-7C57-44AD-9D54-76C127DEDD4B}"/>
              </a:ext>
            </a:extLst>
          </p:cNvPr>
          <p:cNvGrpSpPr/>
          <p:nvPr/>
        </p:nvGrpSpPr>
        <p:grpSpPr>
          <a:xfrm>
            <a:off x="2187124" y="3703851"/>
            <a:ext cx="824336" cy="846440"/>
            <a:chOff x="7198197" y="1287326"/>
            <a:chExt cx="1099114" cy="1128586"/>
          </a:xfrm>
        </p:grpSpPr>
        <p:sp>
          <p:nvSpPr>
            <p:cNvPr id="49" name="Oval 48">
              <a:extLst>
                <a:ext uri="{FF2B5EF4-FFF2-40B4-BE49-F238E27FC236}">
                  <a16:creationId xmlns:a16="http://schemas.microsoft.com/office/drawing/2014/main" id="{E24B2EC5-4622-4B44-A203-A52C2F807903}"/>
                </a:ext>
              </a:extLst>
            </p:cNvPr>
            <p:cNvSpPr/>
            <p:nvPr/>
          </p:nvSpPr>
          <p:spPr bwMode="auto">
            <a:xfrm>
              <a:off x="7198197" y="1287326"/>
              <a:ext cx="1099114" cy="1128586"/>
            </a:xfrm>
            <a:prstGeom prst="ellipse">
              <a:avLst/>
            </a:prstGeom>
            <a:noFill/>
            <a:ln w="57150" cap="flat" cmpd="sng" algn="ctr">
              <a:solidFill>
                <a:schemeClr val="bg1">
                  <a:lumMod val="85000"/>
                </a:schemeClr>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978775">
                <a:defRPr/>
              </a:pPr>
              <a:endParaRPr lang="en-US" sz="825" kern="0">
                <a:solidFill>
                  <a:srgbClr val="F4F4F4">
                    <a:lumMod val="50000"/>
                  </a:srgbClr>
                </a:solidFill>
                <a:latin typeface="Arial" panose="020B0604020202020204" pitchFamily="34" charset="0"/>
                <a:ea typeface="ヒラギノ角ゴ ProN W3"/>
              </a:endParaRPr>
            </a:p>
          </p:txBody>
        </p:sp>
        <p:sp>
          <p:nvSpPr>
            <p:cNvPr id="11" name="TextBox 10">
              <a:extLst>
                <a:ext uri="{FF2B5EF4-FFF2-40B4-BE49-F238E27FC236}">
                  <a16:creationId xmlns:a16="http://schemas.microsoft.com/office/drawing/2014/main" id="{FE0F07F0-56D3-4FF8-971C-B68BF01BFAC4}"/>
                </a:ext>
              </a:extLst>
            </p:cNvPr>
            <p:cNvSpPr txBox="1"/>
            <p:nvPr/>
          </p:nvSpPr>
          <p:spPr>
            <a:xfrm>
              <a:off x="7254458" y="1500437"/>
              <a:ext cx="989891" cy="620682"/>
            </a:xfrm>
            <a:prstGeom prst="rect">
              <a:avLst/>
            </a:prstGeom>
            <a:noFill/>
          </p:spPr>
          <p:txBody>
            <a:bodyPr wrap="square" lIns="68580" tIns="34290" rIns="68580" bIns="34290" rtlCol="0">
              <a:spAutoFit/>
            </a:bodyPr>
            <a:lstStyle/>
            <a:p>
              <a:pPr algn="ctr" defTabSz="978775">
                <a:defRPr/>
              </a:pPr>
              <a:r>
                <a:rPr lang="en-US" sz="525" kern="0">
                  <a:solidFill>
                    <a:srgbClr val="F4F4F4">
                      <a:lumMod val="50000"/>
                    </a:srgbClr>
                  </a:solidFill>
                  <a:latin typeface="Arial" panose="020B0604020202020204" pitchFamily="34" charset="0"/>
                  <a:ea typeface="ヒラギノ角ゴ ProN W3"/>
                </a:rPr>
                <a:t>Medial Stabilized </a:t>
              </a:r>
            </a:p>
            <a:p>
              <a:pPr algn="ctr" defTabSz="978775">
                <a:defRPr/>
              </a:pPr>
              <a:r>
                <a:rPr lang="en-US" sz="600" kern="0">
                  <a:solidFill>
                    <a:srgbClr val="F4F4F4">
                      <a:lumMod val="50000"/>
                    </a:srgbClr>
                  </a:solidFill>
                  <a:latin typeface="Arial" panose="020B0604020202020204" pitchFamily="34" charset="0"/>
                  <a:ea typeface="ヒラギノ角ゴ ProN W3"/>
                </a:rPr>
                <a:t>Insert</a:t>
              </a:r>
              <a:endParaRPr lang="en-US" sz="2100" kern="0">
                <a:solidFill>
                  <a:srgbClr val="F4F4F4">
                    <a:lumMod val="50000"/>
                  </a:srgbClr>
                </a:solidFill>
                <a:latin typeface="Arial" panose="020B0604020202020204" pitchFamily="34" charset="0"/>
                <a:ea typeface="ヒラギノ角ゴ ProN W3"/>
              </a:endParaRPr>
            </a:p>
            <a:p>
              <a:pPr defTabSz="383381" fontAlgn="base">
                <a:spcBef>
                  <a:spcPts val="300"/>
                </a:spcBef>
                <a:spcAft>
                  <a:spcPct val="0"/>
                </a:spcAft>
                <a:defRPr/>
              </a:pPr>
              <a:endParaRPr lang="en-US" sz="1200">
                <a:solidFill>
                  <a:srgbClr val="000000"/>
                </a:solidFill>
                <a:latin typeface="Arial" panose="020B0604020202020204" pitchFamily="34" charset="0"/>
                <a:ea typeface="ヒラギノ角ゴ ProN W3"/>
              </a:endParaRPr>
            </a:p>
          </p:txBody>
        </p:sp>
        <p:pic>
          <p:nvPicPr>
            <p:cNvPr id="52" name="Picture 51" descr="A picture containing dark, light&#10;&#10;Description automatically generated">
              <a:extLst>
                <a:ext uri="{FF2B5EF4-FFF2-40B4-BE49-F238E27FC236}">
                  <a16:creationId xmlns:a16="http://schemas.microsoft.com/office/drawing/2014/main" id="{37DDF53F-8632-4A97-8486-255FCF166E28}"/>
                </a:ext>
              </a:extLst>
            </p:cNvPr>
            <p:cNvPicPr>
              <a:picLocks noChangeAspect="1"/>
            </p:cNvPicPr>
            <p:nvPr/>
          </p:nvPicPr>
          <p:blipFill rotWithShape="1">
            <a:blip r:embed="rId7">
              <a:extLst>
                <a:ext uri="{28A0092B-C50C-407E-A947-70E740481C1C}">
                  <a14:useLocalDpi xmlns:a14="http://schemas.microsoft.com/office/drawing/2010/main" val="0"/>
                </a:ext>
              </a:extLst>
            </a:blip>
            <a:srcRect l="16852" t="38306" r="13162" b="31464"/>
            <a:stretch/>
          </p:blipFill>
          <p:spPr>
            <a:xfrm>
              <a:off x="7286772" y="1751079"/>
              <a:ext cx="921964" cy="398236"/>
            </a:xfrm>
            <a:prstGeom prst="rect">
              <a:avLst/>
            </a:prstGeom>
          </p:spPr>
        </p:pic>
      </p:grpSp>
      <p:pic>
        <p:nvPicPr>
          <p:cNvPr id="7" name="Picture 6">
            <a:extLst>
              <a:ext uri="{FF2B5EF4-FFF2-40B4-BE49-F238E27FC236}">
                <a16:creationId xmlns:a16="http://schemas.microsoft.com/office/drawing/2014/main" id="{FE179416-461F-425A-9347-A68FBF13BB7B}"/>
              </a:ext>
            </a:extLst>
          </p:cNvPr>
          <p:cNvPicPr>
            <a:picLocks noChangeAspect="1"/>
          </p:cNvPicPr>
          <p:nvPr/>
        </p:nvPicPr>
        <p:blipFill rotWithShape="1">
          <a:blip r:embed="rId8">
            <a:extLst>
              <a:ext uri="{28A0092B-C50C-407E-A947-70E740481C1C}">
                <a14:useLocalDpi xmlns:a14="http://schemas.microsoft.com/office/drawing/2010/main" val="0"/>
              </a:ext>
            </a:extLst>
          </a:blip>
          <a:srcRect b="23902"/>
          <a:stretch/>
        </p:blipFill>
        <p:spPr>
          <a:xfrm flipH="1">
            <a:off x="2945029" y="1000043"/>
            <a:ext cx="2700488" cy="2359910"/>
          </a:xfrm>
          <a:prstGeom prst="rect">
            <a:avLst/>
          </a:prstGeom>
        </p:spPr>
      </p:pic>
      <p:sp>
        <p:nvSpPr>
          <p:cNvPr id="33" name="TextBox 32">
            <a:extLst>
              <a:ext uri="{FF2B5EF4-FFF2-40B4-BE49-F238E27FC236}">
                <a16:creationId xmlns:a16="http://schemas.microsoft.com/office/drawing/2014/main" id="{F0AD86C3-784C-4E29-829A-D0A84A94B017}"/>
              </a:ext>
            </a:extLst>
          </p:cNvPr>
          <p:cNvSpPr txBox="1"/>
          <p:nvPr/>
        </p:nvSpPr>
        <p:spPr>
          <a:xfrm>
            <a:off x="2981456" y="5545673"/>
            <a:ext cx="5697290" cy="577081"/>
          </a:xfrm>
          <a:prstGeom prst="rect">
            <a:avLst/>
          </a:prstGeom>
          <a:noFill/>
        </p:spPr>
        <p:txBody>
          <a:bodyPr wrap="square">
            <a:spAutoFit/>
          </a:bodyPr>
          <a:lstStyle/>
          <a:p>
            <a:pPr defTabSz="383381" fontAlgn="base">
              <a:spcBef>
                <a:spcPct val="50000"/>
              </a:spcBef>
              <a:spcAft>
                <a:spcPct val="0"/>
              </a:spcAft>
              <a:defRPr/>
            </a:pPr>
            <a:r>
              <a:rPr lang="en-US" sz="450">
                <a:solidFill>
                  <a:srgbClr val="63666A"/>
                </a:solidFill>
                <a:latin typeface="Arial"/>
                <a:ea typeface="ヒラギノ角ゴ ProN W3"/>
                <a:sym typeface="Arial" pitchFamily="-65" charset="0"/>
              </a:rPr>
              <a:t>1. DePuy Synthes, </a:t>
            </a:r>
            <a:r>
              <a:rPr lang="en-US" sz="450">
                <a:solidFill>
                  <a:srgbClr val="63666A"/>
                </a:solidFill>
                <a:latin typeface="Arial"/>
                <a:ea typeface="ヒラギノ角ゴ ProN W3"/>
              </a:rPr>
              <a:t>Forward Dynamics Modeling Analysis: Multi-Patient </a:t>
            </a:r>
            <a:r>
              <a:rPr lang="en-US" sz="450">
                <a:solidFill>
                  <a:srgbClr val="63666A"/>
                </a:solidFill>
                <a:latin typeface="Arial"/>
                <a:ea typeface="ヒラギノ角ゴ ProN W3"/>
                <a:sym typeface="Arial" pitchFamily="-65" charset="0"/>
              </a:rPr>
              <a:t>Verification Report, SEA</a:t>
            </a:r>
            <a:r>
              <a:rPr lang="en-US" sz="450">
                <a:solidFill>
                  <a:srgbClr val="63666A"/>
                </a:solidFill>
                <a:latin typeface="Arial"/>
                <a:ea typeface="ヒラギノ角ゴ ProN W3"/>
              </a:rPr>
              <a:t>103845908</a:t>
            </a:r>
            <a:r>
              <a:rPr lang="en-US" sz="450">
                <a:solidFill>
                  <a:srgbClr val="63666A"/>
                </a:solidFill>
                <a:latin typeface="Arial"/>
                <a:ea typeface="ヒラギノ角ゴ ProN W3"/>
                <a:sym typeface="Arial" pitchFamily="-65" charset="0"/>
              </a:rPr>
              <a:t>, Adaptive, 2021. 2.Johal et al- </a:t>
            </a:r>
            <a:r>
              <a:rPr lang="en-US" sz="450" err="1">
                <a:solidFill>
                  <a:srgbClr val="63666A"/>
                </a:solidFill>
                <a:latin typeface="Arial"/>
                <a:ea typeface="ヒラギノ角ゴ ProN W3"/>
                <a:sym typeface="Arial" pitchFamily="-65" charset="0"/>
              </a:rPr>
              <a:t>Tibio</a:t>
            </a:r>
            <a:r>
              <a:rPr lang="en-US" sz="450">
                <a:solidFill>
                  <a:srgbClr val="63666A"/>
                </a:solidFill>
                <a:latin typeface="Arial"/>
                <a:ea typeface="ヒラギノ角ゴ ProN W3"/>
                <a:sym typeface="Arial" pitchFamily="-65" charset="0"/>
              </a:rPr>
              <a:t>-femoral movement in the living knee. A study of weight bearing and non-weight bearing knee kinematics using ‘interventional’ MRI Journal of Biomechanics 38 (2005) 269–276 3. DePuy Synthes ATTUNE Fix Bearing Knee, IFU 0902-00-902 Rev B. 4. </a:t>
            </a:r>
            <a:r>
              <a:rPr lang="en-US" sz="450">
                <a:solidFill>
                  <a:srgbClr val="63666A"/>
                </a:solidFill>
                <a:latin typeface="Arial"/>
                <a:ea typeface="ヒラギノ角ゴ ProN W3"/>
              </a:rPr>
              <a:t>Dalury D. ATTUNE® Knee System” ATTUNE GRADIUS® Curve. White Paper. DPS 149671-200812 DSUS. 5. </a:t>
            </a:r>
            <a:r>
              <a:rPr lang="en-US" sz="450" err="1">
                <a:solidFill>
                  <a:srgbClr val="777A7D"/>
                </a:solidFill>
                <a:latin typeface="Arial"/>
                <a:ea typeface="ヒラギノ角ゴ ProN W3"/>
                <a:cs typeface="Arial" panose="020B0604020202020204" pitchFamily="34" charset="0"/>
              </a:rPr>
              <a:t>Leisinger</a:t>
            </a:r>
            <a:r>
              <a:rPr lang="en-US" sz="450">
                <a:solidFill>
                  <a:srgbClr val="777A7D"/>
                </a:solidFill>
                <a:latin typeface="Arial"/>
                <a:ea typeface="ヒラギノ角ゴ ProN W3"/>
                <a:cs typeface="Arial" panose="020B0604020202020204" pitchFamily="34" charset="0"/>
              </a:rPr>
              <a:t>, </a:t>
            </a:r>
            <a:r>
              <a:rPr lang="en-US" sz="450" err="1">
                <a:solidFill>
                  <a:srgbClr val="777A7D"/>
                </a:solidFill>
                <a:latin typeface="Arial"/>
                <a:ea typeface="ヒラギノ角ゴ ProN W3"/>
                <a:cs typeface="Arial" panose="020B0604020202020204" pitchFamily="34" charset="0"/>
              </a:rPr>
              <a:t>S.Advanced</a:t>
            </a:r>
            <a:r>
              <a:rPr lang="en-US" sz="450">
                <a:solidFill>
                  <a:srgbClr val="777A7D"/>
                </a:solidFill>
                <a:latin typeface="Arial"/>
                <a:ea typeface="ヒラギノ角ゴ ProN W3"/>
                <a:cs typeface="Arial" panose="020B0604020202020204" pitchFamily="34" charset="0"/>
              </a:rPr>
              <a:t> fixed bearing TKA locking mechanism minimizes backside micromotion. International Society for Technology in Arthroplasty (ISTA) Annual Meeting. 2011.</a:t>
            </a:r>
          </a:p>
          <a:p>
            <a:pPr defTabSz="383381" fontAlgn="base">
              <a:spcBef>
                <a:spcPct val="50000"/>
              </a:spcBef>
              <a:spcAft>
                <a:spcPct val="0"/>
              </a:spcAft>
              <a:defRPr/>
            </a:pPr>
            <a:endParaRPr lang="en-US" sz="450">
              <a:solidFill>
                <a:srgbClr val="63666A"/>
              </a:solidFill>
              <a:latin typeface="Arial"/>
              <a:ea typeface="ヒラギノ角ゴ ProN W3"/>
            </a:endParaRPr>
          </a:p>
          <a:p>
            <a:pPr defTabSz="383381" fontAlgn="base">
              <a:spcBef>
                <a:spcPct val="50000"/>
              </a:spcBef>
              <a:spcAft>
                <a:spcPct val="0"/>
              </a:spcAft>
              <a:defRPr/>
            </a:pPr>
            <a:endParaRPr lang="en-US" sz="450">
              <a:solidFill>
                <a:srgbClr val="63666A"/>
              </a:solidFill>
              <a:latin typeface="Arial"/>
              <a:ea typeface="ヒラギノ角ゴ ProN W3"/>
              <a:sym typeface="Arial" pitchFamily="-65" charset="0"/>
            </a:endParaRPr>
          </a:p>
        </p:txBody>
      </p:sp>
      <p:sp>
        <p:nvSpPr>
          <p:cNvPr id="50" name="Title 5">
            <a:extLst>
              <a:ext uri="{FF2B5EF4-FFF2-40B4-BE49-F238E27FC236}">
                <a16:creationId xmlns:a16="http://schemas.microsoft.com/office/drawing/2014/main" id="{BF044952-EF66-4E96-A14F-01904C7A60D3}"/>
              </a:ext>
            </a:extLst>
          </p:cNvPr>
          <p:cNvSpPr txBox="1">
            <a:spLocks/>
          </p:cNvSpPr>
          <p:nvPr/>
        </p:nvSpPr>
        <p:spPr bwMode="auto">
          <a:xfrm>
            <a:off x="423007" y="1079020"/>
            <a:ext cx="7606145" cy="346249"/>
          </a:xfrm>
          <a:prstGeom prst="rect">
            <a:avLst/>
          </a:prstGeom>
          <a:noFill/>
          <a:ln w="12700">
            <a:noFill/>
            <a:miter lim="800000"/>
            <a:headEnd/>
            <a:tailEnd/>
          </a:ln>
        </p:spPr>
        <p:txBody>
          <a:bodyPr vert="horz" wrap="square" lIns="0" tIns="0" rIns="0" bIns="0" numCol="1" anchor="t" anchorCtr="0" compatLnSpc="1">
            <a:prstTxWarp prst="textNoShape">
              <a:avLst/>
            </a:prstTxWarp>
            <a:noAutofit/>
          </a:bodyPr>
          <a:lstStyle>
            <a:lvl1pPr algn="l" rtl="0" eaLnBrk="1" fontAlgn="base" hangingPunct="1">
              <a:lnSpc>
                <a:spcPct val="100000"/>
              </a:lnSpc>
              <a:spcBef>
                <a:spcPct val="0"/>
              </a:spcBef>
              <a:spcAft>
                <a:spcPct val="0"/>
              </a:spcAft>
              <a:defRPr sz="3000" b="1" baseline="0">
                <a:solidFill>
                  <a:schemeClr val="tx1"/>
                </a:solidFill>
                <a:latin typeface="+mj-lt"/>
                <a:ea typeface="Arial Unicode MS" pitchFamily="-65" charset="0"/>
                <a:cs typeface="Arial Unicode MS" pitchFamily="-65" charset="0"/>
                <a:sym typeface="Arial" pitchFamily="-65" charset="0"/>
              </a:defRPr>
            </a:lvl1pPr>
            <a:lvl2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2pPr>
            <a:lvl3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3pPr>
            <a:lvl4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4pPr>
            <a:lvl5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5pPr>
            <a:lvl6pPr marL="288036"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6pPr>
            <a:lvl7pPr marL="576072"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7pPr>
            <a:lvl8pPr marL="864108"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8pPr>
            <a:lvl9pPr marL="1152144"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9pPr>
          </a:lstStyle>
          <a:p>
            <a:pPr defTabSz="685800">
              <a:defRPr/>
            </a:pPr>
            <a:r>
              <a:rPr lang="en-US" sz="2250" kern="0">
                <a:solidFill>
                  <a:srgbClr val="FF0000"/>
                </a:solidFill>
                <a:latin typeface="Johnson Display"/>
              </a:rPr>
              <a:t>ATTUNE System</a:t>
            </a:r>
            <a:br>
              <a:rPr lang="en-US" sz="2250" kern="0">
                <a:solidFill>
                  <a:srgbClr val="FF0000"/>
                </a:solidFill>
                <a:latin typeface="Johnson Display"/>
              </a:rPr>
            </a:br>
            <a:r>
              <a:rPr lang="en-US" sz="1500" kern="0">
                <a:solidFill>
                  <a:srgbClr val="FF0000"/>
                </a:solidFill>
                <a:latin typeface="Johnson Display"/>
              </a:rPr>
              <a:t>Kinematically Advanced Implant</a:t>
            </a:r>
            <a:endParaRPr lang="en-US" sz="2250" kern="0">
              <a:solidFill>
                <a:srgbClr val="FF0000"/>
              </a:solidFill>
              <a:latin typeface="Johnson Display"/>
            </a:endParaRPr>
          </a:p>
        </p:txBody>
      </p:sp>
      <p:grpSp>
        <p:nvGrpSpPr>
          <p:cNvPr id="51" name="Group 50">
            <a:extLst>
              <a:ext uri="{FF2B5EF4-FFF2-40B4-BE49-F238E27FC236}">
                <a16:creationId xmlns:a16="http://schemas.microsoft.com/office/drawing/2014/main" id="{858D5695-AA37-407C-AB16-F37D8DD367A8}"/>
              </a:ext>
            </a:extLst>
          </p:cNvPr>
          <p:cNvGrpSpPr/>
          <p:nvPr/>
        </p:nvGrpSpPr>
        <p:grpSpPr>
          <a:xfrm>
            <a:off x="399993" y="4166041"/>
            <a:ext cx="289798" cy="281270"/>
            <a:chOff x="2776866" y="3386809"/>
            <a:chExt cx="473687" cy="460766"/>
          </a:xfrm>
        </p:grpSpPr>
        <p:sp>
          <p:nvSpPr>
            <p:cNvPr id="54" name="Oval 53">
              <a:extLst>
                <a:ext uri="{FF2B5EF4-FFF2-40B4-BE49-F238E27FC236}">
                  <a16:creationId xmlns:a16="http://schemas.microsoft.com/office/drawing/2014/main" id="{E2DB24AB-0BCF-44FC-97F9-1BA37FD6DC41}"/>
                </a:ext>
              </a:extLst>
            </p:cNvPr>
            <p:cNvSpPr/>
            <p:nvPr/>
          </p:nvSpPr>
          <p:spPr bwMode="auto">
            <a:xfrm>
              <a:off x="2956560" y="3561080"/>
              <a:ext cx="121920" cy="127000"/>
            </a:xfrm>
            <a:prstGeom prst="ellipse">
              <a:avLst/>
            </a:prstGeom>
            <a:solidFill>
              <a:schemeClr val="accent1"/>
            </a:solidFill>
            <a:ln w="127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defRPr/>
              </a:pPr>
              <a:endParaRPr lang="en-US" sz="2400" err="1">
                <a:solidFill>
                  <a:srgbClr val="FFFFFF"/>
                </a:solidFill>
                <a:latin typeface="Arial" pitchFamily="-110" charset="0"/>
                <a:ea typeface="ヒラギノ角ゴ ProN W3" pitchFamily="-110" charset="-128"/>
                <a:cs typeface="ヒラギノ角ゴ ProN W3" pitchFamily="-110" charset="-128"/>
                <a:sym typeface="Arial" pitchFamily="-110" charset="0"/>
              </a:endParaRPr>
            </a:p>
          </p:txBody>
        </p:sp>
        <p:sp>
          <p:nvSpPr>
            <p:cNvPr id="55" name="Oval 54">
              <a:extLst>
                <a:ext uri="{FF2B5EF4-FFF2-40B4-BE49-F238E27FC236}">
                  <a16:creationId xmlns:a16="http://schemas.microsoft.com/office/drawing/2014/main" id="{98444CA5-5950-4505-AE0F-7194BA8B13D3}"/>
                </a:ext>
              </a:extLst>
            </p:cNvPr>
            <p:cNvSpPr/>
            <p:nvPr/>
          </p:nvSpPr>
          <p:spPr bwMode="auto">
            <a:xfrm>
              <a:off x="2853690" y="3468370"/>
              <a:ext cx="320040" cy="302260"/>
            </a:xfrm>
            <a:prstGeom prst="ellipse">
              <a:avLst/>
            </a:prstGeom>
            <a:no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defRPr/>
              </a:pPr>
              <a:endParaRPr lang="en-US" sz="2400" err="1">
                <a:solidFill>
                  <a:srgbClr val="FFFFFF"/>
                </a:solidFill>
                <a:latin typeface="Arial" pitchFamily="-110" charset="0"/>
                <a:ea typeface="ヒラギノ角ゴ ProN W3" pitchFamily="-110" charset="-128"/>
                <a:cs typeface="ヒラギノ角ゴ ProN W3" pitchFamily="-110" charset="-128"/>
                <a:sym typeface="Arial" pitchFamily="-110" charset="0"/>
              </a:endParaRPr>
            </a:p>
          </p:txBody>
        </p:sp>
        <p:sp>
          <p:nvSpPr>
            <p:cNvPr id="56" name="Oval 55">
              <a:extLst>
                <a:ext uri="{FF2B5EF4-FFF2-40B4-BE49-F238E27FC236}">
                  <a16:creationId xmlns:a16="http://schemas.microsoft.com/office/drawing/2014/main" id="{8FBA8AFF-3F2F-4474-97E8-833A537EE874}"/>
                </a:ext>
              </a:extLst>
            </p:cNvPr>
            <p:cNvSpPr/>
            <p:nvPr/>
          </p:nvSpPr>
          <p:spPr bwMode="auto">
            <a:xfrm>
              <a:off x="2816860" y="3429000"/>
              <a:ext cx="393700" cy="381000"/>
            </a:xfrm>
            <a:prstGeom prst="ellipse">
              <a:avLst/>
            </a:prstGeom>
            <a:no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defRPr/>
              </a:pPr>
              <a:endParaRPr lang="en-US" sz="2400" err="1">
                <a:solidFill>
                  <a:srgbClr val="FFFFFF"/>
                </a:solidFill>
                <a:latin typeface="Arial" pitchFamily="-110" charset="0"/>
                <a:ea typeface="ヒラギノ角ゴ ProN W3" pitchFamily="-110" charset="-128"/>
                <a:cs typeface="ヒラギノ角ゴ ProN W3" pitchFamily="-110" charset="-128"/>
                <a:sym typeface="Arial" pitchFamily="-110" charset="0"/>
              </a:endParaRPr>
            </a:p>
          </p:txBody>
        </p:sp>
        <p:sp>
          <p:nvSpPr>
            <p:cNvPr id="57" name="Oval 56">
              <a:extLst>
                <a:ext uri="{FF2B5EF4-FFF2-40B4-BE49-F238E27FC236}">
                  <a16:creationId xmlns:a16="http://schemas.microsoft.com/office/drawing/2014/main" id="{8C17A2E9-3DA6-419E-BDC1-C74FF619819C}"/>
                </a:ext>
              </a:extLst>
            </p:cNvPr>
            <p:cNvSpPr/>
            <p:nvPr/>
          </p:nvSpPr>
          <p:spPr bwMode="auto">
            <a:xfrm>
              <a:off x="2776866" y="3386809"/>
              <a:ext cx="473687" cy="460766"/>
            </a:xfrm>
            <a:prstGeom prst="ellipse">
              <a:avLst/>
            </a:prstGeom>
            <a:noFill/>
            <a:ln w="12700" cap="flat" cmpd="sng" algn="ctr">
              <a:solidFill>
                <a:srgbClr val="C00000"/>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defRPr/>
              </a:pPr>
              <a:endParaRPr lang="en-US" sz="2400" err="1">
                <a:solidFill>
                  <a:srgbClr val="FFFFFF"/>
                </a:solidFill>
                <a:latin typeface="Arial" pitchFamily="-110" charset="0"/>
                <a:ea typeface="ヒラギノ角ゴ ProN W3" pitchFamily="-110" charset="-128"/>
                <a:cs typeface="ヒラギノ角ゴ ProN W3" pitchFamily="-110" charset="-128"/>
                <a:sym typeface="Arial" pitchFamily="-110" charset="0"/>
              </a:endParaRPr>
            </a:p>
          </p:txBody>
        </p:sp>
      </p:grpSp>
      <p:sp>
        <p:nvSpPr>
          <p:cNvPr id="13" name="Slide Number Placeholder 12">
            <a:extLst>
              <a:ext uri="{FF2B5EF4-FFF2-40B4-BE49-F238E27FC236}">
                <a16:creationId xmlns:a16="http://schemas.microsoft.com/office/drawing/2014/main" id="{7203144C-C373-42B9-92DB-96657CE7CB1F}"/>
              </a:ext>
            </a:extLst>
          </p:cNvPr>
          <p:cNvSpPr>
            <a:spLocks noGrp="1"/>
          </p:cNvSpPr>
          <p:nvPr>
            <p:ph type="sldNum" sz="quarter" idx="10"/>
          </p:nvPr>
        </p:nvSpPr>
        <p:spPr/>
        <p:txBody>
          <a:bodyPr/>
          <a:lstStyle/>
          <a:p>
            <a:pPr defTabSz="685800">
              <a:lnSpc>
                <a:spcPct val="100000"/>
              </a:lnSpc>
              <a:spcBef>
                <a:spcPts val="0"/>
              </a:spcBef>
              <a:spcAft>
                <a:spcPts val="0"/>
              </a:spcAft>
              <a:defRPr/>
            </a:pPr>
            <a:fld id="{133AD0BA-8A69-46BE-90D5-83A1113D56D8}" type="slidenum">
              <a:rPr lang="en-US" sz="600">
                <a:solidFill>
                  <a:srgbClr val="C8102E"/>
                </a:solidFill>
                <a:latin typeface="Arial"/>
                <a:ea typeface="ヒラギノ角ゴ ProN W3"/>
              </a:rPr>
              <a:pPr defTabSz="685800">
                <a:lnSpc>
                  <a:spcPct val="100000"/>
                </a:lnSpc>
                <a:spcBef>
                  <a:spcPts val="0"/>
                </a:spcBef>
                <a:spcAft>
                  <a:spcPts val="0"/>
                </a:spcAft>
                <a:defRPr/>
              </a:pPr>
              <a:t>24</a:t>
            </a:fld>
            <a:endParaRPr lang="en-US" sz="600">
              <a:solidFill>
                <a:srgbClr val="C8102E"/>
              </a:solidFill>
              <a:latin typeface="Arial"/>
              <a:ea typeface="ヒラギノ角ゴ ProN W3"/>
            </a:endParaRPr>
          </a:p>
        </p:txBody>
      </p:sp>
      <p:sp>
        <p:nvSpPr>
          <p:cNvPr id="2" name="Content Placeholder 5">
            <a:extLst>
              <a:ext uri="{FF2B5EF4-FFF2-40B4-BE49-F238E27FC236}">
                <a16:creationId xmlns:a16="http://schemas.microsoft.com/office/drawing/2014/main" id="{24D52B21-13D6-A14C-0F3A-AEB860A6E445}"/>
              </a:ext>
            </a:extLst>
          </p:cNvPr>
          <p:cNvSpPr txBox="1">
            <a:spLocks/>
          </p:cNvSpPr>
          <p:nvPr/>
        </p:nvSpPr>
        <p:spPr bwMode="auto">
          <a:xfrm>
            <a:off x="549562" y="2696160"/>
            <a:ext cx="2471615" cy="807343"/>
          </a:xfrm>
          <a:prstGeom prst="rect">
            <a:avLst/>
          </a:prstGeom>
          <a:noFill/>
          <a:ln w="12700">
            <a:noFill/>
            <a:miter lim="800000"/>
            <a:headEnd/>
            <a:tailEnd/>
          </a:ln>
        </p:spPr>
        <p:txBody>
          <a:bodyPr vert="horz" wrap="square" lIns="0" tIns="0" rIns="0" bIns="0" numCol="1" anchor="t" anchorCtr="0" compatLnSpc="1">
            <a:prstTxWarp prst="textNoShape">
              <a:avLst/>
            </a:prstTxWarp>
            <a:noAutofit/>
          </a:bodyPr>
          <a:lstStyle>
            <a:lvl1pPr marL="228600" indent="-228600" algn="l" rtl="0" eaLnBrk="1" fontAlgn="base" hangingPunct="1">
              <a:lnSpc>
                <a:spcPct val="100000"/>
              </a:lnSpc>
              <a:spcBef>
                <a:spcPts val="1800"/>
              </a:spcBef>
              <a:spcAft>
                <a:spcPct val="0"/>
              </a:spcAft>
              <a:buClrTx/>
              <a:buSzPct val="100000"/>
              <a:buFont typeface="Arial" panose="020B0604020202020204" pitchFamily="34" charset="0"/>
              <a:buChar char="•"/>
              <a:defRPr sz="2500">
                <a:solidFill>
                  <a:schemeClr val="tx1"/>
                </a:solidFill>
                <a:latin typeface="+mn-lt"/>
                <a:ea typeface="Arial Unicode MS" pitchFamily="-65" charset="0"/>
                <a:cs typeface="Arial Unicode MS" pitchFamily="-65" charset="0"/>
                <a:sym typeface="Arial" pitchFamily="-65" charset="0"/>
              </a:defRPr>
            </a:lvl1pPr>
            <a:lvl2pPr marL="457200" indent="-228600" algn="l" rtl="0" eaLnBrk="1" fontAlgn="base" hangingPunct="1">
              <a:lnSpc>
                <a:spcPct val="100000"/>
              </a:lnSpc>
              <a:spcBef>
                <a:spcPts val="0"/>
              </a:spcBef>
              <a:spcAft>
                <a:spcPct val="0"/>
              </a:spcAft>
              <a:buClrTx/>
              <a:buSzPct val="100000"/>
              <a:buFont typeface="Arial" panose="020B0604020202020204" pitchFamily="34" charset="0"/>
              <a:buChar char="•"/>
              <a:defRPr sz="2000">
                <a:solidFill>
                  <a:schemeClr val="tx1"/>
                </a:solidFill>
                <a:latin typeface="+mn-lt"/>
                <a:ea typeface="Arial Unicode MS" pitchFamily="-65" charset="0"/>
                <a:cs typeface="Arial Unicode MS" pitchFamily="-65" charset="0"/>
                <a:sym typeface="Arial" pitchFamily="-65" charset="0"/>
              </a:defRPr>
            </a:lvl2pPr>
            <a:lvl3pPr marL="731520" indent="-201168" algn="l" rtl="0" eaLnBrk="1" fontAlgn="base" hangingPunct="1">
              <a:lnSpc>
                <a:spcPct val="100000"/>
              </a:lnSpc>
              <a:spcBef>
                <a:spcPts val="0"/>
              </a:spcBef>
              <a:spcAft>
                <a:spcPct val="0"/>
              </a:spcAft>
              <a:buClrTx/>
              <a:buSzPct val="100000"/>
              <a:buFont typeface="Arial" panose="020B0604020202020204" pitchFamily="34" charset="0"/>
              <a:buChar char="•"/>
              <a:defRPr sz="1800">
                <a:solidFill>
                  <a:schemeClr val="tx1"/>
                </a:solidFill>
                <a:latin typeface="+mn-lt"/>
                <a:ea typeface="Arial Unicode MS" pitchFamily="-65" charset="0"/>
                <a:cs typeface="Arial Unicode MS" pitchFamily="-65" charset="0"/>
                <a:sym typeface="Arial" pitchFamily="-65" charset="0"/>
              </a:defRPr>
            </a:lvl3pPr>
            <a:lvl4pPr marL="1097280" indent="-201168" algn="l" rtl="0" eaLnBrk="1" fontAlgn="base" hangingPunct="1">
              <a:lnSpc>
                <a:spcPct val="100000"/>
              </a:lnSpc>
              <a:spcBef>
                <a:spcPts val="0"/>
              </a:spcBef>
              <a:spcAft>
                <a:spcPct val="0"/>
              </a:spcAft>
              <a:buClrTx/>
              <a:buSzPct val="100000"/>
              <a:buFont typeface="Arial" panose="020B0604020202020204" pitchFamily="34" charset="0"/>
              <a:buChar char="•"/>
              <a:defRPr sz="1500">
                <a:solidFill>
                  <a:schemeClr val="tx1"/>
                </a:solidFill>
                <a:latin typeface="+mn-lt"/>
                <a:ea typeface="Arial Unicode MS" pitchFamily="-65" charset="0"/>
                <a:cs typeface="Arial Unicode MS" pitchFamily="-65" charset="0"/>
                <a:sym typeface="Arial" pitchFamily="-65" charset="0"/>
              </a:defRPr>
            </a:lvl4pPr>
            <a:lvl5pPr marL="1487964" indent="-191135" algn="l" rtl="0" eaLnBrk="1" fontAlgn="base" hangingPunct="1">
              <a:lnSpc>
                <a:spcPct val="100000"/>
              </a:lnSpc>
              <a:spcBef>
                <a:spcPts val="0"/>
              </a:spcBef>
              <a:spcAft>
                <a:spcPct val="0"/>
              </a:spcAft>
              <a:buClrTx/>
              <a:buSzPct val="100000"/>
              <a:buFont typeface="Arial" panose="020B0604020202020204" pitchFamily="34" charset="0"/>
              <a:buChar char="•"/>
              <a:defRPr sz="1300">
                <a:solidFill>
                  <a:schemeClr val="tx1"/>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a:lstStyle>
          <a:p>
            <a:pPr marL="0" indent="0" defTabSz="685800">
              <a:spcBef>
                <a:spcPts val="0"/>
              </a:spcBef>
              <a:spcAft>
                <a:spcPts val="450"/>
              </a:spcAft>
              <a:buNone/>
              <a:defRPr/>
            </a:pPr>
            <a:r>
              <a:rPr lang="en-US" sz="1350" b="1" kern="0">
                <a:solidFill>
                  <a:srgbClr val="EB1700"/>
                </a:solidFill>
                <a:latin typeface="Arial"/>
              </a:rPr>
              <a:t>Patellofemoral Articulation</a:t>
            </a:r>
          </a:p>
          <a:p>
            <a:pPr marL="171450" indent="-171450" defTabSz="685800">
              <a:spcBef>
                <a:spcPts val="0"/>
              </a:spcBef>
              <a:spcAft>
                <a:spcPts val="450"/>
              </a:spcAft>
              <a:defRPr/>
            </a:pPr>
            <a:r>
              <a:rPr lang="en-US" sz="900" kern="0">
                <a:solidFill>
                  <a:srgbClr val="000000"/>
                </a:solidFill>
                <a:latin typeface="Arial"/>
              </a:rPr>
              <a:t>P</a:t>
            </a:r>
            <a:r>
              <a:rPr lang="en-US" sz="900" kern="0" err="1">
                <a:solidFill>
                  <a:srgbClr val="000000"/>
                </a:solidFill>
                <a:latin typeface="Arial"/>
              </a:rPr>
              <a:t>atellofemoral</a:t>
            </a:r>
            <a:r>
              <a:rPr lang="en-US" sz="900" kern="0">
                <a:solidFill>
                  <a:srgbClr val="000000"/>
                </a:solidFill>
                <a:latin typeface="Arial"/>
              </a:rPr>
              <a:t> geometry accommodates variation in trochlear orientation required for kinematic techniques</a:t>
            </a:r>
          </a:p>
        </p:txBody>
      </p:sp>
      <p:grpSp>
        <p:nvGrpSpPr>
          <p:cNvPr id="4" name="Group 3">
            <a:extLst>
              <a:ext uri="{FF2B5EF4-FFF2-40B4-BE49-F238E27FC236}">
                <a16:creationId xmlns:a16="http://schemas.microsoft.com/office/drawing/2014/main" id="{807B3894-B1A7-ADEA-CBD1-09B75C225CBF}"/>
              </a:ext>
            </a:extLst>
          </p:cNvPr>
          <p:cNvGrpSpPr/>
          <p:nvPr/>
        </p:nvGrpSpPr>
        <p:grpSpPr>
          <a:xfrm>
            <a:off x="2196841" y="1840495"/>
            <a:ext cx="824336" cy="846440"/>
            <a:chOff x="7198197" y="1287326"/>
            <a:chExt cx="1099114" cy="1128586"/>
          </a:xfrm>
        </p:grpSpPr>
        <p:sp>
          <p:nvSpPr>
            <p:cNvPr id="10" name="Oval 9">
              <a:extLst>
                <a:ext uri="{FF2B5EF4-FFF2-40B4-BE49-F238E27FC236}">
                  <a16:creationId xmlns:a16="http://schemas.microsoft.com/office/drawing/2014/main" id="{CE8B9E64-3C2C-982C-71B0-D511C104D1D7}"/>
                </a:ext>
              </a:extLst>
            </p:cNvPr>
            <p:cNvSpPr/>
            <p:nvPr/>
          </p:nvSpPr>
          <p:spPr bwMode="auto">
            <a:xfrm>
              <a:off x="7198197" y="1287326"/>
              <a:ext cx="1099114" cy="1128586"/>
            </a:xfrm>
            <a:prstGeom prst="ellipse">
              <a:avLst/>
            </a:prstGeom>
            <a:noFill/>
            <a:ln w="57150" cap="flat" cmpd="sng" algn="ctr">
              <a:solidFill>
                <a:schemeClr val="bg1">
                  <a:lumMod val="85000"/>
                </a:schemeClr>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978775">
                <a:defRPr/>
              </a:pPr>
              <a:endParaRPr lang="en-US" sz="825" kern="0">
                <a:solidFill>
                  <a:srgbClr val="F4F4F4">
                    <a:lumMod val="50000"/>
                  </a:srgbClr>
                </a:solidFill>
                <a:latin typeface="Arial" panose="020B0604020202020204" pitchFamily="34" charset="0"/>
                <a:ea typeface="ヒラギノ角ゴ ProN W3"/>
              </a:endParaRPr>
            </a:p>
          </p:txBody>
        </p:sp>
        <p:sp>
          <p:nvSpPr>
            <p:cNvPr id="12" name="TextBox 11">
              <a:extLst>
                <a:ext uri="{FF2B5EF4-FFF2-40B4-BE49-F238E27FC236}">
                  <a16:creationId xmlns:a16="http://schemas.microsoft.com/office/drawing/2014/main" id="{815F8B3C-4B16-C26C-9628-329C14C9BD17}"/>
                </a:ext>
              </a:extLst>
            </p:cNvPr>
            <p:cNvSpPr txBox="1"/>
            <p:nvPr/>
          </p:nvSpPr>
          <p:spPr>
            <a:xfrm>
              <a:off x="7254458" y="1338597"/>
              <a:ext cx="989891" cy="620682"/>
            </a:xfrm>
            <a:prstGeom prst="rect">
              <a:avLst/>
            </a:prstGeom>
            <a:noFill/>
          </p:spPr>
          <p:txBody>
            <a:bodyPr wrap="square" lIns="68580" tIns="34290" rIns="68580" bIns="34290" rtlCol="0">
              <a:spAutoFit/>
            </a:bodyPr>
            <a:lstStyle/>
            <a:p>
              <a:pPr algn="ctr" defTabSz="978775">
                <a:defRPr/>
              </a:pPr>
              <a:r>
                <a:rPr lang="en-US" sz="525" kern="0">
                  <a:solidFill>
                    <a:srgbClr val="F4F4F4">
                      <a:lumMod val="50000"/>
                    </a:srgbClr>
                  </a:solidFill>
                  <a:latin typeface="Arial" panose="020B0604020202020204" pitchFamily="34" charset="0"/>
                  <a:ea typeface="ヒラギノ角ゴ ProN W3"/>
                </a:rPr>
                <a:t>Medial Stabilized </a:t>
              </a:r>
            </a:p>
            <a:p>
              <a:pPr algn="ctr" defTabSz="978775">
                <a:defRPr/>
              </a:pPr>
              <a:r>
                <a:rPr lang="en-US" sz="600" kern="0">
                  <a:solidFill>
                    <a:srgbClr val="F4F4F4">
                      <a:lumMod val="50000"/>
                    </a:srgbClr>
                  </a:solidFill>
                  <a:latin typeface="Arial" panose="020B0604020202020204" pitchFamily="34" charset="0"/>
                  <a:ea typeface="ヒラギノ角ゴ ProN W3"/>
                </a:rPr>
                <a:t>Insert</a:t>
              </a:r>
              <a:endParaRPr lang="en-US" sz="2100" kern="0">
                <a:solidFill>
                  <a:srgbClr val="F4F4F4">
                    <a:lumMod val="50000"/>
                  </a:srgbClr>
                </a:solidFill>
                <a:latin typeface="Arial" panose="020B0604020202020204" pitchFamily="34" charset="0"/>
                <a:ea typeface="ヒラギノ角ゴ ProN W3"/>
              </a:endParaRPr>
            </a:p>
            <a:p>
              <a:pPr defTabSz="383381" fontAlgn="base">
                <a:spcBef>
                  <a:spcPts val="300"/>
                </a:spcBef>
                <a:spcAft>
                  <a:spcPct val="0"/>
                </a:spcAft>
                <a:defRPr/>
              </a:pPr>
              <a:endParaRPr lang="en-US" sz="1200">
                <a:solidFill>
                  <a:srgbClr val="000000"/>
                </a:solidFill>
                <a:latin typeface="Arial" panose="020B0604020202020204" pitchFamily="34" charset="0"/>
                <a:ea typeface="ヒラギノ角ゴ ProN W3"/>
              </a:endParaRPr>
            </a:p>
          </p:txBody>
        </p:sp>
      </p:grpSp>
      <p:grpSp>
        <p:nvGrpSpPr>
          <p:cNvPr id="15" name="Group 14">
            <a:extLst>
              <a:ext uri="{FF2B5EF4-FFF2-40B4-BE49-F238E27FC236}">
                <a16:creationId xmlns:a16="http://schemas.microsoft.com/office/drawing/2014/main" id="{D6B26A4D-194B-1C93-A5E3-B30AB995169F}"/>
              </a:ext>
            </a:extLst>
          </p:cNvPr>
          <p:cNvGrpSpPr/>
          <p:nvPr/>
        </p:nvGrpSpPr>
        <p:grpSpPr>
          <a:xfrm>
            <a:off x="409720" y="2302678"/>
            <a:ext cx="289799" cy="281270"/>
            <a:chOff x="2776866" y="3386809"/>
            <a:chExt cx="473687" cy="460766"/>
          </a:xfrm>
        </p:grpSpPr>
        <p:sp>
          <p:nvSpPr>
            <p:cNvPr id="16" name="Oval 15">
              <a:extLst>
                <a:ext uri="{FF2B5EF4-FFF2-40B4-BE49-F238E27FC236}">
                  <a16:creationId xmlns:a16="http://schemas.microsoft.com/office/drawing/2014/main" id="{2B78221F-B51E-5A5A-D44E-A1A6B197B919}"/>
                </a:ext>
              </a:extLst>
            </p:cNvPr>
            <p:cNvSpPr/>
            <p:nvPr/>
          </p:nvSpPr>
          <p:spPr bwMode="auto">
            <a:xfrm>
              <a:off x="2956560" y="3561080"/>
              <a:ext cx="121920" cy="127000"/>
            </a:xfrm>
            <a:prstGeom prst="ellipse">
              <a:avLst/>
            </a:prstGeom>
            <a:solidFill>
              <a:schemeClr val="accent1"/>
            </a:solidFill>
            <a:ln w="127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defRPr/>
              </a:pPr>
              <a:endParaRPr lang="en-US" sz="2400" err="1">
                <a:solidFill>
                  <a:srgbClr val="FFFFFF"/>
                </a:solidFill>
                <a:latin typeface="Arial" pitchFamily="-110" charset="0"/>
                <a:ea typeface="ヒラギノ角ゴ ProN W3" pitchFamily="-110" charset="-128"/>
                <a:cs typeface="ヒラギノ角ゴ ProN W3" pitchFamily="-110" charset="-128"/>
                <a:sym typeface="Arial" pitchFamily="-110" charset="0"/>
              </a:endParaRPr>
            </a:p>
          </p:txBody>
        </p:sp>
        <p:sp>
          <p:nvSpPr>
            <p:cNvPr id="17" name="Oval 16">
              <a:extLst>
                <a:ext uri="{FF2B5EF4-FFF2-40B4-BE49-F238E27FC236}">
                  <a16:creationId xmlns:a16="http://schemas.microsoft.com/office/drawing/2014/main" id="{45700D92-68A0-6C20-52CF-32A364CE7DAF}"/>
                </a:ext>
              </a:extLst>
            </p:cNvPr>
            <p:cNvSpPr/>
            <p:nvPr/>
          </p:nvSpPr>
          <p:spPr bwMode="auto">
            <a:xfrm>
              <a:off x="2853690" y="3468370"/>
              <a:ext cx="320040" cy="302260"/>
            </a:xfrm>
            <a:prstGeom prst="ellipse">
              <a:avLst/>
            </a:prstGeom>
            <a:no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defRPr/>
              </a:pPr>
              <a:endParaRPr lang="en-US" sz="2400" err="1">
                <a:solidFill>
                  <a:srgbClr val="FFFFFF"/>
                </a:solidFill>
                <a:latin typeface="Arial" pitchFamily="-110" charset="0"/>
                <a:ea typeface="ヒラギノ角ゴ ProN W3" pitchFamily="-110" charset="-128"/>
                <a:cs typeface="ヒラギノ角ゴ ProN W3" pitchFamily="-110" charset="-128"/>
                <a:sym typeface="Arial" pitchFamily="-110" charset="0"/>
              </a:endParaRPr>
            </a:p>
          </p:txBody>
        </p:sp>
        <p:sp>
          <p:nvSpPr>
            <p:cNvPr id="18" name="Oval 17">
              <a:extLst>
                <a:ext uri="{FF2B5EF4-FFF2-40B4-BE49-F238E27FC236}">
                  <a16:creationId xmlns:a16="http://schemas.microsoft.com/office/drawing/2014/main" id="{D1FD6908-16FE-8475-D12D-7143862A43DF}"/>
                </a:ext>
              </a:extLst>
            </p:cNvPr>
            <p:cNvSpPr/>
            <p:nvPr/>
          </p:nvSpPr>
          <p:spPr bwMode="auto">
            <a:xfrm>
              <a:off x="2816860" y="3429000"/>
              <a:ext cx="393700" cy="381000"/>
            </a:xfrm>
            <a:prstGeom prst="ellipse">
              <a:avLst/>
            </a:prstGeom>
            <a:no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defRPr/>
              </a:pPr>
              <a:endParaRPr lang="en-US" sz="2400" err="1">
                <a:solidFill>
                  <a:srgbClr val="FFFFFF"/>
                </a:solidFill>
                <a:latin typeface="Arial" pitchFamily="-110" charset="0"/>
                <a:ea typeface="ヒラギノ角ゴ ProN W3" pitchFamily="-110" charset="-128"/>
                <a:cs typeface="ヒラギノ角ゴ ProN W3" pitchFamily="-110" charset="-128"/>
                <a:sym typeface="Arial" pitchFamily="-110" charset="0"/>
              </a:endParaRPr>
            </a:p>
          </p:txBody>
        </p:sp>
        <p:sp>
          <p:nvSpPr>
            <p:cNvPr id="19" name="Oval 18">
              <a:extLst>
                <a:ext uri="{FF2B5EF4-FFF2-40B4-BE49-F238E27FC236}">
                  <a16:creationId xmlns:a16="http://schemas.microsoft.com/office/drawing/2014/main" id="{033A09C1-1336-244E-862A-5F030A812A62}"/>
                </a:ext>
              </a:extLst>
            </p:cNvPr>
            <p:cNvSpPr/>
            <p:nvPr/>
          </p:nvSpPr>
          <p:spPr bwMode="auto">
            <a:xfrm>
              <a:off x="2776866" y="3386809"/>
              <a:ext cx="473687" cy="460766"/>
            </a:xfrm>
            <a:prstGeom prst="ellipse">
              <a:avLst/>
            </a:prstGeom>
            <a:noFill/>
            <a:ln w="12700" cap="flat" cmpd="sng" algn="ctr">
              <a:solidFill>
                <a:srgbClr val="C00000"/>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defRPr/>
              </a:pPr>
              <a:endParaRPr lang="en-US" sz="2400" err="1">
                <a:solidFill>
                  <a:srgbClr val="FFFFFF"/>
                </a:solidFill>
                <a:latin typeface="Arial" pitchFamily="-110" charset="0"/>
                <a:ea typeface="ヒラギノ角ゴ ProN W3" pitchFamily="-110" charset="-128"/>
                <a:cs typeface="ヒラギノ角ゴ ProN W3" pitchFamily="-110" charset="-128"/>
                <a:sym typeface="Arial" pitchFamily="-110" charset="0"/>
              </a:endParaRPr>
            </a:p>
          </p:txBody>
        </p:sp>
      </p:grpSp>
      <p:pic>
        <p:nvPicPr>
          <p:cNvPr id="21" name="Picture 2">
            <a:extLst>
              <a:ext uri="{FF2B5EF4-FFF2-40B4-BE49-F238E27FC236}">
                <a16:creationId xmlns:a16="http://schemas.microsoft.com/office/drawing/2014/main" id="{7B156587-2E40-3713-6A1E-688A2F06AA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95980" y="1847201"/>
            <a:ext cx="844346" cy="844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403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A screenshot of a medical device&#10;&#10;Description automatically generated">
            <a:extLst>
              <a:ext uri="{FF2B5EF4-FFF2-40B4-BE49-F238E27FC236}">
                <a16:creationId xmlns:a16="http://schemas.microsoft.com/office/drawing/2014/main" id="{686AFFE2-93E3-9553-919E-5CCB2A2EC7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2136" y="2146920"/>
            <a:ext cx="5416962" cy="29565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FC52388-C28A-FEFE-35A6-F9BA2EEED12F}"/>
              </a:ext>
            </a:extLst>
          </p:cNvPr>
          <p:cNvSpPr>
            <a:spLocks noGrp="1"/>
          </p:cNvSpPr>
          <p:nvPr>
            <p:ph type="title"/>
          </p:nvPr>
        </p:nvSpPr>
        <p:spPr>
          <a:xfrm>
            <a:off x="216227" y="1053950"/>
            <a:ext cx="7740705" cy="351443"/>
          </a:xfrm>
        </p:spPr>
        <p:txBody>
          <a:bodyPr/>
          <a:lstStyle/>
          <a:p>
            <a:r>
              <a:rPr lang="en-US"/>
              <a:t>Inverse Kinematic Alignment </a:t>
            </a:r>
            <a:r>
              <a:rPr lang="en-US" err="1"/>
              <a:t>ProAdjust</a:t>
            </a:r>
            <a:r>
              <a:rPr lang="en-US" baseline="30000" err="1"/>
              <a:t>TM</a:t>
            </a:r>
            <a:r>
              <a:rPr lang="en-US"/>
              <a:t> Planning</a:t>
            </a:r>
          </a:p>
        </p:txBody>
      </p:sp>
      <p:sp>
        <p:nvSpPr>
          <p:cNvPr id="5" name="Slide Number Placeholder 4">
            <a:extLst>
              <a:ext uri="{FF2B5EF4-FFF2-40B4-BE49-F238E27FC236}">
                <a16:creationId xmlns:a16="http://schemas.microsoft.com/office/drawing/2014/main" id="{6658ADC8-7E7F-2674-9BBF-F35938F99D4B}"/>
              </a:ext>
            </a:extLst>
          </p:cNvPr>
          <p:cNvSpPr>
            <a:spLocks noGrp="1"/>
          </p:cNvSpPr>
          <p:nvPr>
            <p:ph type="sldNum" sz="quarter" idx="12"/>
          </p:nvPr>
        </p:nvSpPr>
        <p:spPr/>
        <p:txBody>
          <a:bodyPr/>
          <a:lstStyle/>
          <a:p>
            <a:pPr defTabSz="685800"/>
            <a:fld id="{AEC8D767-5246-2244-A4A3-B8AFB218393C}" type="slidenum">
              <a:rPr lang="en-GB">
                <a:solidFill>
                  <a:srgbClr val="000000"/>
                </a:solidFill>
                <a:latin typeface="Johnson Text"/>
              </a:rPr>
              <a:pPr defTabSz="685800"/>
              <a:t>25</a:t>
            </a:fld>
            <a:endParaRPr lang="en-GB">
              <a:solidFill>
                <a:srgbClr val="000000"/>
              </a:solidFill>
              <a:latin typeface="Johnson Text"/>
            </a:endParaRPr>
          </a:p>
        </p:txBody>
      </p:sp>
      <p:sp>
        <p:nvSpPr>
          <p:cNvPr id="6" name="Subtitle 5">
            <a:extLst>
              <a:ext uri="{FF2B5EF4-FFF2-40B4-BE49-F238E27FC236}">
                <a16:creationId xmlns:a16="http://schemas.microsoft.com/office/drawing/2014/main" id="{B9B7E9FD-0FAE-45FF-C623-881E451C2A33}"/>
              </a:ext>
            </a:extLst>
          </p:cNvPr>
          <p:cNvSpPr>
            <a:spLocks noGrp="1"/>
          </p:cNvSpPr>
          <p:nvPr>
            <p:ph type="subTitle" idx="15"/>
          </p:nvPr>
        </p:nvSpPr>
        <p:spPr/>
        <p:txBody>
          <a:bodyPr/>
          <a:lstStyle/>
          <a:p>
            <a:r>
              <a:rPr lang="en-US"/>
              <a:t>Systematic Planning Process</a:t>
            </a:r>
          </a:p>
        </p:txBody>
      </p:sp>
      <p:sp>
        <p:nvSpPr>
          <p:cNvPr id="10" name="Oval 9">
            <a:extLst>
              <a:ext uri="{FF2B5EF4-FFF2-40B4-BE49-F238E27FC236}">
                <a16:creationId xmlns:a16="http://schemas.microsoft.com/office/drawing/2014/main" id="{399E361A-383E-AD09-9454-E2E0126BE2B3}"/>
              </a:ext>
            </a:extLst>
          </p:cNvPr>
          <p:cNvSpPr/>
          <p:nvPr/>
        </p:nvSpPr>
        <p:spPr>
          <a:xfrm>
            <a:off x="5486060" y="4178390"/>
            <a:ext cx="281178" cy="2809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350">
                <a:solidFill>
                  <a:srgbClr val="FFFFFF"/>
                </a:solidFill>
                <a:latin typeface="Johnson Text"/>
              </a:rPr>
              <a:t>1</a:t>
            </a:r>
          </a:p>
        </p:txBody>
      </p:sp>
      <p:sp>
        <p:nvSpPr>
          <p:cNvPr id="11" name="Oval 10">
            <a:extLst>
              <a:ext uri="{FF2B5EF4-FFF2-40B4-BE49-F238E27FC236}">
                <a16:creationId xmlns:a16="http://schemas.microsoft.com/office/drawing/2014/main" id="{B418CB92-BB97-74A0-3799-31ACF37DBE45}"/>
              </a:ext>
            </a:extLst>
          </p:cNvPr>
          <p:cNvSpPr/>
          <p:nvPr/>
        </p:nvSpPr>
        <p:spPr>
          <a:xfrm>
            <a:off x="7816343" y="4137490"/>
            <a:ext cx="281178" cy="2809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350">
                <a:solidFill>
                  <a:srgbClr val="FFFFFF"/>
                </a:solidFill>
                <a:latin typeface="Johnson Text"/>
              </a:rPr>
              <a:t>2</a:t>
            </a:r>
          </a:p>
        </p:txBody>
      </p:sp>
      <p:sp>
        <p:nvSpPr>
          <p:cNvPr id="12" name="Oval 11">
            <a:extLst>
              <a:ext uri="{FF2B5EF4-FFF2-40B4-BE49-F238E27FC236}">
                <a16:creationId xmlns:a16="http://schemas.microsoft.com/office/drawing/2014/main" id="{F7378441-BC41-1A08-580B-6A25F4432BF8}"/>
              </a:ext>
            </a:extLst>
          </p:cNvPr>
          <p:cNvSpPr/>
          <p:nvPr/>
        </p:nvSpPr>
        <p:spPr>
          <a:xfrm>
            <a:off x="3709144" y="3797895"/>
            <a:ext cx="281178" cy="2809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350">
                <a:solidFill>
                  <a:srgbClr val="FFFFFF"/>
                </a:solidFill>
                <a:latin typeface="Johnson Text"/>
              </a:rPr>
              <a:t>3</a:t>
            </a:r>
          </a:p>
        </p:txBody>
      </p:sp>
      <p:sp>
        <p:nvSpPr>
          <p:cNvPr id="17" name="Oval 16">
            <a:extLst>
              <a:ext uri="{FF2B5EF4-FFF2-40B4-BE49-F238E27FC236}">
                <a16:creationId xmlns:a16="http://schemas.microsoft.com/office/drawing/2014/main" id="{2ACF131F-E3EB-B47E-C5FC-A587C1BF590A}"/>
              </a:ext>
            </a:extLst>
          </p:cNvPr>
          <p:cNvSpPr/>
          <p:nvPr/>
        </p:nvSpPr>
        <p:spPr>
          <a:xfrm>
            <a:off x="189271" y="2608898"/>
            <a:ext cx="281178" cy="2809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350">
                <a:solidFill>
                  <a:srgbClr val="FFFFFF"/>
                </a:solidFill>
                <a:latin typeface="Johnson Text"/>
              </a:rPr>
              <a:t>2</a:t>
            </a:r>
          </a:p>
        </p:txBody>
      </p:sp>
      <p:sp>
        <p:nvSpPr>
          <p:cNvPr id="16" name="Oval 15">
            <a:extLst>
              <a:ext uri="{FF2B5EF4-FFF2-40B4-BE49-F238E27FC236}">
                <a16:creationId xmlns:a16="http://schemas.microsoft.com/office/drawing/2014/main" id="{AFE4CEBE-8624-3DB0-1DFB-B0C187B48B5E}"/>
              </a:ext>
            </a:extLst>
          </p:cNvPr>
          <p:cNvSpPr/>
          <p:nvPr/>
        </p:nvSpPr>
        <p:spPr>
          <a:xfrm>
            <a:off x="189271" y="1985353"/>
            <a:ext cx="281178" cy="2809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350">
                <a:solidFill>
                  <a:srgbClr val="FFFFFF"/>
                </a:solidFill>
                <a:latin typeface="Johnson Text"/>
              </a:rPr>
              <a:t>1</a:t>
            </a:r>
          </a:p>
        </p:txBody>
      </p:sp>
      <p:sp>
        <p:nvSpPr>
          <p:cNvPr id="19" name="Oval 18">
            <a:extLst>
              <a:ext uri="{FF2B5EF4-FFF2-40B4-BE49-F238E27FC236}">
                <a16:creationId xmlns:a16="http://schemas.microsoft.com/office/drawing/2014/main" id="{B49750AD-E719-EB0E-A484-39D5490BBD11}"/>
              </a:ext>
            </a:extLst>
          </p:cNvPr>
          <p:cNvSpPr/>
          <p:nvPr/>
        </p:nvSpPr>
        <p:spPr>
          <a:xfrm>
            <a:off x="195539" y="3216888"/>
            <a:ext cx="281178" cy="2809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350">
                <a:solidFill>
                  <a:srgbClr val="FFFFFF"/>
                </a:solidFill>
                <a:latin typeface="Johnson Text"/>
              </a:rPr>
              <a:t>3</a:t>
            </a:r>
          </a:p>
        </p:txBody>
      </p:sp>
      <p:sp>
        <p:nvSpPr>
          <p:cNvPr id="23" name="Rectangle: Rounded Corners 22">
            <a:extLst>
              <a:ext uri="{FF2B5EF4-FFF2-40B4-BE49-F238E27FC236}">
                <a16:creationId xmlns:a16="http://schemas.microsoft.com/office/drawing/2014/main" id="{656FA3B8-641E-5642-2ABF-DE418C764926}"/>
              </a:ext>
            </a:extLst>
          </p:cNvPr>
          <p:cNvSpPr/>
          <p:nvPr/>
        </p:nvSpPr>
        <p:spPr>
          <a:xfrm>
            <a:off x="465667" y="2059540"/>
            <a:ext cx="3309948" cy="34059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r>
              <a:rPr lang="en-US" sz="1350">
                <a:solidFill>
                  <a:srgbClr val="000000"/>
                </a:solidFill>
                <a:latin typeface="Johnson Text"/>
              </a:rPr>
              <a:t>Proximal Tibia Resection Depth</a:t>
            </a:r>
          </a:p>
          <a:p>
            <a:pPr marL="428625" lvl="1" defTabSz="685800"/>
            <a:r>
              <a:rPr lang="en-US" sz="1350">
                <a:solidFill>
                  <a:srgbClr val="000000"/>
                </a:solidFill>
                <a:latin typeface="Johnson Text"/>
              </a:rPr>
              <a:t>Recreate Medial Proximal Tibial Angle (MPTA)</a:t>
            </a:r>
          </a:p>
          <a:p>
            <a:pPr defTabSz="685800"/>
            <a:r>
              <a:rPr lang="en-US" sz="1350">
                <a:solidFill>
                  <a:srgbClr val="000000"/>
                </a:solidFill>
                <a:latin typeface="Johnson Text"/>
              </a:rPr>
              <a:t>Soft-tissue ACCUBALANCE Graph</a:t>
            </a:r>
          </a:p>
          <a:p>
            <a:pPr marL="428625" lvl="1" defTabSz="685800"/>
            <a:r>
              <a:rPr lang="en-US" sz="1350">
                <a:solidFill>
                  <a:srgbClr val="000000"/>
                </a:solidFill>
                <a:latin typeface="Johnson Text"/>
              </a:rPr>
              <a:t>Initial priority when balancing femur post tibia resection</a:t>
            </a:r>
          </a:p>
          <a:p>
            <a:pPr defTabSz="685800"/>
            <a:r>
              <a:rPr lang="en-US" sz="1350">
                <a:solidFill>
                  <a:srgbClr val="000000"/>
                </a:solidFill>
                <a:latin typeface="Johnson Text"/>
              </a:rPr>
              <a:t>HKA (Long Leg Alignment) </a:t>
            </a:r>
          </a:p>
          <a:p>
            <a:pPr marL="428625" lvl="1" defTabSz="685800"/>
            <a:r>
              <a:rPr lang="en-US" sz="1350">
                <a:solidFill>
                  <a:srgbClr val="000000"/>
                </a:solidFill>
                <a:latin typeface="Johnson Text"/>
              </a:rPr>
              <a:t>HKA target/boundary </a:t>
            </a:r>
          </a:p>
          <a:p>
            <a:pPr defTabSz="685800"/>
            <a:r>
              <a:rPr lang="en-US" sz="1350">
                <a:solidFill>
                  <a:srgbClr val="000000"/>
                </a:solidFill>
                <a:latin typeface="Johnson Text"/>
              </a:rPr>
              <a:t>Distal Femoral Resection Depth</a:t>
            </a:r>
          </a:p>
          <a:p>
            <a:pPr marL="428625" lvl="1" defTabSz="685800"/>
            <a:r>
              <a:rPr lang="en-US" sz="1350">
                <a:solidFill>
                  <a:srgbClr val="000000"/>
                </a:solidFill>
                <a:latin typeface="Johnson Text"/>
              </a:rPr>
              <a:t>Target recreating LDFA or matching resection depth to component thickness</a:t>
            </a:r>
          </a:p>
          <a:p>
            <a:pPr defTabSz="685800"/>
            <a:r>
              <a:rPr lang="en-US" sz="1350">
                <a:solidFill>
                  <a:srgbClr val="000000"/>
                </a:solidFill>
                <a:latin typeface="Johnson Text"/>
              </a:rPr>
              <a:t>Medial Posterior Femoral Condyle Resection Depth</a:t>
            </a:r>
          </a:p>
          <a:p>
            <a:pPr marL="428625" lvl="1" defTabSz="685800"/>
            <a:r>
              <a:rPr lang="en-US" sz="1350">
                <a:solidFill>
                  <a:srgbClr val="000000"/>
                </a:solidFill>
                <a:latin typeface="Johnson Text"/>
              </a:rPr>
              <a:t>Target resection depth to match resection depth to component thickness</a:t>
            </a:r>
          </a:p>
        </p:txBody>
      </p:sp>
      <p:sp>
        <p:nvSpPr>
          <p:cNvPr id="25" name="Oval 24">
            <a:extLst>
              <a:ext uri="{FF2B5EF4-FFF2-40B4-BE49-F238E27FC236}">
                <a16:creationId xmlns:a16="http://schemas.microsoft.com/office/drawing/2014/main" id="{ECF48301-353C-B9C4-2B67-2CCBD87556F8}"/>
              </a:ext>
            </a:extLst>
          </p:cNvPr>
          <p:cNvSpPr/>
          <p:nvPr/>
        </p:nvSpPr>
        <p:spPr>
          <a:xfrm>
            <a:off x="4210067" y="2872668"/>
            <a:ext cx="281178" cy="2809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350">
                <a:solidFill>
                  <a:srgbClr val="FFFFFF"/>
                </a:solidFill>
                <a:latin typeface="Johnson Text"/>
              </a:rPr>
              <a:t>4</a:t>
            </a:r>
          </a:p>
        </p:txBody>
      </p:sp>
      <p:sp>
        <p:nvSpPr>
          <p:cNvPr id="26" name="Oval 25">
            <a:extLst>
              <a:ext uri="{FF2B5EF4-FFF2-40B4-BE49-F238E27FC236}">
                <a16:creationId xmlns:a16="http://schemas.microsoft.com/office/drawing/2014/main" id="{02C0D719-5B83-6B92-E241-040D916848FA}"/>
              </a:ext>
            </a:extLst>
          </p:cNvPr>
          <p:cNvSpPr/>
          <p:nvPr/>
        </p:nvSpPr>
        <p:spPr>
          <a:xfrm>
            <a:off x="5470701" y="3013134"/>
            <a:ext cx="281178" cy="2809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350">
                <a:solidFill>
                  <a:srgbClr val="FFFFFF"/>
                </a:solidFill>
                <a:latin typeface="Johnson Text"/>
              </a:rPr>
              <a:t>5</a:t>
            </a:r>
          </a:p>
        </p:txBody>
      </p:sp>
      <p:sp>
        <p:nvSpPr>
          <p:cNvPr id="27" name="Oval 26">
            <a:extLst>
              <a:ext uri="{FF2B5EF4-FFF2-40B4-BE49-F238E27FC236}">
                <a16:creationId xmlns:a16="http://schemas.microsoft.com/office/drawing/2014/main" id="{97D3137F-05E1-F7EE-8194-3C8C81B583B6}"/>
              </a:ext>
            </a:extLst>
          </p:cNvPr>
          <p:cNvSpPr/>
          <p:nvPr/>
        </p:nvSpPr>
        <p:spPr>
          <a:xfrm>
            <a:off x="196070" y="3625204"/>
            <a:ext cx="281178" cy="2809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350">
                <a:solidFill>
                  <a:srgbClr val="FFFFFF"/>
                </a:solidFill>
                <a:latin typeface="Johnson Text"/>
              </a:rPr>
              <a:t>4</a:t>
            </a:r>
          </a:p>
        </p:txBody>
      </p:sp>
      <p:sp>
        <p:nvSpPr>
          <p:cNvPr id="28" name="Oval 27">
            <a:extLst>
              <a:ext uri="{FF2B5EF4-FFF2-40B4-BE49-F238E27FC236}">
                <a16:creationId xmlns:a16="http://schemas.microsoft.com/office/drawing/2014/main" id="{A0813048-BBA1-87E5-B8AC-0170EF60A982}"/>
              </a:ext>
            </a:extLst>
          </p:cNvPr>
          <p:cNvSpPr/>
          <p:nvPr/>
        </p:nvSpPr>
        <p:spPr>
          <a:xfrm>
            <a:off x="201383" y="4467996"/>
            <a:ext cx="281178" cy="2809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350">
                <a:solidFill>
                  <a:srgbClr val="FFFFFF"/>
                </a:solidFill>
                <a:latin typeface="Johnson Text"/>
              </a:rPr>
              <a:t>5</a:t>
            </a:r>
          </a:p>
        </p:txBody>
      </p:sp>
    </p:spTree>
    <p:extLst>
      <p:ext uri="{BB962C8B-B14F-4D97-AF65-F5344CB8AC3E}">
        <p14:creationId xmlns:p14="http://schemas.microsoft.com/office/powerpoint/2010/main" val="22152765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F59D1-5367-D0DE-D025-57CEC40631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E37476-CE7F-327B-3640-840000A97EDC}"/>
              </a:ext>
            </a:extLst>
          </p:cNvPr>
          <p:cNvSpPr>
            <a:spLocks noGrp="1"/>
          </p:cNvSpPr>
          <p:nvPr>
            <p:ph type="title"/>
          </p:nvPr>
        </p:nvSpPr>
        <p:spPr>
          <a:xfrm>
            <a:off x="216227" y="1053951"/>
            <a:ext cx="6352580" cy="351506"/>
          </a:xfrm>
        </p:spPr>
        <p:txBody>
          <a:bodyPr/>
          <a:lstStyle/>
          <a:p>
            <a:r>
              <a:rPr lang="en-US"/>
              <a:t>Kinematic Alignment </a:t>
            </a:r>
            <a:r>
              <a:rPr lang="en-US" err="1"/>
              <a:t>ProAdjust</a:t>
            </a:r>
            <a:r>
              <a:rPr lang="en-US" baseline="30000" err="1"/>
              <a:t>TM</a:t>
            </a:r>
            <a:r>
              <a:rPr lang="en-US"/>
              <a:t> Planning</a:t>
            </a:r>
          </a:p>
        </p:txBody>
      </p:sp>
      <p:sp>
        <p:nvSpPr>
          <p:cNvPr id="5" name="Slide Number Placeholder 4">
            <a:extLst>
              <a:ext uri="{FF2B5EF4-FFF2-40B4-BE49-F238E27FC236}">
                <a16:creationId xmlns:a16="http://schemas.microsoft.com/office/drawing/2014/main" id="{59D5DC4B-BBD5-50EF-451C-1874898E4B2E}"/>
              </a:ext>
            </a:extLst>
          </p:cNvPr>
          <p:cNvSpPr>
            <a:spLocks noGrp="1"/>
          </p:cNvSpPr>
          <p:nvPr>
            <p:ph type="sldNum" sz="quarter" idx="12"/>
          </p:nvPr>
        </p:nvSpPr>
        <p:spPr/>
        <p:txBody>
          <a:bodyPr/>
          <a:lstStyle/>
          <a:p>
            <a:pPr defTabSz="685800"/>
            <a:fld id="{AEC8D767-5246-2244-A4A3-B8AFB218393C}" type="slidenum">
              <a:rPr lang="en-GB">
                <a:solidFill>
                  <a:srgbClr val="000000"/>
                </a:solidFill>
                <a:latin typeface="Johnson Text"/>
              </a:rPr>
              <a:pPr defTabSz="685800"/>
              <a:t>26</a:t>
            </a:fld>
            <a:endParaRPr lang="en-GB">
              <a:solidFill>
                <a:srgbClr val="000000"/>
              </a:solidFill>
              <a:latin typeface="Johnson Text"/>
            </a:endParaRPr>
          </a:p>
        </p:txBody>
      </p:sp>
      <p:sp>
        <p:nvSpPr>
          <p:cNvPr id="6" name="Subtitle 5">
            <a:extLst>
              <a:ext uri="{FF2B5EF4-FFF2-40B4-BE49-F238E27FC236}">
                <a16:creationId xmlns:a16="http://schemas.microsoft.com/office/drawing/2014/main" id="{352F9D2B-C1C5-E2C9-B607-7E490C8136DC}"/>
              </a:ext>
            </a:extLst>
          </p:cNvPr>
          <p:cNvSpPr>
            <a:spLocks noGrp="1"/>
          </p:cNvSpPr>
          <p:nvPr>
            <p:ph type="subTitle" idx="15"/>
          </p:nvPr>
        </p:nvSpPr>
        <p:spPr/>
        <p:txBody>
          <a:bodyPr/>
          <a:lstStyle/>
          <a:p>
            <a:r>
              <a:rPr lang="en-US"/>
              <a:t>Systematic Planning Process</a:t>
            </a:r>
          </a:p>
        </p:txBody>
      </p:sp>
      <p:grpSp>
        <p:nvGrpSpPr>
          <p:cNvPr id="22" name="Group 21">
            <a:extLst>
              <a:ext uri="{FF2B5EF4-FFF2-40B4-BE49-F238E27FC236}">
                <a16:creationId xmlns:a16="http://schemas.microsoft.com/office/drawing/2014/main" id="{0674CFBA-FB52-C69A-ECEE-D51F9ABDE9DD}"/>
              </a:ext>
            </a:extLst>
          </p:cNvPr>
          <p:cNvGrpSpPr/>
          <p:nvPr/>
        </p:nvGrpSpPr>
        <p:grpSpPr>
          <a:xfrm>
            <a:off x="3650305" y="2009875"/>
            <a:ext cx="5493695" cy="3294548"/>
            <a:chOff x="4714449" y="1685581"/>
            <a:chExt cx="7324926" cy="4392731"/>
          </a:xfrm>
        </p:grpSpPr>
        <p:pic>
          <p:nvPicPr>
            <p:cNvPr id="1026" name="Picture 2">
              <a:extLst>
                <a:ext uri="{FF2B5EF4-FFF2-40B4-BE49-F238E27FC236}">
                  <a16:creationId xmlns:a16="http://schemas.microsoft.com/office/drawing/2014/main" id="{0441DDD4-AD2E-8658-D0C7-5169ED2F7A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1868" y="1685581"/>
              <a:ext cx="7227507" cy="4392731"/>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DFEA49F4-AC5A-1219-A22A-3A1D0B35833A}"/>
                </a:ext>
              </a:extLst>
            </p:cNvPr>
            <p:cNvSpPr/>
            <p:nvPr/>
          </p:nvSpPr>
          <p:spPr>
            <a:xfrm>
              <a:off x="5625677" y="2644048"/>
              <a:ext cx="374904" cy="37457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350">
                  <a:solidFill>
                    <a:srgbClr val="FFFFFF"/>
                  </a:solidFill>
                  <a:latin typeface="Johnson Text"/>
                </a:rPr>
                <a:t>1</a:t>
              </a:r>
            </a:p>
          </p:txBody>
        </p:sp>
        <p:sp>
          <p:nvSpPr>
            <p:cNvPr id="11" name="Oval 10">
              <a:extLst>
                <a:ext uri="{FF2B5EF4-FFF2-40B4-BE49-F238E27FC236}">
                  <a16:creationId xmlns:a16="http://schemas.microsoft.com/office/drawing/2014/main" id="{20580C59-85DB-9CC3-5BB9-55AE98B5A332}"/>
                </a:ext>
              </a:extLst>
            </p:cNvPr>
            <p:cNvSpPr/>
            <p:nvPr/>
          </p:nvSpPr>
          <p:spPr>
            <a:xfrm>
              <a:off x="7199980" y="2644047"/>
              <a:ext cx="374904" cy="37457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350">
                  <a:solidFill>
                    <a:srgbClr val="FFFFFF"/>
                  </a:solidFill>
                  <a:latin typeface="Johnson Text"/>
                </a:rPr>
                <a:t>2</a:t>
              </a:r>
            </a:p>
          </p:txBody>
        </p:sp>
        <p:sp>
          <p:nvSpPr>
            <p:cNvPr id="12" name="Oval 11">
              <a:extLst>
                <a:ext uri="{FF2B5EF4-FFF2-40B4-BE49-F238E27FC236}">
                  <a16:creationId xmlns:a16="http://schemas.microsoft.com/office/drawing/2014/main" id="{8D3A7DF1-2889-2850-13C4-5A04BC9D4EEF}"/>
                </a:ext>
              </a:extLst>
            </p:cNvPr>
            <p:cNvSpPr/>
            <p:nvPr/>
          </p:nvSpPr>
          <p:spPr>
            <a:xfrm>
              <a:off x="7256351" y="4611588"/>
              <a:ext cx="374904" cy="37457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350">
                  <a:solidFill>
                    <a:srgbClr val="FFFFFF"/>
                  </a:solidFill>
                  <a:latin typeface="Johnson Text"/>
                </a:rPr>
                <a:t>3</a:t>
              </a:r>
            </a:p>
          </p:txBody>
        </p:sp>
        <p:sp>
          <p:nvSpPr>
            <p:cNvPr id="14" name="Oval 13">
              <a:extLst>
                <a:ext uri="{FF2B5EF4-FFF2-40B4-BE49-F238E27FC236}">
                  <a16:creationId xmlns:a16="http://schemas.microsoft.com/office/drawing/2014/main" id="{2401A31C-CFD5-A3AB-3C9A-743C85482811}"/>
                </a:ext>
              </a:extLst>
            </p:cNvPr>
            <p:cNvSpPr/>
            <p:nvPr/>
          </p:nvSpPr>
          <p:spPr>
            <a:xfrm>
              <a:off x="10225780" y="2456761"/>
              <a:ext cx="640080" cy="6400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350">
                  <a:solidFill>
                    <a:srgbClr val="FFFFFF"/>
                  </a:solidFill>
                  <a:latin typeface="Johnson Text"/>
                </a:rPr>
                <a:t>4a</a:t>
              </a:r>
            </a:p>
          </p:txBody>
        </p:sp>
        <p:sp>
          <p:nvSpPr>
            <p:cNvPr id="15" name="Oval 14">
              <a:extLst>
                <a:ext uri="{FF2B5EF4-FFF2-40B4-BE49-F238E27FC236}">
                  <a16:creationId xmlns:a16="http://schemas.microsoft.com/office/drawing/2014/main" id="{73DEF0DE-03B2-1D90-160D-B6CAD2B748D6}"/>
                </a:ext>
              </a:extLst>
            </p:cNvPr>
            <p:cNvSpPr/>
            <p:nvPr/>
          </p:nvSpPr>
          <p:spPr>
            <a:xfrm>
              <a:off x="4714449" y="3973345"/>
              <a:ext cx="640080" cy="6400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rgbClr val="FFFFFF"/>
                  </a:solidFill>
                  <a:latin typeface="Johnson Text"/>
                </a:rPr>
                <a:t>4b</a:t>
              </a:r>
            </a:p>
          </p:txBody>
        </p:sp>
      </p:grpSp>
      <p:sp>
        <p:nvSpPr>
          <p:cNvPr id="17" name="Oval 16">
            <a:extLst>
              <a:ext uri="{FF2B5EF4-FFF2-40B4-BE49-F238E27FC236}">
                <a16:creationId xmlns:a16="http://schemas.microsoft.com/office/drawing/2014/main" id="{8B11F8C5-CC39-6DA2-0C7B-2511D1161F79}"/>
              </a:ext>
            </a:extLst>
          </p:cNvPr>
          <p:cNvSpPr/>
          <p:nvPr/>
        </p:nvSpPr>
        <p:spPr>
          <a:xfrm>
            <a:off x="189271" y="2724576"/>
            <a:ext cx="281178" cy="2809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350">
                <a:solidFill>
                  <a:srgbClr val="FFFFFF"/>
                </a:solidFill>
                <a:latin typeface="Johnson Text"/>
              </a:rPr>
              <a:t>2</a:t>
            </a:r>
          </a:p>
        </p:txBody>
      </p:sp>
      <p:grpSp>
        <p:nvGrpSpPr>
          <p:cNvPr id="24" name="Group 23">
            <a:extLst>
              <a:ext uri="{FF2B5EF4-FFF2-40B4-BE49-F238E27FC236}">
                <a16:creationId xmlns:a16="http://schemas.microsoft.com/office/drawing/2014/main" id="{B792274F-B80A-D075-8F28-B1998197298D}"/>
              </a:ext>
            </a:extLst>
          </p:cNvPr>
          <p:cNvGrpSpPr/>
          <p:nvPr/>
        </p:nvGrpSpPr>
        <p:grpSpPr>
          <a:xfrm>
            <a:off x="89315" y="1954151"/>
            <a:ext cx="3688295" cy="3405995"/>
            <a:chOff x="119087" y="1462535"/>
            <a:chExt cx="4917726" cy="4541326"/>
          </a:xfrm>
        </p:grpSpPr>
        <p:sp>
          <p:nvSpPr>
            <p:cNvPr id="16" name="Oval 15">
              <a:extLst>
                <a:ext uri="{FF2B5EF4-FFF2-40B4-BE49-F238E27FC236}">
                  <a16:creationId xmlns:a16="http://schemas.microsoft.com/office/drawing/2014/main" id="{55BEDFEA-AB56-F62F-850E-BCEC8F9BD7B6}"/>
                </a:ext>
              </a:extLst>
            </p:cNvPr>
            <p:cNvSpPr/>
            <p:nvPr/>
          </p:nvSpPr>
          <p:spPr>
            <a:xfrm>
              <a:off x="255021" y="1661077"/>
              <a:ext cx="374904" cy="37457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350">
                  <a:solidFill>
                    <a:srgbClr val="FFFFFF"/>
                  </a:solidFill>
                  <a:latin typeface="Johnson Text"/>
                </a:rPr>
                <a:t>1</a:t>
              </a:r>
            </a:p>
          </p:txBody>
        </p:sp>
        <p:sp>
          <p:nvSpPr>
            <p:cNvPr id="19" name="Oval 18">
              <a:extLst>
                <a:ext uri="{FF2B5EF4-FFF2-40B4-BE49-F238E27FC236}">
                  <a16:creationId xmlns:a16="http://schemas.microsoft.com/office/drawing/2014/main" id="{1F2A09DB-9659-4CFA-0484-BD5E52D72337}"/>
                </a:ext>
              </a:extLst>
            </p:cNvPr>
            <p:cNvSpPr/>
            <p:nvPr/>
          </p:nvSpPr>
          <p:spPr>
            <a:xfrm>
              <a:off x="263378" y="3391258"/>
              <a:ext cx="374904" cy="37457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350">
                  <a:solidFill>
                    <a:srgbClr val="FFFFFF"/>
                  </a:solidFill>
                  <a:latin typeface="Johnson Text"/>
                </a:rPr>
                <a:t>3</a:t>
              </a:r>
            </a:p>
          </p:txBody>
        </p:sp>
        <p:sp>
          <p:nvSpPr>
            <p:cNvPr id="20" name="Oval 19">
              <a:extLst>
                <a:ext uri="{FF2B5EF4-FFF2-40B4-BE49-F238E27FC236}">
                  <a16:creationId xmlns:a16="http://schemas.microsoft.com/office/drawing/2014/main" id="{A0C746CF-8DD6-9178-4D23-4C0C2F0DFF8A}"/>
                </a:ext>
              </a:extLst>
            </p:cNvPr>
            <p:cNvSpPr/>
            <p:nvPr/>
          </p:nvSpPr>
          <p:spPr>
            <a:xfrm>
              <a:off x="122500" y="4108146"/>
              <a:ext cx="640080" cy="6400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350">
                  <a:solidFill>
                    <a:srgbClr val="FFFFFF"/>
                  </a:solidFill>
                  <a:latin typeface="Johnson Text"/>
                </a:rPr>
                <a:t>4a</a:t>
              </a:r>
            </a:p>
          </p:txBody>
        </p:sp>
        <p:sp>
          <p:nvSpPr>
            <p:cNvPr id="21" name="Oval 20">
              <a:extLst>
                <a:ext uri="{FF2B5EF4-FFF2-40B4-BE49-F238E27FC236}">
                  <a16:creationId xmlns:a16="http://schemas.microsoft.com/office/drawing/2014/main" id="{582BC3BB-DCF6-31AE-3810-AE100BFE89A4}"/>
                </a:ext>
              </a:extLst>
            </p:cNvPr>
            <p:cNvSpPr/>
            <p:nvPr/>
          </p:nvSpPr>
          <p:spPr>
            <a:xfrm>
              <a:off x="119087" y="4936837"/>
              <a:ext cx="640080" cy="6400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rgbClr val="FFFFFF"/>
                  </a:solidFill>
                  <a:latin typeface="Johnson Text"/>
                </a:rPr>
                <a:t>4b</a:t>
              </a:r>
            </a:p>
          </p:txBody>
        </p:sp>
        <p:sp>
          <p:nvSpPr>
            <p:cNvPr id="23" name="Rectangle: Rounded Corners 22">
              <a:extLst>
                <a:ext uri="{FF2B5EF4-FFF2-40B4-BE49-F238E27FC236}">
                  <a16:creationId xmlns:a16="http://schemas.microsoft.com/office/drawing/2014/main" id="{DE638C74-F340-5755-99F0-967E3F27BF4E}"/>
                </a:ext>
              </a:extLst>
            </p:cNvPr>
            <p:cNvSpPr/>
            <p:nvPr/>
          </p:nvSpPr>
          <p:spPr>
            <a:xfrm>
              <a:off x="623549" y="1462535"/>
              <a:ext cx="4413264" cy="454132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r>
                <a:rPr lang="en-US" sz="1350">
                  <a:solidFill>
                    <a:srgbClr val="000000"/>
                  </a:solidFill>
                  <a:latin typeface="Johnson Text"/>
                </a:rPr>
                <a:t>Distal Femoral Resection depth</a:t>
              </a:r>
            </a:p>
            <a:p>
              <a:pPr marL="428625" lvl="1" defTabSz="685800"/>
              <a:r>
                <a:rPr lang="en-US" sz="1350">
                  <a:solidFill>
                    <a:srgbClr val="000000"/>
                  </a:solidFill>
                  <a:latin typeface="Johnson Text"/>
                </a:rPr>
                <a:t>Recreate Lateral Distal Femoral Angle (LDFA)</a:t>
              </a:r>
            </a:p>
            <a:p>
              <a:pPr defTabSz="685800"/>
              <a:r>
                <a:rPr lang="en-US" sz="1350">
                  <a:solidFill>
                    <a:srgbClr val="000000"/>
                  </a:solidFill>
                  <a:latin typeface="Johnson Text"/>
                </a:rPr>
                <a:t>Posterior Condyle Resection Depth</a:t>
              </a:r>
            </a:p>
            <a:p>
              <a:pPr marL="428625" lvl="1" defTabSz="685800"/>
              <a:r>
                <a:rPr lang="en-US" sz="1350">
                  <a:solidFill>
                    <a:srgbClr val="000000"/>
                  </a:solidFill>
                  <a:latin typeface="Johnson Text"/>
                </a:rPr>
                <a:t>Resurface posterior femoral condyles</a:t>
              </a:r>
            </a:p>
            <a:p>
              <a:pPr defTabSz="685800"/>
              <a:r>
                <a:rPr lang="en-US" sz="1350">
                  <a:solidFill>
                    <a:srgbClr val="000000"/>
                  </a:solidFill>
                  <a:latin typeface="Johnson Text"/>
                </a:rPr>
                <a:t>Proximal Tibia Resection Depth</a:t>
              </a:r>
            </a:p>
            <a:p>
              <a:pPr marL="428625" lvl="1" defTabSz="685800"/>
              <a:r>
                <a:rPr lang="en-US" sz="1350">
                  <a:solidFill>
                    <a:srgbClr val="000000"/>
                  </a:solidFill>
                  <a:latin typeface="Johnson Text"/>
                </a:rPr>
                <a:t>Recreate Medial Proximal Tibia Angle (MPTA)</a:t>
              </a:r>
            </a:p>
            <a:p>
              <a:pPr defTabSz="685800"/>
              <a:r>
                <a:rPr lang="en-US" sz="1350">
                  <a:solidFill>
                    <a:srgbClr val="000000"/>
                  </a:solidFill>
                  <a:latin typeface="Johnson Text"/>
                </a:rPr>
                <a:t>ACCUBALANCE Graph</a:t>
              </a:r>
            </a:p>
            <a:p>
              <a:pPr marL="428625" lvl="1" defTabSz="685800"/>
              <a:r>
                <a:rPr lang="en-US" sz="1350">
                  <a:solidFill>
                    <a:srgbClr val="000000"/>
                  </a:solidFill>
                  <a:latin typeface="Johnson Text"/>
                </a:rPr>
                <a:t>Utilize soft-tissue data if boundaries are used</a:t>
              </a:r>
            </a:p>
            <a:p>
              <a:pPr defTabSz="685800"/>
              <a:r>
                <a:rPr lang="en-US" sz="1350">
                  <a:solidFill>
                    <a:srgbClr val="000000"/>
                  </a:solidFill>
                  <a:latin typeface="Johnson Text"/>
                </a:rPr>
                <a:t>HKA (Long leg Alignment)</a:t>
              </a:r>
            </a:p>
            <a:p>
              <a:pPr marL="428625" lvl="1" defTabSz="685800"/>
              <a:r>
                <a:rPr lang="en-US" sz="1350">
                  <a:solidFill>
                    <a:srgbClr val="000000"/>
                  </a:solidFill>
                  <a:latin typeface="Johnson Text"/>
                </a:rPr>
                <a:t>Utilize HKA target if boundaries are used </a:t>
              </a:r>
            </a:p>
          </p:txBody>
        </p:sp>
      </p:grpSp>
    </p:spTree>
    <p:extLst>
      <p:ext uri="{BB962C8B-B14F-4D97-AF65-F5344CB8AC3E}">
        <p14:creationId xmlns:p14="http://schemas.microsoft.com/office/powerpoint/2010/main" val="40448426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34698E8-21B6-2DAA-168A-3B37FCBD082D}"/>
              </a:ext>
            </a:extLst>
          </p:cNvPr>
          <p:cNvSpPr txBox="1"/>
          <p:nvPr/>
        </p:nvSpPr>
        <p:spPr>
          <a:xfrm>
            <a:off x="5168830" y="2945622"/>
            <a:ext cx="2053447" cy="215444"/>
          </a:xfrm>
          <a:prstGeom prst="rect">
            <a:avLst/>
          </a:prstGeom>
          <a:noFill/>
        </p:spPr>
        <p:txBody>
          <a:bodyPr wrap="none" lIns="0" tIns="0" rIns="0" bIns="0" rtlCol="0">
            <a:spAutoFit/>
          </a:bodyPr>
          <a:lstStyle/>
          <a:p>
            <a:pPr algn="l"/>
            <a:r>
              <a:rPr lang="en-US" sz="1400" b="1">
                <a:solidFill>
                  <a:srgbClr val="C00000"/>
                </a:solidFill>
              </a:rPr>
              <a:t>Femoral Mechanical Axis</a:t>
            </a:r>
            <a:endParaRPr lang="en-US" sz="1400" kern="1200">
              <a:solidFill>
                <a:srgbClr val="C00000"/>
              </a:solidFill>
              <a:latin typeface="+mn-lt"/>
              <a:ea typeface="+mn-ea"/>
              <a:cs typeface="+mn-cs"/>
            </a:endParaRPr>
          </a:p>
        </p:txBody>
      </p:sp>
      <p:pic>
        <p:nvPicPr>
          <p:cNvPr id="12" name="Picture 11">
            <a:extLst>
              <a:ext uri="{FF2B5EF4-FFF2-40B4-BE49-F238E27FC236}">
                <a16:creationId xmlns:a16="http://schemas.microsoft.com/office/drawing/2014/main" id="{E715B8DE-EBAA-5F70-3BC5-1F8E2A5DA647}"/>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828" b="97634" l="9295" r="89904">
                        <a14:foregroundMark x1="30769" y1="6237" x2="30769" y2="6237"/>
                        <a14:foregroundMark x1="31571" y1="1935" x2="31571" y2="1935"/>
                        <a14:foregroundMark x1="9615" y1="10538" x2="9615" y2="10538"/>
                        <a14:foregroundMark x1="29006" y1="93656" x2="29006" y2="93656"/>
                        <a14:foregroundMark x1="29327" y1="97419" x2="29327" y2="97419"/>
                        <a14:foregroundMark x1="41827" y1="97634" x2="41827" y2="97634"/>
                        <a14:foregroundMark x1="79327" y1="34731" x2="79327" y2="34731"/>
                      </a14:backgroundRemoval>
                    </a14:imgEffect>
                  </a14:imgLayer>
                </a14:imgProps>
              </a:ext>
            </a:extLst>
          </a:blip>
          <a:srcRect l="-1" r="45873"/>
          <a:stretch/>
        </p:blipFill>
        <p:spPr>
          <a:xfrm>
            <a:off x="3854852" y="955527"/>
            <a:ext cx="1437065" cy="4195635"/>
          </a:xfrm>
          <a:prstGeom prst="rect">
            <a:avLst/>
          </a:prstGeom>
        </p:spPr>
      </p:pic>
      <p:sp>
        <p:nvSpPr>
          <p:cNvPr id="13" name="TextBox 12">
            <a:extLst>
              <a:ext uri="{FF2B5EF4-FFF2-40B4-BE49-F238E27FC236}">
                <a16:creationId xmlns:a16="http://schemas.microsoft.com/office/drawing/2014/main" id="{1A995265-1293-5B20-686B-C78B63952BAC}"/>
              </a:ext>
            </a:extLst>
          </p:cNvPr>
          <p:cNvSpPr txBox="1"/>
          <p:nvPr/>
        </p:nvSpPr>
        <p:spPr>
          <a:xfrm>
            <a:off x="2237221" y="2945622"/>
            <a:ext cx="1706814" cy="215444"/>
          </a:xfrm>
          <a:prstGeom prst="rect">
            <a:avLst/>
          </a:prstGeom>
          <a:noFill/>
        </p:spPr>
        <p:txBody>
          <a:bodyPr wrap="none" lIns="0" tIns="0" rIns="0" bIns="0" rtlCol="0">
            <a:spAutoFit/>
          </a:bodyPr>
          <a:lstStyle/>
          <a:p>
            <a:pPr algn="l"/>
            <a:r>
              <a:rPr lang="en-US" sz="1400" b="1">
                <a:solidFill>
                  <a:srgbClr val="161AAA"/>
                </a:solidFill>
              </a:rPr>
              <a:t>Femoral Anatomic Axis</a:t>
            </a:r>
            <a:endParaRPr lang="en-US" sz="1400" kern="1200">
              <a:solidFill>
                <a:srgbClr val="161AAA"/>
              </a:solidFill>
              <a:latin typeface="+mn-lt"/>
              <a:ea typeface="+mn-ea"/>
              <a:cs typeface="+mn-cs"/>
            </a:endParaRPr>
          </a:p>
        </p:txBody>
      </p:sp>
      <p:cxnSp>
        <p:nvCxnSpPr>
          <p:cNvPr id="14" name="Straight Connector 13">
            <a:extLst>
              <a:ext uri="{FF2B5EF4-FFF2-40B4-BE49-F238E27FC236}">
                <a16:creationId xmlns:a16="http://schemas.microsoft.com/office/drawing/2014/main" id="{4D263B80-4AC6-FAB6-442F-7EC9DD3B21F0}"/>
              </a:ext>
            </a:extLst>
          </p:cNvPr>
          <p:cNvCxnSpPr/>
          <p:nvPr/>
        </p:nvCxnSpPr>
        <p:spPr>
          <a:xfrm flipH="1" flipV="1">
            <a:off x="4714985" y="1154167"/>
            <a:ext cx="63500" cy="3822700"/>
          </a:xfrm>
          <a:prstGeom prst="line">
            <a:avLst/>
          </a:prstGeom>
          <a:ln w="38100">
            <a:solidFill>
              <a:srgbClr val="C00000"/>
            </a:solidFill>
            <a:prstDash val="sysDot"/>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7881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24170C3A-B135-82E9-59C4-2B23B4E12DA0}"/>
              </a:ext>
            </a:extLst>
          </p:cNvPr>
          <p:cNvGrpSpPr/>
          <p:nvPr/>
        </p:nvGrpSpPr>
        <p:grpSpPr>
          <a:xfrm>
            <a:off x="232853" y="556117"/>
            <a:ext cx="8911147" cy="5319166"/>
            <a:chOff x="1265089" y="1245447"/>
            <a:chExt cx="8276292" cy="5105400"/>
          </a:xfrm>
        </p:grpSpPr>
        <p:grpSp>
          <p:nvGrpSpPr>
            <p:cNvPr id="58" name="Group 57">
              <a:extLst>
                <a:ext uri="{FF2B5EF4-FFF2-40B4-BE49-F238E27FC236}">
                  <a16:creationId xmlns:a16="http://schemas.microsoft.com/office/drawing/2014/main" id="{227A7D90-277A-D15F-44A0-DCD16441E887}"/>
                </a:ext>
              </a:extLst>
            </p:cNvPr>
            <p:cNvGrpSpPr/>
            <p:nvPr/>
          </p:nvGrpSpPr>
          <p:grpSpPr>
            <a:xfrm>
              <a:off x="4007800" y="1245447"/>
              <a:ext cx="1981200" cy="5105400"/>
              <a:chOff x="9556860" y="330610"/>
              <a:chExt cx="1981200" cy="5105400"/>
            </a:xfrm>
          </p:grpSpPr>
          <p:pic>
            <p:nvPicPr>
              <p:cNvPr id="75" name="Picture 74">
                <a:extLst>
                  <a:ext uri="{FF2B5EF4-FFF2-40B4-BE49-F238E27FC236}">
                    <a16:creationId xmlns:a16="http://schemas.microsoft.com/office/drawing/2014/main" id="{EBA24052-2B96-4191-0463-C49E8A3E3B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6860" y="330610"/>
                <a:ext cx="1981200" cy="5105400"/>
              </a:xfrm>
              <a:prstGeom prst="rect">
                <a:avLst/>
              </a:prstGeom>
            </p:spPr>
          </p:pic>
          <mc:AlternateContent xmlns:mc="http://schemas.openxmlformats.org/markup-compatibility/2006" xmlns:p14="http://schemas.microsoft.com/office/powerpoint/2010/main">
            <mc:Choice Requires="p14">
              <p:contentPart p14:bwMode="auto" r:id="rId3">
                <p14:nvContentPartPr>
                  <p14:cNvPr id="76" name="Ink 75">
                    <a:extLst>
                      <a:ext uri="{FF2B5EF4-FFF2-40B4-BE49-F238E27FC236}">
                        <a16:creationId xmlns:a16="http://schemas.microsoft.com/office/drawing/2014/main" id="{75CFF292-E8A8-67B2-39EE-3BB336C69DA5}"/>
                      </a:ext>
                    </a:extLst>
                  </p14:cNvPr>
                  <p14:cNvContentPartPr/>
                  <p14:nvPr/>
                </p14:nvContentPartPr>
                <p14:xfrm>
                  <a:off x="10005853" y="2627384"/>
                  <a:ext cx="360" cy="360"/>
                </p14:xfrm>
              </p:contentPart>
            </mc:Choice>
            <mc:Fallback xmlns="">
              <p:pic>
                <p:nvPicPr>
                  <p:cNvPr id="76" name="Ink 75">
                    <a:extLst>
                      <a:ext uri="{FF2B5EF4-FFF2-40B4-BE49-F238E27FC236}">
                        <a16:creationId xmlns:a16="http://schemas.microsoft.com/office/drawing/2014/main" id="{75CFF292-E8A8-67B2-39EE-3BB336C69DA5}"/>
                      </a:ext>
                    </a:extLst>
                  </p:cNvPr>
                  <p:cNvPicPr/>
                  <p:nvPr/>
                </p:nvPicPr>
                <p:blipFill>
                  <a:blip r:embed="rId4"/>
                  <a:stretch>
                    <a:fillRect/>
                  </a:stretch>
                </p:blipFill>
                <p:spPr>
                  <a:xfrm>
                    <a:off x="9996853" y="26183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7" name="Ink 76">
                    <a:extLst>
                      <a:ext uri="{FF2B5EF4-FFF2-40B4-BE49-F238E27FC236}">
                        <a16:creationId xmlns:a16="http://schemas.microsoft.com/office/drawing/2014/main" id="{58D2AF89-1E74-C6AE-7C2E-ECCB578DFD75}"/>
                      </a:ext>
                    </a:extLst>
                  </p14:cNvPr>
                  <p14:cNvContentPartPr/>
                  <p14:nvPr/>
                </p14:nvContentPartPr>
                <p14:xfrm>
                  <a:off x="10016293" y="3552224"/>
                  <a:ext cx="360" cy="360"/>
                </p14:xfrm>
              </p:contentPart>
            </mc:Choice>
            <mc:Fallback xmlns="">
              <p:pic>
                <p:nvPicPr>
                  <p:cNvPr id="77" name="Ink 76">
                    <a:extLst>
                      <a:ext uri="{FF2B5EF4-FFF2-40B4-BE49-F238E27FC236}">
                        <a16:creationId xmlns:a16="http://schemas.microsoft.com/office/drawing/2014/main" id="{58D2AF89-1E74-C6AE-7C2E-ECCB578DFD75}"/>
                      </a:ext>
                    </a:extLst>
                  </p:cNvPr>
                  <p:cNvPicPr/>
                  <p:nvPr/>
                </p:nvPicPr>
                <p:blipFill>
                  <a:blip r:embed="rId4"/>
                  <a:stretch>
                    <a:fillRect/>
                  </a:stretch>
                </p:blipFill>
                <p:spPr>
                  <a:xfrm>
                    <a:off x="10007293" y="354322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8" name="Ink 77">
                    <a:extLst>
                      <a:ext uri="{FF2B5EF4-FFF2-40B4-BE49-F238E27FC236}">
                        <a16:creationId xmlns:a16="http://schemas.microsoft.com/office/drawing/2014/main" id="{4BEE9733-F5F6-B3F4-1643-CE015A59130C}"/>
                      </a:ext>
                    </a:extLst>
                  </p14:cNvPr>
                  <p14:cNvContentPartPr/>
                  <p14:nvPr/>
                </p14:nvContentPartPr>
                <p14:xfrm>
                  <a:off x="10180453" y="1260824"/>
                  <a:ext cx="360" cy="360"/>
                </p14:xfrm>
              </p:contentPart>
            </mc:Choice>
            <mc:Fallback xmlns="">
              <p:pic>
                <p:nvPicPr>
                  <p:cNvPr id="78" name="Ink 77">
                    <a:extLst>
                      <a:ext uri="{FF2B5EF4-FFF2-40B4-BE49-F238E27FC236}">
                        <a16:creationId xmlns:a16="http://schemas.microsoft.com/office/drawing/2014/main" id="{4BEE9733-F5F6-B3F4-1643-CE015A59130C}"/>
                      </a:ext>
                    </a:extLst>
                  </p:cNvPr>
                  <p:cNvPicPr/>
                  <p:nvPr/>
                </p:nvPicPr>
                <p:blipFill>
                  <a:blip r:embed="rId4"/>
                  <a:stretch>
                    <a:fillRect/>
                  </a:stretch>
                </p:blipFill>
                <p:spPr>
                  <a:xfrm>
                    <a:off x="10171453" y="125182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9" name="Ink 78">
                    <a:extLst>
                      <a:ext uri="{FF2B5EF4-FFF2-40B4-BE49-F238E27FC236}">
                        <a16:creationId xmlns:a16="http://schemas.microsoft.com/office/drawing/2014/main" id="{CEE3A315-5553-C96E-E658-CD25A35D78FB}"/>
                      </a:ext>
                    </a:extLst>
                  </p14:cNvPr>
                  <p14:cNvContentPartPr/>
                  <p14:nvPr/>
                </p14:nvContentPartPr>
                <p14:xfrm>
                  <a:off x="10252453" y="4826624"/>
                  <a:ext cx="360" cy="360"/>
                </p14:xfrm>
              </p:contentPart>
            </mc:Choice>
            <mc:Fallback xmlns="">
              <p:pic>
                <p:nvPicPr>
                  <p:cNvPr id="79" name="Ink 78">
                    <a:extLst>
                      <a:ext uri="{FF2B5EF4-FFF2-40B4-BE49-F238E27FC236}">
                        <a16:creationId xmlns:a16="http://schemas.microsoft.com/office/drawing/2014/main" id="{CEE3A315-5553-C96E-E658-CD25A35D78FB}"/>
                      </a:ext>
                    </a:extLst>
                  </p:cNvPr>
                  <p:cNvPicPr/>
                  <p:nvPr/>
                </p:nvPicPr>
                <p:blipFill>
                  <a:blip r:embed="rId4"/>
                  <a:stretch>
                    <a:fillRect/>
                  </a:stretch>
                </p:blipFill>
                <p:spPr>
                  <a:xfrm>
                    <a:off x="10243453" y="4817624"/>
                    <a:ext cx="18000" cy="18000"/>
                  </a:xfrm>
                  <a:prstGeom prst="rect">
                    <a:avLst/>
                  </a:prstGeom>
                </p:spPr>
              </p:pic>
            </mc:Fallback>
          </mc:AlternateContent>
          <p:cxnSp>
            <p:nvCxnSpPr>
              <p:cNvPr id="80" name="Straight Connector 79">
                <a:extLst>
                  <a:ext uri="{FF2B5EF4-FFF2-40B4-BE49-F238E27FC236}">
                    <a16:creationId xmlns:a16="http://schemas.microsoft.com/office/drawing/2014/main" id="{B04AFF32-D17F-193A-F467-463F2F52C8E5}"/>
                  </a:ext>
                </a:extLst>
              </p:cNvPr>
              <p:cNvCxnSpPr/>
              <p:nvPr/>
            </p:nvCxnSpPr>
            <p:spPr>
              <a:xfrm>
                <a:off x="10180453" y="1260824"/>
                <a:ext cx="0" cy="3493869"/>
              </a:xfrm>
              <a:prstGeom prst="line">
                <a:avLst/>
              </a:prstGeom>
              <a:noFill/>
              <a:ln w="19050" cap="flat" cmpd="sng" algn="ctr">
                <a:solidFill>
                  <a:srgbClr val="FF0000"/>
                </a:solidFill>
                <a:prstDash val="sysDash"/>
              </a:ln>
              <a:effectLst/>
            </p:spPr>
          </p:cxnSp>
          <p:cxnSp>
            <p:nvCxnSpPr>
              <p:cNvPr id="81" name="Straight Connector 80">
                <a:extLst>
                  <a:ext uri="{FF2B5EF4-FFF2-40B4-BE49-F238E27FC236}">
                    <a16:creationId xmlns:a16="http://schemas.microsoft.com/office/drawing/2014/main" id="{C15593F1-BA02-C302-A69E-2D0D22486C69}"/>
                  </a:ext>
                </a:extLst>
              </p:cNvPr>
              <p:cNvCxnSpPr>
                <a:cxnSpLocks/>
              </p:cNvCxnSpPr>
              <p:nvPr/>
            </p:nvCxnSpPr>
            <p:spPr>
              <a:xfrm flipV="1">
                <a:off x="9876578" y="1290780"/>
                <a:ext cx="280949" cy="1830224"/>
              </a:xfrm>
              <a:prstGeom prst="line">
                <a:avLst/>
              </a:prstGeom>
              <a:noFill/>
              <a:ln w="19050" cap="flat" cmpd="sng" algn="ctr">
                <a:solidFill>
                  <a:srgbClr val="212121"/>
                </a:solidFill>
                <a:prstDash val="sysDash"/>
              </a:ln>
              <a:effectLst/>
            </p:spPr>
          </p:cxnSp>
          <p:cxnSp>
            <p:nvCxnSpPr>
              <p:cNvPr id="82" name="Straight Connector 81">
                <a:extLst>
                  <a:ext uri="{FF2B5EF4-FFF2-40B4-BE49-F238E27FC236}">
                    <a16:creationId xmlns:a16="http://schemas.microsoft.com/office/drawing/2014/main" id="{A034283F-9054-D013-8784-6307DAEA1235}"/>
                  </a:ext>
                </a:extLst>
              </p:cNvPr>
              <p:cNvCxnSpPr>
                <a:cxnSpLocks/>
              </p:cNvCxnSpPr>
              <p:nvPr/>
            </p:nvCxnSpPr>
            <p:spPr>
              <a:xfrm>
                <a:off x="9912361" y="3254666"/>
                <a:ext cx="268092" cy="1571958"/>
              </a:xfrm>
              <a:prstGeom prst="line">
                <a:avLst/>
              </a:prstGeom>
              <a:noFill/>
              <a:ln w="19050" cap="flat" cmpd="sng" algn="ctr">
                <a:solidFill>
                  <a:srgbClr val="212121"/>
                </a:solidFill>
                <a:prstDash val="sysDash"/>
              </a:ln>
              <a:effectLst/>
            </p:spPr>
          </p:cxnSp>
          <p:cxnSp>
            <p:nvCxnSpPr>
              <p:cNvPr id="83" name="Straight Connector 82">
                <a:extLst>
                  <a:ext uri="{FF2B5EF4-FFF2-40B4-BE49-F238E27FC236}">
                    <a16:creationId xmlns:a16="http://schemas.microsoft.com/office/drawing/2014/main" id="{A8E29D15-D04C-05D9-B3DA-A26FE30968B5}"/>
                  </a:ext>
                </a:extLst>
              </p:cNvPr>
              <p:cNvCxnSpPr/>
              <p:nvPr/>
            </p:nvCxnSpPr>
            <p:spPr>
              <a:xfrm>
                <a:off x="11146842" y="1260824"/>
                <a:ext cx="82194" cy="1819182"/>
              </a:xfrm>
              <a:prstGeom prst="line">
                <a:avLst/>
              </a:prstGeom>
              <a:noFill/>
              <a:ln w="19050" cap="flat" cmpd="sng" algn="ctr">
                <a:solidFill>
                  <a:srgbClr val="7030A0"/>
                </a:solidFill>
                <a:prstDash val="sysDash"/>
              </a:ln>
              <a:effectLst/>
            </p:spPr>
          </p:cxnSp>
          <p:cxnSp>
            <p:nvCxnSpPr>
              <p:cNvPr id="84" name="Straight Connector 83">
                <a:extLst>
                  <a:ext uri="{FF2B5EF4-FFF2-40B4-BE49-F238E27FC236}">
                    <a16:creationId xmlns:a16="http://schemas.microsoft.com/office/drawing/2014/main" id="{F8E9583F-995B-6C56-8481-5AEC62479C5A}"/>
                  </a:ext>
                </a:extLst>
              </p:cNvPr>
              <p:cNvCxnSpPr/>
              <p:nvPr/>
            </p:nvCxnSpPr>
            <p:spPr>
              <a:xfrm flipV="1">
                <a:off x="10941359" y="3254666"/>
                <a:ext cx="287677" cy="1571958"/>
              </a:xfrm>
              <a:prstGeom prst="line">
                <a:avLst/>
              </a:prstGeom>
              <a:noFill/>
              <a:ln w="19050" cap="flat" cmpd="sng" algn="ctr">
                <a:solidFill>
                  <a:srgbClr val="7030A0"/>
                </a:solidFill>
                <a:prstDash val="sysDash"/>
              </a:ln>
              <a:effectLst/>
            </p:spPr>
          </p:cxnSp>
          <p:sp>
            <p:nvSpPr>
              <p:cNvPr id="85" name="Arc 84">
                <a:extLst>
                  <a:ext uri="{FF2B5EF4-FFF2-40B4-BE49-F238E27FC236}">
                    <a16:creationId xmlns:a16="http://schemas.microsoft.com/office/drawing/2014/main" id="{DE39F048-25D9-9991-FD3F-A7388CB677EF}"/>
                  </a:ext>
                </a:extLst>
              </p:cNvPr>
              <p:cNvSpPr/>
              <p:nvPr/>
            </p:nvSpPr>
            <p:spPr>
              <a:xfrm>
                <a:off x="9638292" y="2795919"/>
                <a:ext cx="756000" cy="756000"/>
              </a:xfrm>
              <a:prstGeom prst="arc">
                <a:avLst>
                  <a:gd name="adj1" fmla="val 15964077"/>
                  <a:gd name="adj2" fmla="val 5130438"/>
                </a:avLst>
              </a:prstGeom>
              <a:noFill/>
              <a:ln w="19050" cap="flat" cmpd="sng" algn="ctr">
                <a:solidFill>
                  <a:srgbClr val="1E22AA"/>
                </a:solidFill>
                <a:prstDash val="dash"/>
              </a:ln>
              <a:effectLst/>
            </p:spPr>
            <p:txBody>
              <a:bodyPr rtlCol="0" anchor="ctr"/>
              <a:lstStyle/>
              <a:p>
                <a:pPr marL="0" marR="0" lvl="0" indent="0" algn="ctr" defTabSz="511175" eaLnBrk="1" fontAlgn="base" latinLnBrk="0" hangingPunct="1">
                  <a:lnSpc>
                    <a:spcPct val="100000"/>
                  </a:lnSpc>
                  <a:spcBef>
                    <a:spcPct val="50000"/>
                  </a:spcBef>
                  <a:spcAft>
                    <a:spcPct val="0"/>
                  </a:spcAft>
                  <a:buClrTx/>
                  <a:buSzTx/>
                  <a:buFontTx/>
                  <a:buNone/>
                  <a:tabLst/>
                  <a:defRPr/>
                </a:pPr>
                <a:endParaRPr kumimoji="0" lang="en-US" sz="1600" b="0" i="0" u="none" strike="noStrike" kern="0" cap="none" spc="0" normalizeH="0" baseline="0" noProof="0">
                  <a:ln>
                    <a:noFill/>
                  </a:ln>
                  <a:solidFill>
                    <a:srgbClr val="1E22AA"/>
                  </a:solidFill>
                  <a:effectLst/>
                  <a:highlight>
                    <a:srgbClr val="000080"/>
                  </a:highlight>
                  <a:uLnTx/>
                  <a:uFillTx/>
                  <a:latin typeface="Arial"/>
                  <a:ea typeface="ヒラギノ角ゴ ProN W3"/>
                </a:endParaRPr>
              </a:p>
            </p:txBody>
          </p:sp>
        </p:grpSp>
        <p:sp>
          <p:nvSpPr>
            <p:cNvPr id="59" name="TextBox 58">
              <a:extLst>
                <a:ext uri="{FF2B5EF4-FFF2-40B4-BE49-F238E27FC236}">
                  <a16:creationId xmlns:a16="http://schemas.microsoft.com/office/drawing/2014/main" id="{E6D9DD2D-E5B3-B841-B2B3-F5E7DD8FCBB5}"/>
                </a:ext>
              </a:extLst>
            </p:cNvPr>
            <p:cNvSpPr txBox="1"/>
            <p:nvPr/>
          </p:nvSpPr>
          <p:spPr>
            <a:xfrm>
              <a:off x="1265089" y="2812274"/>
              <a:ext cx="2771391"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212121">
                      <a:lumMod val="75000"/>
                      <a:lumOff val="25000"/>
                    </a:srgbClr>
                  </a:solidFill>
                  <a:effectLst/>
                  <a:uLnTx/>
                  <a:uFillTx/>
                  <a:ea typeface="ヒラギノ角ゴ ProN W3"/>
                </a:rPr>
                <a:t>FEMORAL MECHANICAL AXIS</a:t>
              </a:r>
              <a:endParaRPr kumimoji="0" lang="en-US" sz="1400" b="0" i="0" u="none" strike="noStrike" kern="0" cap="none" spc="0" normalizeH="0" baseline="0" noProof="0">
                <a:ln>
                  <a:noFill/>
                </a:ln>
                <a:solidFill>
                  <a:srgbClr val="212121">
                    <a:lumMod val="75000"/>
                    <a:lumOff val="25000"/>
                  </a:srgbClr>
                </a:solidFill>
                <a:effectLst/>
                <a:uLnTx/>
                <a:uFillTx/>
                <a:ea typeface="ヒラギノ角ゴ ProN W3"/>
              </a:endParaRPr>
            </a:p>
          </p:txBody>
        </p:sp>
        <p:sp>
          <p:nvSpPr>
            <p:cNvPr id="60" name="TextBox 59">
              <a:extLst>
                <a:ext uri="{FF2B5EF4-FFF2-40B4-BE49-F238E27FC236}">
                  <a16:creationId xmlns:a16="http://schemas.microsoft.com/office/drawing/2014/main" id="{2D348F40-218B-557F-8B09-1B976E1AA3C4}"/>
                </a:ext>
              </a:extLst>
            </p:cNvPr>
            <p:cNvSpPr txBox="1"/>
            <p:nvPr/>
          </p:nvSpPr>
          <p:spPr>
            <a:xfrm>
              <a:off x="1277165" y="4481362"/>
              <a:ext cx="2595169"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212121">
                      <a:lumMod val="75000"/>
                      <a:lumOff val="25000"/>
                    </a:srgbClr>
                  </a:solidFill>
                  <a:effectLst/>
                  <a:uLnTx/>
                  <a:uFillTx/>
                  <a:ea typeface="ヒラギノ角ゴ ProN W3"/>
                </a:rPr>
                <a:t>LONG LEG MECHANICAL AXIS</a:t>
              </a:r>
              <a:endParaRPr kumimoji="0" lang="en-US" sz="1400" b="0" i="0" u="none" strike="noStrike" kern="0" cap="none" spc="0" normalizeH="0" baseline="0" noProof="0">
                <a:ln>
                  <a:noFill/>
                </a:ln>
                <a:solidFill>
                  <a:srgbClr val="212121">
                    <a:lumMod val="75000"/>
                    <a:lumOff val="25000"/>
                  </a:srgbClr>
                </a:solidFill>
                <a:effectLst/>
                <a:uLnTx/>
                <a:uFillTx/>
                <a:ea typeface="ヒラギノ角ゴ ProN W3"/>
              </a:endParaRPr>
            </a:p>
          </p:txBody>
        </p:sp>
        <p:sp>
          <p:nvSpPr>
            <p:cNvPr id="61" name="TextBox 60">
              <a:extLst>
                <a:ext uri="{FF2B5EF4-FFF2-40B4-BE49-F238E27FC236}">
                  <a16:creationId xmlns:a16="http://schemas.microsoft.com/office/drawing/2014/main" id="{E45F1149-9D90-6575-3D04-749B26723A6C}"/>
                </a:ext>
              </a:extLst>
            </p:cNvPr>
            <p:cNvSpPr txBox="1"/>
            <p:nvPr/>
          </p:nvSpPr>
          <p:spPr>
            <a:xfrm>
              <a:off x="1277165" y="5270643"/>
              <a:ext cx="2574408"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212121">
                      <a:lumMod val="75000"/>
                      <a:lumOff val="25000"/>
                    </a:srgbClr>
                  </a:solidFill>
                  <a:effectLst/>
                  <a:uLnTx/>
                  <a:uFillTx/>
                  <a:ea typeface="ヒラギノ角ゴ ProN W3"/>
                </a:rPr>
                <a:t>TIBIA MECHANICAL AXIS</a:t>
              </a:r>
              <a:endParaRPr kumimoji="0" lang="en-US" sz="1400" b="0" i="0" u="none" strike="noStrike" kern="0" cap="none" spc="0" normalizeH="0" baseline="0" noProof="0">
                <a:ln>
                  <a:noFill/>
                </a:ln>
                <a:solidFill>
                  <a:srgbClr val="212121">
                    <a:lumMod val="75000"/>
                    <a:lumOff val="25000"/>
                  </a:srgbClr>
                </a:solidFill>
                <a:effectLst/>
                <a:uLnTx/>
                <a:uFillTx/>
                <a:ea typeface="ヒラギノ角ゴ ProN W3"/>
              </a:endParaRPr>
            </a:p>
          </p:txBody>
        </p:sp>
        <p:cxnSp>
          <p:nvCxnSpPr>
            <p:cNvPr id="62" name="Straight Arrow Connector 61">
              <a:extLst>
                <a:ext uri="{FF2B5EF4-FFF2-40B4-BE49-F238E27FC236}">
                  <a16:creationId xmlns:a16="http://schemas.microsoft.com/office/drawing/2014/main" id="{463AD0F9-7C99-FFB4-7D5C-8E7B4332D080}"/>
                </a:ext>
              </a:extLst>
            </p:cNvPr>
            <p:cNvCxnSpPr>
              <a:cxnSpLocks/>
            </p:cNvCxnSpPr>
            <p:nvPr/>
          </p:nvCxnSpPr>
          <p:spPr>
            <a:xfrm flipV="1">
              <a:off x="3415134" y="5166568"/>
              <a:ext cx="1081971" cy="269442"/>
            </a:xfrm>
            <a:prstGeom prst="straightConnector1">
              <a:avLst/>
            </a:prstGeom>
            <a:noFill/>
            <a:ln w="19050" cap="flat" cmpd="sng" algn="ctr">
              <a:solidFill>
                <a:srgbClr val="212121"/>
              </a:solidFill>
              <a:prstDash val="solid"/>
              <a:tailEnd type="triangle"/>
            </a:ln>
            <a:effectLst/>
          </p:spPr>
        </p:cxnSp>
        <p:sp>
          <p:nvSpPr>
            <p:cNvPr id="63" name="TextBox 62">
              <a:extLst>
                <a:ext uri="{FF2B5EF4-FFF2-40B4-BE49-F238E27FC236}">
                  <a16:creationId xmlns:a16="http://schemas.microsoft.com/office/drawing/2014/main" id="{9B8B100B-7D8E-0EDA-65C7-DFD8E3E60E6D}"/>
                </a:ext>
              </a:extLst>
            </p:cNvPr>
            <p:cNvSpPr txBox="1"/>
            <p:nvPr/>
          </p:nvSpPr>
          <p:spPr>
            <a:xfrm>
              <a:off x="6467636" y="2834615"/>
              <a:ext cx="2771391"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212121">
                      <a:lumMod val="75000"/>
                      <a:lumOff val="25000"/>
                    </a:srgbClr>
                  </a:solidFill>
                  <a:effectLst/>
                  <a:uLnTx/>
                  <a:uFillTx/>
                  <a:ea typeface="ヒラギノ角ゴ ProN W3"/>
                </a:rPr>
                <a:t>FEMORAL ANATOMICAL AXIS</a:t>
              </a:r>
              <a:endParaRPr kumimoji="0" lang="en-US" sz="1400" b="0" i="0" u="none" strike="noStrike" kern="0" cap="none" spc="0" normalizeH="0" baseline="0" noProof="0">
                <a:ln>
                  <a:noFill/>
                </a:ln>
                <a:solidFill>
                  <a:srgbClr val="212121">
                    <a:lumMod val="75000"/>
                    <a:lumOff val="25000"/>
                  </a:srgbClr>
                </a:solidFill>
                <a:effectLst/>
                <a:uLnTx/>
                <a:uFillTx/>
                <a:ea typeface="ヒラギノ角ゴ ProN W3"/>
              </a:endParaRPr>
            </a:p>
          </p:txBody>
        </p:sp>
        <p:cxnSp>
          <p:nvCxnSpPr>
            <p:cNvPr id="64" name="Straight Arrow Connector 63">
              <a:extLst>
                <a:ext uri="{FF2B5EF4-FFF2-40B4-BE49-F238E27FC236}">
                  <a16:creationId xmlns:a16="http://schemas.microsoft.com/office/drawing/2014/main" id="{A46C4F13-D546-68C6-65BA-A9A7B261AEDF}"/>
                </a:ext>
              </a:extLst>
            </p:cNvPr>
            <p:cNvCxnSpPr>
              <a:stCxn id="63" idx="1"/>
            </p:cNvCxnSpPr>
            <p:nvPr/>
          </p:nvCxnSpPr>
          <p:spPr>
            <a:xfrm flipH="1">
              <a:off x="5619965" y="3003892"/>
              <a:ext cx="847671" cy="343096"/>
            </a:xfrm>
            <a:prstGeom prst="straightConnector1">
              <a:avLst/>
            </a:prstGeom>
            <a:noFill/>
            <a:ln w="19050" cap="flat" cmpd="sng" algn="ctr">
              <a:solidFill>
                <a:srgbClr val="753BBD"/>
              </a:solidFill>
              <a:prstDash val="solid"/>
              <a:tailEnd type="triangle"/>
            </a:ln>
            <a:effectLst/>
          </p:spPr>
        </p:cxnSp>
        <p:sp>
          <p:nvSpPr>
            <p:cNvPr id="65" name="TextBox 64">
              <a:extLst>
                <a:ext uri="{FF2B5EF4-FFF2-40B4-BE49-F238E27FC236}">
                  <a16:creationId xmlns:a16="http://schemas.microsoft.com/office/drawing/2014/main" id="{FC5D83EB-3BC2-87DB-9773-713DACC138D3}"/>
                </a:ext>
              </a:extLst>
            </p:cNvPr>
            <p:cNvSpPr txBox="1"/>
            <p:nvPr/>
          </p:nvSpPr>
          <p:spPr>
            <a:xfrm>
              <a:off x="6280732" y="5217939"/>
              <a:ext cx="2574408"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212121">
                      <a:lumMod val="75000"/>
                      <a:lumOff val="25000"/>
                    </a:srgbClr>
                  </a:solidFill>
                  <a:effectLst/>
                  <a:uLnTx/>
                  <a:uFillTx/>
                  <a:ea typeface="ヒラギノ角ゴ ProN W3"/>
                </a:rPr>
                <a:t>TIBIA ANATOMICAL AXIS</a:t>
              </a:r>
              <a:endParaRPr kumimoji="0" lang="en-US" sz="1400" b="0" i="0" u="none" strike="noStrike" kern="0" cap="none" spc="0" normalizeH="0" baseline="0" noProof="0">
                <a:ln>
                  <a:noFill/>
                </a:ln>
                <a:solidFill>
                  <a:srgbClr val="212121">
                    <a:lumMod val="75000"/>
                    <a:lumOff val="25000"/>
                  </a:srgbClr>
                </a:solidFill>
                <a:effectLst/>
                <a:uLnTx/>
                <a:uFillTx/>
                <a:ea typeface="ヒラギノ角ゴ ProN W3"/>
              </a:endParaRPr>
            </a:p>
          </p:txBody>
        </p:sp>
        <p:cxnSp>
          <p:nvCxnSpPr>
            <p:cNvPr id="66" name="Straight Arrow Connector 65">
              <a:extLst>
                <a:ext uri="{FF2B5EF4-FFF2-40B4-BE49-F238E27FC236}">
                  <a16:creationId xmlns:a16="http://schemas.microsoft.com/office/drawing/2014/main" id="{4ECF1E9F-B53C-60FD-5CBB-C5DF9877A718}"/>
                </a:ext>
              </a:extLst>
            </p:cNvPr>
            <p:cNvCxnSpPr>
              <a:stCxn id="65" idx="1"/>
            </p:cNvCxnSpPr>
            <p:nvPr/>
          </p:nvCxnSpPr>
          <p:spPr>
            <a:xfrm flipH="1" flipV="1">
              <a:off x="5465852" y="5322013"/>
              <a:ext cx="814880" cy="65203"/>
            </a:xfrm>
            <a:prstGeom prst="straightConnector1">
              <a:avLst/>
            </a:prstGeom>
            <a:noFill/>
            <a:ln w="19050" cap="flat" cmpd="sng" algn="ctr">
              <a:solidFill>
                <a:srgbClr val="753BBD"/>
              </a:solidFill>
              <a:prstDash val="solid"/>
              <a:tailEnd type="triangle"/>
            </a:ln>
            <a:effectLst/>
          </p:spPr>
        </p:cxnSp>
        <p:sp>
          <p:nvSpPr>
            <p:cNvPr id="67" name="TextBox 66">
              <a:extLst>
                <a:ext uri="{FF2B5EF4-FFF2-40B4-BE49-F238E27FC236}">
                  <a16:creationId xmlns:a16="http://schemas.microsoft.com/office/drawing/2014/main" id="{CA732E49-C735-7987-8853-C3E02B461DFA}"/>
                </a:ext>
              </a:extLst>
            </p:cNvPr>
            <p:cNvSpPr txBox="1"/>
            <p:nvPr/>
          </p:nvSpPr>
          <p:spPr>
            <a:xfrm>
              <a:off x="6468762" y="3774513"/>
              <a:ext cx="3072619" cy="36107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a:ln>
                    <a:noFill/>
                  </a:ln>
                  <a:solidFill>
                    <a:srgbClr val="212121">
                      <a:lumMod val="75000"/>
                      <a:lumOff val="25000"/>
                    </a:srgbClr>
                  </a:solidFill>
                  <a:effectLst/>
                  <a:uLnTx/>
                  <a:uFillTx/>
                  <a:ea typeface="ヒラギノ角ゴ ProN W3"/>
                </a:rPr>
                <a:t>HKA (HIP, KNEE, ANKLE) ANGLE</a:t>
              </a:r>
              <a:endParaRPr kumimoji="0" lang="en-US" sz="1800" b="1" i="0" u="none" strike="noStrike" kern="0" cap="none" spc="0" normalizeH="0" baseline="0" noProof="0">
                <a:ln>
                  <a:noFill/>
                </a:ln>
                <a:solidFill>
                  <a:srgbClr val="212121">
                    <a:lumMod val="75000"/>
                    <a:lumOff val="25000"/>
                  </a:srgbClr>
                </a:solidFill>
                <a:effectLst/>
                <a:uLnTx/>
                <a:uFillTx/>
                <a:ea typeface="ヒラギノ角ゴ ProN W3"/>
              </a:endParaRPr>
            </a:p>
          </p:txBody>
        </p:sp>
        <p:cxnSp>
          <p:nvCxnSpPr>
            <p:cNvPr id="68" name="Straight Arrow Connector 67">
              <a:extLst>
                <a:ext uri="{FF2B5EF4-FFF2-40B4-BE49-F238E27FC236}">
                  <a16:creationId xmlns:a16="http://schemas.microsoft.com/office/drawing/2014/main" id="{26EF390C-A53B-4EDD-C674-230E0D46AD1D}"/>
                </a:ext>
              </a:extLst>
            </p:cNvPr>
            <p:cNvCxnSpPr>
              <a:cxnSpLocks/>
              <a:stCxn id="67" idx="1"/>
            </p:cNvCxnSpPr>
            <p:nvPr/>
          </p:nvCxnSpPr>
          <p:spPr>
            <a:xfrm flipH="1">
              <a:off x="4765751" y="3955048"/>
              <a:ext cx="1703011" cy="258548"/>
            </a:xfrm>
            <a:prstGeom prst="straightConnector1">
              <a:avLst/>
            </a:prstGeom>
            <a:noFill/>
            <a:ln w="19050" cap="flat" cmpd="sng" algn="ctr">
              <a:solidFill>
                <a:srgbClr val="1E22AA"/>
              </a:solidFill>
              <a:prstDash val="solid"/>
              <a:tailEnd type="triangle"/>
            </a:ln>
            <a:effectLst/>
          </p:spPr>
        </p:cxnSp>
        <mc:AlternateContent xmlns:mc="http://schemas.openxmlformats.org/markup-compatibility/2006" xmlns:p14="http://schemas.microsoft.com/office/powerpoint/2010/main">
          <mc:Choice Requires="p14">
            <p:contentPart p14:bwMode="auto" r:id="rId8">
              <p14:nvContentPartPr>
                <p14:cNvPr id="69" name="Ink 68">
                  <a:extLst>
                    <a:ext uri="{FF2B5EF4-FFF2-40B4-BE49-F238E27FC236}">
                      <a16:creationId xmlns:a16="http://schemas.microsoft.com/office/drawing/2014/main" id="{CD4236EC-68C8-6936-B449-CDFE55CCA75A}"/>
                    </a:ext>
                  </a:extLst>
                </p14:cNvPr>
                <p14:cNvContentPartPr/>
                <p14:nvPr/>
              </p14:nvContentPartPr>
              <p14:xfrm>
                <a:off x="4437878" y="3687864"/>
                <a:ext cx="360" cy="360"/>
              </p14:xfrm>
            </p:contentPart>
          </mc:Choice>
          <mc:Fallback xmlns="">
            <p:pic>
              <p:nvPicPr>
                <p:cNvPr id="69" name="Ink 68">
                  <a:extLst>
                    <a:ext uri="{FF2B5EF4-FFF2-40B4-BE49-F238E27FC236}">
                      <a16:creationId xmlns:a16="http://schemas.microsoft.com/office/drawing/2014/main" id="{CD4236EC-68C8-6936-B449-CDFE55CCA75A}"/>
                    </a:ext>
                  </a:extLst>
                </p:cNvPr>
                <p:cNvPicPr/>
                <p:nvPr/>
              </p:nvPicPr>
              <p:blipFill>
                <a:blip r:embed="rId4"/>
                <a:stretch>
                  <a:fillRect/>
                </a:stretch>
              </p:blipFill>
              <p:spPr>
                <a:xfrm>
                  <a:off x="4428878" y="367886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0" name="Ink 69">
                  <a:extLst>
                    <a:ext uri="{FF2B5EF4-FFF2-40B4-BE49-F238E27FC236}">
                      <a16:creationId xmlns:a16="http://schemas.microsoft.com/office/drawing/2014/main" id="{D20CE1FB-BD4D-CC5A-5F89-3FB99839033C}"/>
                    </a:ext>
                  </a:extLst>
                </p14:cNvPr>
                <p14:cNvContentPartPr/>
                <p14:nvPr/>
              </p14:nvContentPartPr>
              <p14:xfrm>
                <a:off x="4448318" y="4612704"/>
                <a:ext cx="360" cy="360"/>
              </p14:xfrm>
            </p:contentPart>
          </mc:Choice>
          <mc:Fallback xmlns="">
            <p:pic>
              <p:nvPicPr>
                <p:cNvPr id="70" name="Ink 69">
                  <a:extLst>
                    <a:ext uri="{FF2B5EF4-FFF2-40B4-BE49-F238E27FC236}">
                      <a16:creationId xmlns:a16="http://schemas.microsoft.com/office/drawing/2014/main" id="{D20CE1FB-BD4D-CC5A-5F89-3FB99839033C}"/>
                    </a:ext>
                  </a:extLst>
                </p:cNvPr>
                <p:cNvPicPr/>
                <p:nvPr/>
              </p:nvPicPr>
              <p:blipFill>
                <a:blip r:embed="rId4"/>
                <a:stretch>
                  <a:fillRect/>
                </a:stretch>
              </p:blipFill>
              <p:spPr>
                <a:xfrm>
                  <a:off x="4439318" y="46037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1" name="Ink 70">
                  <a:extLst>
                    <a:ext uri="{FF2B5EF4-FFF2-40B4-BE49-F238E27FC236}">
                      <a16:creationId xmlns:a16="http://schemas.microsoft.com/office/drawing/2014/main" id="{A79EB917-1C25-BC1E-D918-2F3552057A1E}"/>
                    </a:ext>
                  </a:extLst>
                </p14:cNvPr>
                <p14:cNvContentPartPr/>
                <p14:nvPr/>
              </p14:nvContentPartPr>
              <p14:xfrm>
                <a:off x="4612478" y="2321304"/>
                <a:ext cx="360" cy="360"/>
              </p14:xfrm>
            </p:contentPart>
          </mc:Choice>
          <mc:Fallback xmlns="">
            <p:pic>
              <p:nvPicPr>
                <p:cNvPr id="71" name="Ink 70">
                  <a:extLst>
                    <a:ext uri="{FF2B5EF4-FFF2-40B4-BE49-F238E27FC236}">
                      <a16:creationId xmlns:a16="http://schemas.microsoft.com/office/drawing/2014/main" id="{A79EB917-1C25-BC1E-D918-2F3552057A1E}"/>
                    </a:ext>
                  </a:extLst>
                </p:cNvPr>
                <p:cNvPicPr/>
                <p:nvPr/>
              </p:nvPicPr>
              <p:blipFill>
                <a:blip r:embed="rId4"/>
                <a:stretch>
                  <a:fillRect/>
                </a:stretch>
              </p:blipFill>
              <p:spPr>
                <a:xfrm>
                  <a:off x="4603478" y="23123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2" name="Ink 71">
                  <a:extLst>
                    <a:ext uri="{FF2B5EF4-FFF2-40B4-BE49-F238E27FC236}">
                      <a16:creationId xmlns:a16="http://schemas.microsoft.com/office/drawing/2014/main" id="{A2F6ABFB-EBA4-F044-54FD-5CF9B6B1A183}"/>
                    </a:ext>
                  </a:extLst>
                </p14:cNvPr>
                <p14:cNvContentPartPr/>
                <p14:nvPr/>
              </p14:nvContentPartPr>
              <p14:xfrm>
                <a:off x="4684478" y="5887104"/>
                <a:ext cx="360" cy="360"/>
              </p14:xfrm>
            </p:contentPart>
          </mc:Choice>
          <mc:Fallback xmlns="">
            <p:pic>
              <p:nvPicPr>
                <p:cNvPr id="72" name="Ink 71">
                  <a:extLst>
                    <a:ext uri="{FF2B5EF4-FFF2-40B4-BE49-F238E27FC236}">
                      <a16:creationId xmlns:a16="http://schemas.microsoft.com/office/drawing/2014/main" id="{A2F6ABFB-EBA4-F044-54FD-5CF9B6B1A183}"/>
                    </a:ext>
                  </a:extLst>
                </p:cNvPr>
                <p:cNvPicPr/>
                <p:nvPr/>
              </p:nvPicPr>
              <p:blipFill>
                <a:blip r:embed="rId4"/>
                <a:stretch>
                  <a:fillRect/>
                </a:stretch>
              </p:blipFill>
              <p:spPr>
                <a:xfrm>
                  <a:off x="4675478" y="5878104"/>
                  <a:ext cx="18000" cy="18000"/>
                </a:xfrm>
                <a:prstGeom prst="rect">
                  <a:avLst/>
                </a:prstGeom>
              </p:spPr>
            </p:pic>
          </mc:Fallback>
        </mc:AlternateContent>
        <p:cxnSp>
          <p:nvCxnSpPr>
            <p:cNvPr id="73" name="Straight Arrow Connector 72">
              <a:extLst>
                <a:ext uri="{FF2B5EF4-FFF2-40B4-BE49-F238E27FC236}">
                  <a16:creationId xmlns:a16="http://schemas.microsoft.com/office/drawing/2014/main" id="{E41AC710-D5EF-EBF8-2BF0-204BA77217D9}"/>
                </a:ext>
              </a:extLst>
            </p:cNvPr>
            <p:cNvCxnSpPr>
              <a:cxnSpLocks/>
            </p:cNvCxnSpPr>
            <p:nvPr/>
          </p:nvCxnSpPr>
          <p:spPr>
            <a:xfrm>
              <a:off x="3740554" y="3065874"/>
              <a:ext cx="641178" cy="281114"/>
            </a:xfrm>
            <a:prstGeom prst="straightConnector1">
              <a:avLst/>
            </a:prstGeom>
            <a:noFill/>
            <a:ln w="19050" cap="flat" cmpd="sng" algn="ctr">
              <a:solidFill>
                <a:srgbClr val="212121"/>
              </a:solidFill>
              <a:prstDash val="solid"/>
              <a:tailEnd type="triangle"/>
            </a:ln>
            <a:effectLst/>
          </p:spPr>
        </p:cxnSp>
        <p:cxnSp>
          <p:nvCxnSpPr>
            <p:cNvPr id="74" name="Straight Arrow Connector 73">
              <a:extLst>
                <a:ext uri="{FF2B5EF4-FFF2-40B4-BE49-F238E27FC236}">
                  <a16:creationId xmlns:a16="http://schemas.microsoft.com/office/drawing/2014/main" id="{607CEACB-3CF3-3C27-CC73-B2AACD5A1344}"/>
                </a:ext>
              </a:extLst>
            </p:cNvPr>
            <p:cNvCxnSpPr>
              <a:cxnSpLocks/>
            </p:cNvCxnSpPr>
            <p:nvPr/>
          </p:nvCxnSpPr>
          <p:spPr>
            <a:xfrm>
              <a:off x="3851572" y="4713674"/>
              <a:ext cx="760546" cy="5776"/>
            </a:xfrm>
            <a:prstGeom prst="straightConnector1">
              <a:avLst/>
            </a:prstGeom>
            <a:noFill/>
            <a:ln w="19050" cap="flat" cmpd="sng" algn="ctr">
              <a:solidFill>
                <a:srgbClr val="FF0000"/>
              </a:solidFill>
              <a:prstDash val="solid"/>
              <a:tailEnd type="triangle"/>
            </a:ln>
            <a:effectLst/>
          </p:spPr>
        </p:cxnSp>
      </p:grpSp>
    </p:spTree>
    <p:extLst>
      <p:ext uri="{BB962C8B-B14F-4D97-AF65-F5344CB8AC3E}">
        <p14:creationId xmlns:p14="http://schemas.microsoft.com/office/powerpoint/2010/main" val="6936652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E99F038E-F22C-8005-876E-B306B0197F26}"/>
              </a:ext>
            </a:extLst>
          </p:cNvPr>
          <p:cNvPicPr>
            <a:picLocks noChangeAspect="1"/>
          </p:cNvPicPr>
          <p:nvPr/>
        </p:nvPicPr>
        <p:blipFill rotWithShape="1">
          <a:blip r:embed="rId2">
            <a:alphaModFix amt="33000"/>
          </a:blip>
          <a:srcRect l="4158" r="10665" b="9533"/>
          <a:stretch/>
        </p:blipFill>
        <p:spPr>
          <a:xfrm>
            <a:off x="760312" y="2243880"/>
            <a:ext cx="3975005" cy="1984772"/>
          </a:xfrm>
          <a:prstGeom prst="rect">
            <a:avLst/>
          </a:prstGeom>
        </p:spPr>
      </p:pic>
      <p:sp>
        <p:nvSpPr>
          <p:cNvPr id="2" name="Slide Number Placeholder 1">
            <a:extLst>
              <a:ext uri="{FF2B5EF4-FFF2-40B4-BE49-F238E27FC236}">
                <a16:creationId xmlns:a16="http://schemas.microsoft.com/office/drawing/2014/main" id="{761F49A6-1280-0C22-7B3C-1EAC21664AE4}"/>
              </a:ext>
            </a:extLst>
          </p:cNvPr>
          <p:cNvSpPr>
            <a:spLocks noGrp="1"/>
          </p:cNvSpPr>
          <p:nvPr>
            <p:ph type="sldNum" sz="quarter" idx="10"/>
          </p:nvPr>
        </p:nvSpPr>
        <p:spPr/>
        <p:txBody>
          <a:bodyPr/>
          <a:lstStyle/>
          <a:p>
            <a:fld id="{AD816501-AAE5-214E-B100-00C3DC5F5E3F}" type="slidenum">
              <a:rPr lang="en-US" smtClean="0"/>
              <a:pPr/>
              <a:t>29</a:t>
            </a:fld>
            <a:endParaRPr lang="en-US"/>
          </a:p>
        </p:txBody>
      </p:sp>
      <p:sp>
        <p:nvSpPr>
          <p:cNvPr id="9" name="TextBox 8">
            <a:extLst>
              <a:ext uri="{FF2B5EF4-FFF2-40B4-BE49-F238E27FC236}">
                <a16:creationId xmlns:a16="http://schemas.microsoft.com/office/drawing/2014/main" id="{0C61C87F-966A-9450-FB3C-1EBFBC1560CE}"/>
              </a:ext>
            </a:extLst>
          </p:cNvPr>
          <p:cNvSpPr txBox="1"/>
          <p:nvPr/>
        </p:nvSpPr>
        <p:spPr>
          <a:xfrm>
            <a:off x="1359913" y="1391306"/>
            <a:ext cx="2560894" cy="323165"/>
          </a:xfrm>
          <a:prstGeom prst="rect">
            <a:avLst/>
          </a:prstGeom>
          <a:noFill/>
        </p:spPr>
        <p:txBody>
          <a:bodyPr wrap="none" rtlCol="0">
            <a:spAutoFit/>
          </a:bodyPr>
          <a:lstStyle/>
          <a:p>
            <a:pPr defTabSz="914195"/>
            <a:r>
              <a:rPr lang="en-US" sz="1500">
                <a:solidFill>
                  <a:schemeClr val="tx1">
                    <a:lumMod val="75000"/>
                    <a:lumOff val="25000"/>
                  </a:schemeClr>
                </a:solidFill>
                <a:latin typeface="Arial"/>
              </a:rPr>
              <a:t>(1) Overall (HKA) Alignment</a:t>
            </a:r>
          </a:p>
        </p:txBody>
      </p:sp>
      <p:sp>
        <p:nvSpPr>
          <p:cNvPr id="20" name="TextBox 19">
            <a:extLst>
              <a:ext uri="{FF2B5EF4-FFF2-40B4-BE49-F238E27FC236}">
                <a16:creationId xmlns:a16="http://schemas.microsoft.com/office/drawing/2014/main" id="{0E758BD5-545B-DDB3-67FE-E7A44F4C36F5}"/>
              </a:ext>
            </a:extLst>
          </p:cNvPr>
          <p:cNvSpPr txBox="1"/>
          <p:nvPr/>
        </p:nvSpPr>
        <p:spPr>
          <a:xfrm>
            <a:off x="5525989" y="1403142"/>
            <a:ext cx="2678938" cy="323165"/>
          </a:xfrm>
          <a:prstGeom prst="rect">
            <a:avLst/>
          </a:prstGeom>
          <a:noFill/>
        </p:spPr>
        <p:txBody>
          <a:bodyPr wrap="none" rtlCol="0">
            <a:spAutoFit/>
          </a:bodyPr>
          <a:lstStyle/>
          <a:p>
            <a:pPr defTabSz="914195"/>
            <a:r>
              <a:rPr lang="en-US" sz="1500">
                <a:solidFill>
                  <a:schemeClr val="tx1">
                    <a:lumMod val="75000"/>
                    <a:lumOff val="25000"/>
                  </a:schemeClr>
                </a:solidFill>
                <a:latin typeface="Arial"/>
              </a:rPr>
              <a:t>(2) Joint Line (JL) Orientation</a:t>
            </a:r>
          </a:p>
        </p:txBody>
      </p:sp>
      <p:sp>
        <p:nvSpPr>
          <p:cNvPr id="33" name="Oval 32">
            <a:extLst>
              <a:ext uri="{FF2B5EF4-FFF2-40B4-BE49-F238E27FC236}">
                <a16:creationId xmlns:a16="http://schemas.microsoft.com/office/drawing/2014/main" id="{A84276EB-4863-BF23-0414-F112C2FC35B2}"/>
              </a:ext>
            </a:extLst>
          </p:cNvPr>
          <p:cNvSpPr/>
          <p:nvPr/>
        </p:nvSpPr>
        <p:spPr>
          <a:xfrm>
            <a:off x="6740162" y="2434670"/>
            <a:ext cx="1643526" cy="156839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 name="TextBox 38">
            <a:extLst>
              <a:ext uri="{FF2B5EF4-FFF2-40B4-BE49-F238E27FC236}">
                <a16:creationId xmlns:a16="http://schemas.microsoft.com/office/drawing/2014/main" id="{F6B25CC3-52DD-AF9C-CE19-E7C4E46CC2C3}"/>
              </a:ext>
            </a:extLst>
          </p:cNvPr>
          <p:cNvSpPr txBox="1"/>
          <p:nvPr/>
        </p:nvSpPr>
        <p:spPr>
          <a:xfrm>
            <a:off x="5262345" y="1988834"/>
            <a:ext cx="1477817" cy="415498"/>
          </a:xfrm>
          <a:prstGeom prst="rect">
            <a:avLst/>
          </a:prstGeom>
          <a:noFill/>
        </p:spPr>
        <p:txBody>
          <a:bodyPr wrap="square" rtlCol="0">
            <a:spAutoFit/>
          </a:bodyPr>
          <a:lstStyle/>
          <a:p>
            <a:pPr defTabSz="914195"/>
            <a:r>
              <a:rPr lang="en-US" sz="1050">
                <a:solidFill>
                  <a:schemeClr val="tx1">
                    <a:lumMod val="75000"/>
                    <a:lumOff val="25000"/>
                  </a:schemeClr>
                </a:solidFill>
                <a:latin typeface="Arial"/>
              </a:rPr>
              <a:t>Mechanical Alignment</a:t>
            </a:r>
          </a:p>
        </p:txBody>
      </p:sp>
      <p:sp>
        <p:nvSpPr>
          <p:cNvPr id="40" name="TextBox 39">
            <a:extLst>
              <a:ext uri="{FF2B5EF4-FFF2-40B4-BE49-F238E27FC236}">
                <a16:creationId xmlns:a16="http://schemas.microsoft.com/office/drawing/2014/main" id="{635BCC99-5B3F-5D7F-F53A-495A2A3D2239}"/>
              </a:ext>
            </a:extLst>
          </p:cNvPr>
          <p:cNvSpPr txBox="1"/>
          <p:nvPr/>
        </p:nvSpPr>
        <p:spPr>
          <a:xfrm>
            <a:off x="6968491" y="2128464"/>
            <a:ext cx="1415772" cy="253916"/>
          </a:xfrm>
          <a:prstGeom prst="rect">
            <a:avLst/>
          </a:prstGeom>
          <a:noFill/>
        </p:spPr>
        <p:txBody>
          <a:bodyPr wrap="none" rtlCol="0">
            <a:spAutoFit/>
          </a:bodyPr>
          <a:lstStyle/>
          <a:p>
            <a:pPr defTabSz="914195"/>
            <a:r>
              <a:rPr lang="en-US" sz="1050">
                <a:solidFill>
                  <a:schemeClr val="tx1">
                    <a:lumMod val="75000"/>
                    <a:lumOff val="25000"/>
                  </a:schemeClr>
                </a:solidFill>
                <a:latin typeface="Arial"/>
              </a:rPr>
              <a:t>Kinematic Alignment</a:t>
            </a:r>
          </a:p>
        </p:txBody>
      </p:sp>
      <p:grpSp>
        <p:nvGrpSpPr>
          <p:cNvPr id="43" name="Group 42">
            <a:extLst>
              <a:ext uri="{FF2B5EF4-FFF2-40B4-BE49-F238E27FC236}">
                <a16:creationId xmlns:a16="http://schemas.microsoft.com/office/drawing/2014/main" id="{DD502A4C-EA94-1942-7E04-0FA37C0B7363}"/>
              </a:ext>
            </a:extLst>
          </p:cNvPr>
          <p:cNvGrpSpPr/>
          <p:nvPr/>
        </p:nvGrpSpPr>
        <p:grpSpPr>
          <a:xfrm>
            <a:off x="1311414" y="2196583"/>
            <a:ext cx="2654815" cy="1975022"/>
            <a:chOff x="856010" y="1857283"/>
            <a:chExt cx="3539753" cy="2633362"/>
          </a:xfrm>
        </p:grpSpPr>
        <p:sp>
          <p:nvSpPr>
            <p:cNvPr id="44" name="TextBox 43">
              <a:extLst>
                <a:ext uri="{FF2B5EF4-FFF2-40B4-BE49-F238E27FC236}">
                  <a16:creationId xmlns:a16="http://schemas.microsoft.com/office/drawing/2014/main" id="{942C9F91-CE5A-FD96-DD95-613BDA159436}"/>
                </a:ext>
              </a:extLst>
            </p:cNvPr>
            <p:cNvSpPr txBox="1"/>
            <p:nvPr/>
          </p:nvSpPr>
          <p:spPr>
            <a:xfrm>
              <a:off x="1072846" y="1857283"/>
              <a:ext cx="246308" cy="430887"/>
            </a:xfrm>
            <a:prstGeom prst="rect">
              <a:avLst/>
            </a:prstGeom>
            <a:noFill/>
          </p:spPr>
          <p:txBody>
            <a:bodyPr wrap="none" rtlCol="0">
              <a:spAutoFit/>
            </a:bodyPr>
            <a:lstStyle/>
            <a:p>
              <a:pPr defTabSz="914195"/>
              <a:endParaRPr lang="en-US" sz="1500">
                <a:solidFill>
                  <a:schemeClr val="tx1">
                    <a:lumMod val="75000"/>
                    <a:lumOff val="25000"/>
                  </a:schemeClr>
                </a:solidFill>
                <a:latin typeface="Arial"/>
              </a:endParaRPr>
            </a:p>
          </p:txBody>
        </p:sp>
        <p:pic>
          <p:nvPicPr>
            <p:cNvPr id="45" name="Picture 44">
              <a:extLst>
                <a:ext uri="{FF2B5EF4-FFF2-40B4-BE49-F238E27FC236}">
                  <a16:creationId xmlns:a16="http://schemas.microsoft.com/office/drawing/2014/main" id="{C9D1C979-1940-3880-37E1-ECB86D63A705}"/>
                </a:ext>
              </a:extLst>
            </p:cNvPr>
            <p:cNvPicPr>
              <a:picLocks noChangeAspect="1"/>
            </p:cNvPicPr>
            <p:nvPr/>
          </p:nvPicPr>
          <p:blipFill rotWithShape="1">
            <a:blip r:embed="rId3">
              <a:extLst>
                <a:ext uri="{28A0092B-C50C-407E-A947-70E740481C1C}">
                  <a14:useLocalDpi xmlns:a14="http://schemas.microsoft.com/office/drawing/2010/main" val="0"/>
                </a:ext>
              </a:extLst>
            </a:blip>
            <a:srcRect l="29343" r="36379"/>
            <a:stretch/>
          </p:blipFill>
          <p:spPr>
            <a:xfrm>
              <a:off x="1998759" y="2325549"/>
              <a:ext cx="1103824" cy="2165096"/>
            </a:xfrm>
            <a:prstGeom prst="rect">
              <a:avLst/>
            </a:prstGeom>
          </p:spPr>
        </p:pic>
        <p:pic>
          <p:nvPicPr>
            <p:cNvPr id="46" name="Picture 45">
              <a:extLst>
                <a:ext uri="{FF2B5EF4-FFF2-40B4-BE49-F238E27FC236}">
                  <a16:creationId xmlns:a16="http://schemas.microsoft.com/office/drawing/2014/main" id="{9266E31E-119E-FAAA-F509-32812593D9C5}"/>
                </a:ext>
              </a:extLst>
            </p:cNvPr>
            <p:cNvPicPr>
              <a:picLocks noChangeAspect="1"/>
            </p:cNvPicPr>
            <p:nvPr/>
          </p:nvPicPr>
          <p:blipFill rotWithShape="1">
            <a:blip r:embed="rId4">
              <a:extLst>
                <a:ext uri="{28A0092B-C50C-407E-A947-70E740481C1C}">
                  <a14:useLocalDpi xmlns:a14="http://schemas.microsoft.com/office/drawing/2010/main" val="0"/>
                </a:ext>
              </a:extLst>
            </a:blip>
            <a:srcRect l="32491" r="31530"/>
            <a:stretch/>
          </p:blipFill>
          <p:spPr>
            <a:xfrm>
              <a:off x="3265337" y="2325549"/>
              <a:ext cx="1130426" cy="2165096"/>
            </a:xfrm>
            <a:prstGeom prst="rect">
              <a:avLst/>
            </a:prstGeom>
          </p:spPr>
        </p:pic>
        <p:pic>
          <p:nvPicPr>
            <p:cNvPr id="47" name="Picture 46">
              <a:extLst>
                <a:ext uri="{FF2B5EF4-FFF2-40B4-BE49-F238E27FC236}">
                  <a16:creationId xmlns:a16="http://schemas.microsoft.com/office/drawing/2014/main" id="{D2C5702A-26EB-317C-2197-273CB7E2996B}"/>
                </a:ext>
              </a:extLst>
            </p:cNvPr>
            <p:cNvPicPr>
              <a:picLocks noChangeAspect="1"/>
            </p:cNvPicPr>
            <p:nvPr/>
          </p:nvPicPr>
          <p:blipFill rotWithShape="1">
            <a:blip r:embed="rId5">
              <a:extLst>
                <a:ext uri="{28A0092B-C50C-407E-A947-70E740481C1C}">
                  <a14:useLocalDpi xmlns:a14="http://schemas.microsoft.com/office/drawing/2010/main" val="0"/>
                </a:ext>
              </a:extLst>
            </a:blip>
            <a:srcRect l="32919" r="29399"/>
            <a:stretch/>
          </p:blipFill>
          <p:spPr>
            <a:xfrm>
              <a:off x="856010" y="2325549"/>
              <a:ext cx="1183914" cy="2165096"/>
            </a:xfrm>
            <a:prstGeom prst="rect">
              <a:avLst/>
            </a:prstGeom>
          </p:spPr>
        </p:pic>
        <p:sp>
          <p:nvSpPr>
            <p:cNvPr id="48" name="TextBox 47">
              <a:extLst>
                <a:ext uri="{FF2B5EF4-FFF2-40B4-BE49-F238E27FC236}">
                  <a16:creationId xmlns:a16="http://schemas.microsoft.com/office/drawing/2014/main" id="{A3829B2A-8100-2243-3C5D-20273FD07D44}"/>
                </a:ext>
              </a:extLst>
            </p:cNvPr>
            <p:cNvSpPr txBox="1"/>
            <p:nvPr/>
          </p:nvSpPr>
          <p:spPr>
            <a:xfrm>
              <a:off x="996673" y="2837541"/>
              <a:ext cx="866049" cy="338555"/>
            </a:xfrm>
            <a:prstGeom prst="rect">
              <a:avLst/>
            </a:prstGeom>
            <a:noFill/>
          </p:spPr>
          <p:txBody>
            <a:bodyPr wrap="none" rtlCol="0">
              <a:spAutoFit/>
            </a:bodyPr>
            <a:lstStyle/>
            <a:p>
              <a:pPr defTabSz="914195"/>
              <a:r>
                <a:rPr lang="en-US" sz="1050">
                  <a:solidFill>
                    <a:schemeClr val="tx1">
                      <a:lumMod val="75000"/>
                      <a:lumOff val="25000"/>
                    </a:schemeClr>
                  </a:solidFill>
                  <a:latin typeface="Arial"/>
                </a:rPr>
                <a:t>VARUS</a:t>
              </a:r>
            </a:p>
          </p:txBody>
        </p:sp>
        <p:sp>
          <p:nvSpPr>
            <p:cNvPr id="49" name="TextBox 48">
              <a:extLst>
                <a:ext uri="{FF2B5EF4-FFF2-40B4-BE49-F238E27FC236}">
                  <a16:creationId xmlns:a16="http://schemas.microsoft.com/office/drawing/2014/main" id="{22090DDE-CA9A-7A1D-2850-6F3381B2C16C}"/>
                </a:ext>
              </a:extLst>
            </p:cNvPr>
            <p:cNvSpPr txBox="1"/>
            <p:nvPr/>
          </p:nvSpPr>
          <p:spPr>
            <a:xfrm>
              <a:off x="2095241" y="2837541"/>
              <a:ext cx="1152452" cy="338555"/>
            </a:xfrm>
            <a:prstGeom prst="rect">
              <a:avLst/>
            </a:prstGeom>
            <a:noFill/>
          </p:spPr>
          <p:txBody>
            <a:bodyPr wrap="none" rtlCol="0">
              <a:spAutoFit/>
            </a:bodyPr>
            <a:lstStyle/>
            <a:p>
              <a:pPr defTabSz="914195"/>
              <a:r>
                <a:rPr lang="en-US" sz="1050">
                  <a:solidFill>
                    <a:schemeClr val="tx1">
                      <a:lumMod val="75000"/>
                      <a:lumOff val="25000"/>
                    </a:schemeClr>
                  </a:solidFill>
                  <a:latin typeface="Arial"/>
                </a:rPr>
                <a:t>STRAIGHT</a:t>
              </a:r>
            </a:p>
          </p:txBody>
        </p:sp>
        <p:sp>
          <p:nvSpPr>
            <p:cNvPr id="50" name="TextBox 49">
              <a:extLst>
                <a:ext uri="{FF2B5EF4-FFF2-40B4-BE49-F238E27FC236}">
                  <a16:creationId xmlns:a16="http://schemas.microsoft.com/office/drawing/2014/main" id="{99813C5A-C64E-E7C7-628C-A93436A88ECC}"/>
                </a:ext>
              </a:extLst>
            </p:cNvPr>
            <p:cNvSpPr txBox="1"/>
            <p:nvPr/>
          </p:nvSpPr>
          <p:spPr>
            <a:xfrm>
              <a:off x="3358566" y="2837541"/>
              <a:ext cx="975053" cy="338555"/>
            </a:xfrm>
            <a:prstGeom prst="rect">
              <a:avLst/>
            </a:prstGeom>
            <a:noFill/>
          </p:spPr>
          <p:txBody>
            <a:bodyPr wrap="none" rtlCol="0">
              <a:spAutoFit/>
            </a:bodyPr>
            <a:lstStyle/>
            <a:p>
              <a:pPr defTabSz="914195"/>
              <a:r>
                <a:rPr lang="en-US" sz="1050">
                  <a:solidFill>
                    <a:schemeClr val="tx1">
                      <a:lumMod val="75000"/>
                      <a:lumOff val="25000"/>
                    </a:schemeClr>
                  </a:solidFill>
                  <a:latin typeface="Arial"/>
                </a:rPr>
                <a:t>VALGUS</a:t>
              </a:r>
            </a:p>
          </p:txBody>
        </p:sp>
      </p:grpSp>
      <p:pic>
        <p:nvPicPr>
          <p:cNvPr id="7" name="Picture 6">
            <a:extLst>
              <a:ext uri="{FF2B5EF4-FFF2-40B4-BE49-F238E27FC236}">
                <a16:creationId xmlns:a16="http://schemas.microsoft.com/office/drawing/2014/main" id="{BDBAEC43-673F-6379-EFAA-0AB838627EA3}"/>
              </a:ext>
            </a:extLst>
          </p:cNvPr>
          <p:cNvPicPr>
            <a:picLocks noChangeAspect="1"/>
          </p:cNvPicPr>
          <p:nvPr/>
        </p:nvPicPr>
        <p:blipFill>
          <a:blip r:embed="rId6"/>
          <a:stretch>
            <a:fillRect/>
          </a:stretch>
        </p:blipFill>
        <p:spPr>
          <a:xfrm>
            <a:off x="5045826" y="2625873"/>
            <a:ext cx="1439501" cy="1182846"/>
          </a:xfrm>
          <a:prstGeom prst="rect">
            <a:avLst/>
          </a:prstGeom>
        </p:spPr>
      </p:pic>
      <p:sp>
        <p:nvSpPr>
          <p:cNvPr id="11" name="Oval 10">
            <a:extLst>
              <a:ext uri="{FF2B5EF4-FFF2-40B4-BE49-F238E27FC236}">
                <a16:creationId xmlns:a16="http://schemas.microsoft.com/office/drawing/2014/main" id="{FDAA2A10-F09E-9A09-1FAE-532B0A092B40}"/>
              </a:ext>
            </a:extLst>
          </p:cNvPr>
          <p:cNvSpPr/>
          <p:nvPr/>
        </p:nvSpPr>
        <p:spPr>
          <a:xfrm>
            <a:off x="4893113" y="2441916"/>
            <a:ext cx="1624756" cy="156839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9" name="Picture 58">
            <a:extLst>
              <a:ext uri="{FF2B5EF4-FFF2-40B4-BE49-F238E27FC236}">
                <a16:creationId xmlns:a16="http://schemas.microsoft.com/office/drawing/2014/main" id="{6AA45453-062B-EF88-BCAE-FD9A290F610E}"/>
              </a:ext>
            </a:extLst>
          </p:cNvPr>
          <p:cNvPicPr>
            <a:picLocks noChangeAspect="1"/>
          </p:cNvPicPr>
          <p:nvPr/>
        </p:nvPicPr>
        <p:blipFill rotWithShape="1">
          <a:blip r:embed="rId7"/>
          <a:srcRect l="-3333" t="13947" r="3333" b="-2654"/>
          <a:stretch/>
        </p:blipFill>
        <p:spPr>
          <a:xfrm>
            <a:off x="6975524" y="2625873"/>
            <a:ext cx="1085877" cy="1182846"/>
          </a:xfrm>
          <a:prstGeom prst="rect">
            <a:avLst/>
          </a:prstGeom>
        </p:spPr>
      </p:pic>
    </p:spTree>
    <p:extLst>
      <p:ext uri="{BB962C8B-B14F-4D97-AF65-F5344CB8AC3E}">
        <p14:creationId xmlns:p14="http://schemas.microsoft.com/office/powerpoint/2010/main" val="355456118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82880"/>
            <a:ext cx="7946136" cy="1077218"/>
          </a:xfrm>
          <a:prstGeom prst="rect">
            <a:avLst/>
          </a:prstGeom>
          <a:noFill/>
        </p:spPr>
        <p:txBody>
          <a:bodyPr wrap="square">
            <a:spAutoFit/>
          </a:bodyPr>
          <a:lstStyle/>
          <a:p>
            <a:pPr>
              <a:defRPr sz="3200"/>
            </a:pPr>
            <a:r>
              <a:rPr>
                <a:latin typeface="Johnson Display" panose="00000500000000000000" pitchFamily="50" charset="0"/>
              </a:rPr>
              <a:t>Are you willing to deviate from mechanical axis (0° HKA)?</a:t>
            </a:r>
          </a:p>
        </p:txBody>
      </p:sp>
      <p:sp>
        <p:nvSpPr>
          <p:cNvPr id="4" name="TextBox 3"/>
          <p:cNvSpPr txBox="1"/>
          <p:nvPr/>
        </p:nvSpPr>
        <p:spPr>
          <a:xfrm>
            <a:off x="457200" y="1371600"/>
            <a:ext cx="2613216" cy="461665"/>
          </a:xfrm>
          <a:prstGeom prst="rect">
            <a:avLst/>
          </a:prstGeom>
          <a:noFill/>
        </p:spPr>
        <p:txBody>
          <a:bodyPr wrap="none">
            <a:spAutoFit/>
          </a:bodyPr>
          <a:lstStyle/>
          <a:p>
            <a:pPr>
              <a:defRPr sz="2400"/>
            </a:pPr>
            <a:r>
              <a:rPr>
                <a:latin typeface="Johnson Display" panose="00000500000000000000" pitchFamily="50" charset="0"/>
              </a:rPr>
              <a:t>Select one option:</a:t>
            </a:r>
          </a:p>
        </p:txBody>
      </p:sp>
      <p:sp>
        <p:nvSpPr>
          <p:cNvPr id="5" name="Rounded Rectangle 4">
            <a:hlinkClick r:id="rId3" action="ppaction://hlinksldjump"/>
          </p:cNvPr>
          <p:cNvSpPr/>
          <p:nvPr/>
        </p:nvSpPr>
        <p:spPr>
          <a:xfrm>
            <a:off x="457200" y="2286000"/>
            <a:ext cx="7315200" cy="731520"/>
          </a:xfrm>
          <a:prstGeom prst="round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a:latin typeface="Johnson Display" panose="00000500000000000000" pitchFamily="50" charset="0"/>
              </a:rPr>
              <a:t>Yes</a:t>
            </a:r>
          </a:p>
        </p:txBody>
      </p:sp>
      <p:sp>
        <p:nvSpPr>
          <p:cNvPr id="6" name="Rounded Rectangle 5">
            <a:hlinkClick r:id="rId4" action="ppaction://hlinksldjump"/>
          </p:cNvPr>
          <p:cNvSpPr/>
          <p:nvPr/>
        </p:nvSpPr>
        <p:spPr>
          <a:xfrm>
            <a:off x="457200" y="3200400"/>
            <a:ext cx="7315200" cy="731520"/>
          </a:xfrm>
          <a:prstGeom prst="round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a:latin typeface="Johnson Display" panose="00000500000000000000" pitchFamily="50" charset="0"/>
              </a:rPr>
              <a:t>No</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85ACE1-FF30-4982-3CB6-15BA6C6BC029}"/>
              </a:ext>
            </a:extLst>
          </p:cNvPr>
          <p:cNvPicPr>
            <a:picLocks noChangeAspect="1"/>
          </p:cNvPicPr>
          <p:nvPr/>
        </p:nvPicPr>
        <p:blipFill>
          <a:blip r:embed="rId2"/>
          <a:stretch>
            <a:fillRect/>
          </a:stretch>
        </p:blipFill>
        <p:spPr>
          <a:xfrm>
            <a:off x="217840" y="540462"/>
            <a:ext cx="1827462" cy="5567930"/>
          </a:xfrm>
          <a:prstGeom prst="rect">
            <a:avLst/>
          </a:prstGeom>
        </p:spPr>
      </p:pic>
      <p:pic>
        <p:nvPicPr>
          <p:cNvPr id="4" name="Picture 3">
            <a:extLst>
              <a:ext uri="{FF2B5EF4-FFF2-40B4-BE49-F238E27FC236}">
                <a16:creationId xmlns:a16="http://schemas.microsoft.com/office/drawing/2014/main" id="{54A0A2E8-BDA2-D1C0-C98E-64F0F7653FF1}"/>
              </a:ext>
            </a:extLst>
          </p:cNvPr>
          <p:cNvPicPr>
            <a:picLocks noChangeAspect="1"/>
          </p:cNvPicPr>
          <p:nvPr/>
        </p:nvPicPr>
        <p:blipFill>
          <a:blip r:embed="rId3"/>
          <a:stretch>
            <a:fillRect/>
          </a:stretch>
        </p:blipFill>
        <p:spPr>
          <a:xfrm>
            <a:off x="3858442" y="656210"/>
            <a:ext cx="1427115" cy="5545579"/>
          </a:xfrm>
          <a:prstGeom prst="rect">
            <a:avLst/>
          </a:prstGeom>
        </p:spPr>
      </p:pic>
      <p:sp>
        <p:nvSpPr>
          <p:cNvPr id="5" name="Title 5">
            <a:extLst>
              <a:ext uri="{FF2B5EF4-FFF2-40B4-BE49-F238E27FC236}">
                <a16:creationId xmlns:a16="http://schemas.microsoft.com/office/drawing/2014/main" id="{9EF5965A-A1E8-25FD-8F71-2A39DB2CFEA7}"/>
              </a:ext>
            </a:extLst>
          </p:cNvPr>
          <p:cNvSpPr txBox="1">
            <a:spLocks/>
          </p:cNvSpPr>
          <p:nvPr/>
        </p:nvSpPr>
        <p:spPr bwMode="auto">
          <a:xfrm>
            <a:off x="6032175" y="483085"/>
            <a:ext cx="2845586" cy="346249"/>
          </a:xfrm>
          <a:prstGeom prst="rect">
            <a:avLst/>
          </a:prstGeom>
          <a:noFill/>
          <a:ln w="12700">
            <a:noFill/>
            <a:miter lim="800000"/>
            <a:headEnd/>
            <a:tailEnd/>
          </a:ln>
        </p:spPr>
        <p:txBody>
          <a:bodyPr vert="horz" wrap="square" lIns="0" tIns="0" rIns="0" bIns="0" numCol="1" anchor="t" anchorCtr="0" compatLnSpc="1">
            <a:prstTxWarp prst="textNoShape">
              <a:avLst/>
            </a:prstTxWarp>
            <a:noAutofit/>
          </a:bodyPr>
          <a:lstStyle>
            <a:lvl1pPr algn="l" rtl="0" eaLnBrk="1" fontAlgn="base" hangingPunct="1">
              <a:lnSpc>
                <a:spcPct val="100000"/>
              </a:lnSpc>
              <a:spcBef>
                <a:spcPct val="0"/>
              </a:spcBef>
              <a:spcAft>
                <a:spcPct val="0"/>
              </a:spcAft>
              <a:defRPr sz="3000" b="1" baseline="0">
                <a:solidFill>
                  <a:schemeClr val="tx1"/>
                </a:solidFill>
                <a:latin typeface="+mj-lt"/>
                <a:ea typeface="Arial Unicode MS" pitchFamily="-65" charset="0"/>
                <a:cs typeface="Arial Unicode MS" pitchFamily="-65" charset="0"/>
                <a:sym typeface="Arial" pitchFamily="-65" charset="0"/>
              </a:defRPr>
            </a:lvl1pPr>
            <a:lvl2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2pPr>
            <a:lvl3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3pPr>
            <a:lvl4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4pPr>
            <a:lvl5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5pPr>
            <a:lvl6pPr marL="288036"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6pPr>
            <a:lvl7pPr marL="576072"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7pPr>
            <a:lvl8pPr marL="864108"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8pPr>
            <a:lvl9pPr marL="1152144"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000" b="1" i="0" u="none" strike="noStrike" kern="0" cap="none" spc="0" normalizeH="0" baseline="0" noProof="0">
                <a:ln>
                  <a:noFill/>
                </a:ln>
                <a:solidFill>
                  <a:srgbClr val="212121"/>
                </a:solidFill>
                <a:effectLst/>
                <a:uLnTx/>
                <a:uFillTx/>
                <a:latin typeface="Arial"/>
                <a:sym typeface="Arial" pitchFamily="-65" charset="0"/>
              </a:rPr>
              <a:t>Mechanical </a:t>
            </a:r>
            <a:br>
              <a:rPr kumimoji="0" lang="en-US" sz="3000" b="1" i="0" u="none" strike="noStrike" kern="0" cap="none" spc="0" normalizeH="0" baseline="0" noProof="0">
                <a:ln>
                  <a:noFill/>
                </a:ln>
                <a:solidFill>
                  <a:srgbClr val="212121"/>
                </a:solidFill>
                <a:effectLst/>
                <a:uLnTx/>
                <a:uFillTx/>
                <a:latin typeface="Arial"/>
                <a:sym typeface="Arial" pitchFamily="-65" charset="0"/>
              </a:rPr>
            </a:br>
            <a:r>
              <a:rPr kumimoji="0" lang="en-US" sz="3000" b="1" i="0" u="none" strike="noStrike" kern="0" cap="none" spc="0" normalizeH="0" baseline="0" noProof="0">
                <a:ln>
                  <a:noFill/>
                </a:ln>
                <a:solidFill>
                  <a:srgbClr val="212121"/>
                </a:solidFill>
                <a:effectLst/>
                <a:uLnTx/>
                <a:uFillTx/>
                <a:latin typeface="Arial"/>
                <a:sym typeface="Arial" pitchFamily="-65" charset="0"/>
              </a:rPr>
              <a:t>Alignment:</a:t>
            </a:r>
            <a:br>
              <a:rPr kumimoji="0" lang="en-US" sz="3000" b="1" i="0" u="none" strike="noStrike" kern="0" cap="none" spc="0" normalizeH="0" baseline="0" noProof="0">
                <a:ln>
                  <a:noFill/>
                </a:ln>
                <a:solidFill>
                  <a:srgbClr val="212121"/>
                </a:solidFill>
                <a:effectLst/>
                <a:uLnTx/>
                <a:uFillTx/>
                <a:latin typeface="Arial"/>
                <a:sym typeface="Arial" pitchFamily="-65" charset="0"/>
              </a:rPr>
            </a:br>
            <a:br>
              <a:rPr kumimoji="0" lang="en-US" sz="3000" b="1" i="0" u="none" strike="noStrike" kern="0" cap="none" spc="0" normalizeH="0" baseline="0" noProof="0">
                <a:ln>
                  <a:noFill/>
                </a:ln>
                <a:solidFill>
                  <a:srgbClr val="212121"/>
                </a:solidFill>
                <a:effectLst/>
                <a:uLnTx/>
                <a:uFillTx/>
                <a:latin typeface="Arial"/>
                <a:sym typeface="Arial" pitchFamily="-65" charset="0"/>
              </a:rPr>
            </a:br>
            <a:r>
              <a:rPr kumimoji="0" lang="en-US" sz="1800" b="0" i="0" u="none" strike="noStrike" kern="0" cap="none" spc="0" normalizeH="0" baseline="0" noProof="0">
                <a:ln>
                  <a:noFill/>
                </a:ln>
                <a:solidFill>
                  <a:srgbClr val="212121"/>
                </a:solidFill>
                <a:effectLst/>
                <a:uLnTx/>
                <a:uFillTx/>
                <a:latin typeface="Arial"/>
                <a:sym typeface="Arial" pitchFamily="-65" charset="0"/>
              </a:rPr>
              <a:t>- Straight Leg</a:t>
            </a:r>
            <a:br>
              <a:rPr kumimoji="0" lang="en-US" sz="1800" b="0" i="0" u="none" strike="noStrike" kern="0" cap="none" spc="0" normalizeH="0" baseline="0" noProof="0">
                <a:ln>
                  <a:noFill/>
                </a:ln>
                <a:solidFill>
                  <a:srgbClr val="212121"/>
                </a:solidFill>
                <a:effectLst/>
                <a:uLnTx/>
                <a:uFillTx/>
                <a:latin typeface="Arial"/>
                <a:sym typeface="Arial" pitchFamily="-65" charset="0"/>
              </a:rPr>
            </a:br>
            <a:r>
              <a:rPr kumimoji="0" lang="en-US" sz="1800" b="0" i="0" u="none" strike="noStrike" kern="0" cap="none" spc="0" normalizeH="0" baseline="0" noProof="0">
                <a:ln>
                  <a:noFill/>
                </a:ln>
                <a:solidFill>
                  <a:srgbClr val="212121"/>
                </a:solidFill>
                <a:effectLst/>
                <a:uLnTx/>
                <a:uFillTx/>
                <a:latin typeface="Arial"/>
                <a:sym typeface="Arial" pitchFamily="-65" charset="0"/>
              </a:rPr>
              <a:t>-Neutral Mechanical Joint Line (Resections)</a:t>
            </a:r>
            <a:endParaRPr kumimoji="0" lang="en-US" sz="3000" b="0" i="0" u="none" strike="noStrike" kern="0" cap="none" spc="0" normalizeH="0" baseline="0" noProof="0">
              <a:ln>
                <a:noFill/>
              </a:ln>
              <a:solidFill>
                <a:srgbClr val="212121"/>
              </a:solidFill>
              <a:effectLst/>
              <a:uLnTx/>
              <a:uFillTx/>
              <a:latin typeface="Arial"/>
              <a:sym typeface="Arial" pitchFamily="-65" charset="0"/>
            </a:endParaRPr>
          </a:p>
        </p:txBody>
      </p:sp>
      <p:sp>
        <p:nvSpPr>
          <p:cNvPr id="6" name="Arrow: Striped Right 5">
            <a:extLst>
              <a:ext uri="{FF2B5EF4-FFF2-40B4-BE49-F238E27FC236}">
                <a16:creationId xmlns:a16="http://schemas.microsoft.com/office/drawing/2014/main" id="{38731492-AC1A-E068-0B7E-5A78004CC422}"/>
              </a:ext>
            </a:extLst>
          </p:cNvPr>
          <p:cNvSpPr/>
          <p:nvPr/>
        </p:nvSpPr>
        <p:spPr bwMode="auto">
          <a:xfrm>
            <a:off x="2052942" y="3059349"/>
            <a:ext cx="1427115" cy="530157"/>
          </a:xfrm>
          <a:prstGeom prst="stripedRightArrow">
            <a:avLst/>
          </a:prstGeom>
          <a:solidFill>
            <a:srgbClr val="C8102E"/>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FFFFFF"/>
              </a:solidFill>
              <a:effectLst/>
              <a:uLnTx/>
              <a:uFillTx/>
              <a:latin typeface="Arial" pitchFamily="-110" charset="0"/>
              <a:ea typeface="ヒラギノ角ゴ ProN W3" pitchFamily="-110" charset="-128"/>
              <a:cs typeface="ヒラギノ角ゴ ProN W3" pitchFamily="-110" charset="-128"/>
              <a:sym typeface="Arial" pitchFamily="-110" charset="0"/>
            </a:endParaRPr>
          </a:p>
        </p:txBody>
      </p:sp>
      <p:sp>
        <p:nvSpPr>
          <p:cNvPr id="7" name="Arc 6">
            <a:extLst>
              <a:ext uri="{FF2B5EF4-FFF2-40B4-BE49-F238E27FC236}">
                <a16:creationId xmlns:a16="http://schemas.microsoft.com/office/drawing/2014/main" id="{14599FEF-32A5-06FA-957B-32B45EA92626}"/>
              </a:ext>
            </a:extLst>
          </p:cNvPr>
          <p:cNvSpPr/>
          <p:nvPr/>
        </p:nvSpPr>
        <p:spPr>
          <a:xfrm>
            <a:off x="708465" y="3283483"/>
            <a:ext cx="795750" cy="773296"/>
          </a:xfrm>
          <a:prstGeom prst="arc">
            <a:avLst>
              <a:gd name="adj1" fmla="val 15964077"/>
              <a:gd name="adj2" fmla="val 5130438"/>
            </a:avLst>
          </a:prstGeom>
          <a:noFill/>
          <a:ln w="19050" cap="flat" cmpd="sng" algn="ctr">
            <a:solidFill>
              <a:srgbClr val="1E22AA"/>
            </a:solidFill>
            <a:prstDash val="dash"/>
          </a:ln>
          <a:effectLst/>
        </p:spPr>
        <p:txBody>
          <a:bodyPr rtlCol="0" anchor="ctr"/>
          <a:lstStyle/>
          <a:p>
            <a:pPr marL="0" marR="0" lvl="0" indent="0" algn="ctr" defTabSz="511175" eaLnBrk="1" fontAlgn="base" latinLnBrk="0" hangingPunct="1">
              <a:lnSpc>
                <a:spcPct val="100000"/>
              </a:lnSpc>
              <a:spcBef>
                <a:spcPct val="50000"/>
              </a:spcBef>
              <a:spcAft>
                <a:spcPct val="0"/>
              </a:spcAft>
              <a:buClrTx/>
              <a:buSzTx/>
              <a:buFontTx/>
              <a:buNone/>
              <a:tabLst/>
              <a:defRPr/>
            </a:pPr>
            <a:endParaRPr kumimoji="0" lang="en-US" sz="1600" b="0" i="0" u="none" strike="noStrike" kern="0" cap="none" spc="0" normalizeH="0" baseline="0" noProof="0">
              <a:ln>
                <a:noFill/>
              </a:ln>
              <a:solidFill>
                <a:srgbClr val="1E22AA"/>
              </a:solidFill>
              <a:effectLst/>
              <a:highlight>
                <a:srgbClr val="000080"/>
              </a:highlight>
              <a:uLnTx/>
              <a:uFillTx/>
              <a:latin typeface="Arial"/>
              <a:ea typeface="ヒラギノ角ゴ ProN W3"/>
            </a:endParaRPr>
          </a:p>
        </p:txBody>
      </p:sp>
      <p:sp>
        <p:nvSpPr>
          <p:cNvPr id="8" name="Arc 7">
            <a:extLst>
              <a:ext uri="{FF2B5EF4-FFF2-40B4-BE49-F238E27FC236}">
                <a16:creationId xmlns:a16="http://schemas.microsoft.com/office/drawing/2014/main" id="{C31EDCDA-92BE-F0A4-BE02-3DF9D0C13009}"/>
              </a:ext>
            </a:extLst>
          </p:cNvPr>
          <p:cNvSpPr/>
          <p:nvPr/>
        </p:nvSpPr>
        <p:spPr>
          <a:xfrm>
            <a:off x="4496639" y="3324427"/>
            <a:ext cx="795750" cy="773296"/>
          </a:xfrm>
          <a:prstGeom prst="arc">
            <a:avLst>
              <a:gd name="adj1" fmla="val 15964077"/>
              <a:gd name="adj2" fmla="val 5130438"/>
            </a:avLst>
          </a:prstGeom>
          <a:noFill/>
          <a:ln w="19050" cap="flat" cmpd="sng" algn="ctr">
            <a:solidFill>
              <a:srgbClr val="1E22AA"/>
            </a:solidFill>
            <a:prstDash val="dash"/>
          </a:ln>
          <a:effectLst/>
        </p:spPr>
        <p:txBody>
          <a:bodyPr rtlCol="0" anchor="ctr"/>
          <a:lstStyle/>
          <a:p>
            <a:pPr marL="0" marR="0" lvl="0" indent="0" algn="ctr" defTabSz="511175" eaLnBrk="1" fontAlgn="base" latinLnBrk="0" hangingPunct="1">
              <a:lnSpc>
                <a:spcPct val="100000"/>
              </a:lnSpc>
              <a:spcBef>
                <a:spcPct val="50000"/>
              </a:spcBef>
              <a:spcAft>
                <a:spcPct val="0"/>
              </a:spcAft>
              <a:buClrTx/>
              <a:buSzTx/>
              <a:buFontTx/>
              <a:buNone/>
              <a:tabLst/>
              <a:defRPr/>
            </a:pPr>
            <a:endParaRPr kumimoji="0" lang="en-US" sz="1600" b="0" i="0" u="none" strike="noStrike" kern="0" cap="none" spc="0" normalizeH="0" baseline="0" noProof="0">
              <a:ln>
                <a:noFill/>
              </a:ln>
              <a:solidFill>
                <a:srgbClr val="1E22AA"/>
              </a:solidFill>
              <a:effectLst/>
              <a:highlight>
                <a:srgbClr val="000080"/>
              </a:highlight>
              <a:uLnTx/>
              <a:uFillTx/>
              <a:latin typeface="Arial"/>
              <a:ea typeface="ヒラギノ角ゴ ProN W3"/>
            </a:endParaRPr>
          </a:p>
        </p:txBody>
      </p:sp>
      <p:sp>
        <p:nvSpPr>
          <p:cNvPr id="9" name="TextBox 8">
            <a:extLst>
              <a:ext uri="{FF2B5EF4-FFF2-40B4-BE49-F238E27FC236}">
                <a16:creationId xmlns:a16="http://schemas.microsoft.com/office/drawing/2014/main" id="{C34FF1AA-D91E-9376-DB9A-FC853D8A297F}"/>
              </a:ext>
            </a:extLst>
          </p:cNvPr>
          <p:cNvSpPr txBox="1"/>
          <p:nvPr/>
        </p:nvSpPr>
        <p:spPr>
          <a:xfrm>
            <a:off x="1390103" y="5599930"/>
            <a:ext cx="1014491" cy="307777"/>
          </a:xfrm>
          <a:prstGeom prst="rect">
            <a:avLst/>
          </a:prstGeom>
          <a:noFill/>
        </p:spPr>
        <p:txBody>
          <a:bodyPr wrap="square" rtlCol="0">
            <a:spAutoFit/>
          </a:bodyPr>
          <a:lstStyle/>
          <a:p>
            <a:pPr defTabSz="511175" fontAlgn="base">
              <a:spcBef>
                <a:spcPct val="50000"/>
              </a:spcBef>
              <a:spcAft>
                <a:spcPct val="0"/>
              </a:spcAft>
            </a:pPr>
            <a:r>
              <a:rPr lang="en-GB" sz="1400" b="1">
                <a:solidFill>
                  <a:srgbClr val="1E22AA"/>
                </a:solidFill>
                <a:latin typeface="Arial" pitchFamily="-65" charset="0"/>
              </a:rPr>
              <a:t>HKA 177</a:t>
            </a:r>
            <a:r>
              <a:rPr lang="en-US" sz="1400">
                <a:solidFill>
                  <a:srgbClr val="1E22AA"/>
                </a:solidFill>
                <a:latin typeface="Arial" pitchFamily="-65" charset="0"/>
              </a:rPr>
              <a:t>°</a:t>
            </a:r>
            <a:endParaRPr lang="en-GB" sz="1400">
              <a:solidFill>
                <a:srgbClr val="1E22AA"/>
              </a:solidFill>
              <a:latin typeface="Arial" pitchFamily="-65" charset="0"/>
            </a:endParaRPr>
          </a:p>
        </p:txBody>
      </p:sp>
      <p:sp>
        <p:nvSpPr>
          <p:cNvPr id="10" name="TextBox 9">
            <a:extLst>
              <a:ext uri="{FF2B5EF4-FFF2-40B4-BE49-F238E27FC236}">
                <a16:creationId xmlns:a16="http://schemas.microsoft.com/office/drawing/2014/main" id="{200DBDA5-A1A6-9955-3ABE-F1C7769B1599}"/>
              </a:ext>
            </a:extLst>
          </p:cNvPr>
          <p:cNvSpPr txBox="1"/>
          <p:nvPr/>
        </p:nvSpPr>
        <p:spPr>
          <a:xfrm>
            <a:off x="4894514" y="5599930"/>
            <a:ext cx="1014491" cy="307777"/>
          </a:xfrm>
          <a:prstGeom prst="rect">
            <a:avLst/>
          </a:prstGeom>
          <a:noFill/>
        </p:spPr>
        <p:txBody>
          <a:bodyPr wrap="square" rtlCol="0">
            <a:spAutoFit/>
          </a:bodyPr>
          <a:lstStyle/>
          <a:p>
            <a:pPr defTabSz="511175" fontAlgn="base">
              <a:spcBef>
                <a:spcPct val="50000"/>
              </a:spcBef>
              <a:spcAft>
                <a:spcPct val="0"/>
              </a:spcAft>
            </a:pPr>
            <a:r>
              <a:rPr lang="en-GB" sz="1400" b="1">
                <a:solidFill>
                  <a:srgbClr val="1E22AA"/>
                </a:solidFill>
                <a:latin typeface="Arial" pitchFamily="-65" charset="0"/>
              </a:rPr>
              <a:t>HKA 180</a:t>
            </a:r>
            <a:r>
              <a:rPr lang="en-US" sz="1400">
                <a:solidFill>
                  <a:srgbClr val="1E22AA"/>
                </a:solidFill>
                <a:latin typeface="Arial" pitchFamily="-65" charset="0"/>
              </a:rPr>
              <a:t>°</a:t>
            </a:r>
            <a:endParaRPr lang="en-GB" sz="1400">
              <a:solidFill>
                <a:srgbClr val="1E22AA"/>
              </a:solidFill>
              <a:latin typeface="Arial" pitchFamily="-65" charset="0"/>
            </a:endParaRPr>
          </a:p>
        </p:txBody>
      </p:sp>
      <p:grpSp>
        <p:nvGrpSpPr>
          <p:cNvPr id="39" name="Group 38">
            <a:extLst>
              <a:ext uri="{FF2B5EF4-FFF2-40B4-BE49-F238E27FC236}">
                <a16:creationId xmlns:a16="http://schemas.microsoft.com/office/drawing/2014/main" id="{B4C9FF60-CE17-5767-DAB3-C18AC8F7BBF3}"/>
              </a:ext>
            </a:extLst>
          </p:cNvPr>
          <p:cNvGrpSpPr/>
          <p:nvPr/>
        </p:nvGrpSpPr>
        <p:grpSpPr>
          <a:xfrm>
            <a:off x="6115829" y="3770626"/>
            <a:ext cx="2911540" cy="2893161"/>
            <a:chOff x="399218" y="3909108"/>
            <a:chExt cx="2911540" cy="2893161"/>
          </a:xfrm>
        </p:grpSpPr>
        <p:sp>
          <p:nvSpPr>
            <p:cNvPr id="26" name="Oval 25">
              <a:extLst>
                <a:ext uri="{FF2B5EF4-FFF2-40B4-BE49-F238E27FC236}">
                  <a16:creationId xmlns:a16="http://schemas.microsoft.com/office/drawing/2014/main" id="{993BC067-E466-62FE-B096-7E72F37853E3}"/>
                </a:ext>
              </a:extLst>
            </p:cNvPr>
            <p:cNvSpPr/>
            <p:nvPr/>
          </p:nvSpPr>
          <p:spPr>
            <a:xfrm>
              <a:off x="399218" y="3909108"/>
              <a:ext cx="2911540" cy="2831690"/>
            </a:xfrm>
            <a:prstGeom prst="ellipse">
              <a:avLst/>
            </a:prstGeom>
            <a:noFill/>
            <a:ln w="25400" cap="flat" cmpd="sng" algn="ctr">
              <a:solidFill>
                <a:srgbClr val="212121"/>
              </a:solidFill>
              <a:prstDash val="solid"/>
            </a:ln>
            <a:effectLst/>
          </p:spPr>
          <p:txBody>
            <a:bodyPr rtlCol="0" anchor="ctr"/>
            <a:lstStyle/>
            <a:p>
              <a:pPr marL="0" marR="0" lvl="0" indent="0" algn="ctr" defTabSz="511175" eaLnBrk="1" fontAlgn="base" latinLnBrk="0" hangingPunct="1">
                <a:lnSpc>
                  <a:spcPct val="100000"/>
                </a:lnSpc>
                <a:spcBef>
                  <a:spcPct val="50000"/>
                </a:spcBef>
                <a:spcAft>
                  <a:spcPct val="0"/>
                </a:spcAft>
                <a:buClrTx/>
                <a:buSzTx/>
                <a:buFontTx/>
                <a:buNone/>
                <a:tabLst/>
                <a:defRPr/>
              </a:pPr>
              <a:endParaRPr kumimoji="0" lang="en-US" sz="2100" b="0" i="0" u="none" strike="noStrike" kern="0" cap="none" spc="0" normalizeH="0" baseline="0" noProof="0">
                <a:ln>
                  <a:noFill/>
                </a:ln>
                <a:solidFill>
                  <a:srgbClr val="FFFFFF"/>
                </a:solidFill>
                <a:effectLst/>
                <a:uLnTx/>
                <a:uFillTx/>
                <a:latin typeface="Arial"/>
                <a:ea typeface="ヒラギノ角ゴ ProN W3"/>
              </a:endParaRPr>
            </a:p>
          </p:txBody>
        </p:sp>
        <p:sp>
          <p:nvSpPr>
            <p:cNvPr id="27" name="Arrow: Down 26">
              <a:extLst>
                <a:ext uri="{FF2B5EF4-FFF2-40B4-BE49-F238E27FC236}">
                  <a16:creationId xmlns:a16="http://schemas.microsoft.com/office/drawing/2014/main" id="{15F88748-CCA6-EDC3-BB98-E048B8BA90CA}"/>
                </a:ext>
              </a:extLst>
            </p:cNvPr>
            <p:cNvSpPr/>
            <p:nvPr/>
          </p:nvSpPr>
          <p:spPr bwMode="auto">
            <a:xfrm>
              <a:off x="1511100" y="4518502"/>
              <a:ext cx="197876" cy="781053"/>
            </a:xfrm>
            <a:prstGeom prst="downArrow">
              <a:avLst/>
            </a:prstGeom>
            <a:solidFill>
              <a:srgbClr val="C8102E"/>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FFFFFF"/>
                </a:solidFill>
                <a:effectLst/>
                <a:uLnTx/>
                <a:uFillTx/>
                <a:latin typeface="Arial" pitchFamily="-110" charset="0"/>
                <a:ea typeface="ヒラギノ角ゴ ProN W3" pitchFamily="-110" charset="-128"/>
                <a:cs typeface="ヒラギノ角ゴ ProN W3" pitchFamily="-110" charset="-128"/>
                <a:sym typeface="Arial" pitchFamily="-110" charset="0"/>
              </a:endParaRPr>
            </a:p>
          </p:txBody>
        </p:sp>
        <p:pic>
          <p:nvPicPr>
            <p:cNvPr id="36" name="Picture 35">
              <a:extLst>
                <a:ext uri="{FF2B5EF4-FFF2-40B4-BE49-F238E27FC236}">
                  <a16:creationId xmlns:a16="http://schemas.microsoft.com/office/drawing/2014/main" id="{2B25F19C-15CC-7890-E13E-F0509ED9F295}"/>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backgroundMark x1="27869" y1="12393" x2="3279" y2="47009"/>
                          <a14:backgroundMark x1="3279" y1="47009" x2="46721" y2="50000"/>
                          <a14:backgroundMark x1="46721" y1="50000" x2="88525" y2="44444"/>
                          <a14:backgroundMark x1="88525" y1="44444" x2="86885" y2="20940"/>
                          <a14:backgroundMark x1="86885" y1="20940" x2="40984" y2="7692"/>
                          <a14:backgroundMark x1="40984" y1="7692" x2="20492" y2="18376"/>
                        </a14:backgroundRemoval>
                      </a14:imgEffect>
                    </a14:imgLayer>
                  </a14:imgProps>
                </a:ext>
              </a:extLst>
            </a:blip>
            <a:srcRect t="44763"/>
            <a:stretch/>
          </p:blipFill>
          <p:spPr>
            <a:xfrm>
              <a:off x="995741" y="5191221"/>
              <a:ext cx="1520618" cy="1611048"/>
            </a:xfrm>
            <a:prstGeom prst="rect">
              <a:avLst/>
            </a:prstGeom>
          </p:spPr>
        </p:pic>
        <p:sp>
          <p:nvSpPr>
            <p:cNvPr id="37" name="Arrow: Down 36">
              <a:extLst>
                <a:ext uri="{FF2B5EF4-FFF2-40B4-BE49-F238E27FC236}">
                  <a16:creationId xmlns:a16="http://schemas.microsoft.com/office/drawing/2014/main" id="{44DA7F94-A6A7-B35E-233B-26092FF49FDE}"/>
                </a:ext>
              </a:extLst>
            </p:cNvPr>
            <p:cNvSpPr/>
            <p:nvPr/>
          </p:nvSpPr>
          <p:spPr bwMode="auto">
            <a:xfrm>
              <a:off x="1942378" y="4518502"/>
              <a:ext cx="197876" cy="781053"/>
            </a:xfrm>
            <a:prstGeom prst="downArrow">
              <a:avLst/>
            </a:prstGeom>
            <a:solidFill>
              <a:srgbClr val="C8102E"/>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FFFFFF"/>
                </a:solidFill>
                <a:effectLst/>
                <a:uLnTx/>
                <a:uFillTx/>
                <a:latin typeface="Arial" pitchFamily="-110" charset="0"/>
                <a:ea typeface="ヒラギノ角ゴ ProN W3" pitchFamily="-110" charset="-128"/>
                <a:cs typeface="ヒラギノ角ゴ ProN W3" pitchFamily="-110" charset="-128"/>
                <a:sym typeface="Arial" pitchFamily="-110" charset="0"/>
              </a:endParaRPr>
            </a:p>
          </p:txBody>
        </p:sp>
        <p:sp>
          <p:nvSpPr>
            <p:cNvPr id="38" name="Equals 37">
              <a:extLst>
                <a:ext uri="{FF2B5EF4-FFF2-40B4-BE49-F238E27FC236}">
                  <a16:creationId xmlns:a16="http://schemas.microsoft.com/office/drawing/2014/main" id="{D813284D-8BE3-7048-B34F-1C01E86DE62D}"/>
                </a:ext>
              </a:extLst>
            </p:cNvPr>
            <p:cNvSpPr/>
            <p:nvPr/>
          </p:nvSpPr>
          <p:spPr bwMode="auto">
            <a:xfrm>
              <a:off x="1738357" y="4716444"/>
              <a:ext cx="174640" cy="138418"/>
            </a:xfrm>
            <a:prstGeom prst="mathEqual">
              <a:avLst/>
            </a:prstGeom>
            <a:solidFill>
              <a:srgbClr val="C8102E"/>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FFFFFF"/>
                </a:solidFill>
                <a:effectLst/>
                <a:uLnTx/>
                <a:uFillTx/>
                <a:latin typeface="Arial" pitchFamily="-110" charset="0"/>
                <a:ea typeface="ヒラギノ角ゴ ProN W3" pitchFamily="-110" charset="-128"/>
                <a:cs typeface="ヒラギノ角ゴ ProN W3" pitchFamily="-110" charset="-128"/>
                <a:sym typeface="Arial" pitchFamily="-110" charset="0"/>
              </a:endParaRPr>
            </a:p>
          </p:txBody>
        </p:sp>
      </p:grpSp>
      <p:pic>
        <p:nvPicPr>
          <p:cNvPr id="40" name="Picture 39">
            <a:extLst>
              <a:ext uri="{FF2B5EF4-FFF2-40B4-BE49-F238E27FC236}">
                <a16:creationId xmlns:a16="http://schemas.microsoft.com/office/drawing/2014/main" id="{0400927F-7DAE-93EF-F279-0A47EB092E3D}"/>
              </a:ext>
            </a:extLst>
          </p:cNvPr>
          <p:cNvPicPr>
            <a:picLocks noChangeAspect="1"/>
          </p:cNvPicPr>
          <p:nvPr/>
        </p:nvPicPr>
        <p:blipFill rotWithShape="1">
          <a:blip r:embed="rId6"/>
          <a:srcRect l="3081" t="1673" r="1990" b="2757"/>
          <a:stretch/>
        </p:blipFill>
        <p:spPr>
          <a:xfrm>
            <a:off x="10367354" y="686414"/>
            <a:ext cx="2643800" cy="5207490"/>
          </a:xfrm>
          <a:prstGeom prst="rect">
            <a:avLst/>
          </a:prstGeom>
        </p:spPr>
      </p:pic>
      <p:sp>
        <p:nvSpPr>
          <p:cNvPr id="41" name="Text Placeholder 3">
            <a:extLst>
              <a:ext uri="{FF2B5EF4-FFF2-40B4-BE49-F238E27FC236}">
                <a16:creationId xmlns:a16="http://schemas.microsoft.com/office/drawing/2014/main" id="{0AD8785F-CC35-50DA-8D91-C1FF42E50784}"/>
              </a:ext>
            </a:extLst>
          </p:cNvPr>
          <p:cNvSpPr txBox="1">
            <a:spLocks/>
          </p:cNvSpPr>
          <p:nvPr/>
        </p:nvSpPr>
        <p:spPr>
          <a:xfrm>
            <a:off x="10367354" y="267742"/>
            <a:ext cx="2237300" cy="696353"/>
          </a:xfrm>
          <a:prstGeom prst="rect">
            <a:avLst/>
          </a:prstGeom>
        </p:spPr>
        <p:txBody>
          <a:bodyPr/>
          <a:lstStyle>
            <a:lvl1pPr marL="228600" indent="-228600" algn="l" rtl="0" eaLnBrk="1" fontAlgn="base" hangingPunct="1">
              <a:lnSpc>
                <a:spcPct val="100000"/>
              </a:lnSpc>
              <a:spcBef>
                <a:spcPts val="1800"/>
              </a:spcBef>
              <a:spcAft>
                <a:spcPct val="0"/>
              </a:spcAft>
              <a:buClrTx/>
              <a:buSzPct val="100000"/>
              <a:buFont typeface="Arial" panose="020B0604020202020204" pitchFamily="34" charset="0"/>
              <a:buChar char="•"/>
              <a:defRPr sz="2500">
                <a:solidFill>
                  <a:schemeClr val="tx1"/>
                </a:solidFill>
                <a:latin typeface="+mn-lt"/>
                <a:ea typeface="Arial Unicode MS" pitchFamily="-65" charset="0"/>
                <a:cs typeface="Arial Unicode MS" pitchFamily="-65" charset="0"/>
                <a:sym typeface="Arial" pitchFamily="-65" charset="0"/>
              </a:defRPr>
            </a:lvl1pPr>
            <a:lvl2pPr marL="457200" indent="-228600" algn="l" rtl="0" eaLnBrk="1" fontAlgn="base" hangingPunct="1">
              <a:lnSpc>
                <a:spcPct val="100000"/>
              </a:lnSpc>
              <a:spcBef>
                <a:spcPts val="0"/>
              </a:spcBef>
              <a:spcAft>
                <a:spcPct val="0"/>
              </a:spcAft>
              <a:buClrTx/>
              <a:buSzPct val="100000"/>
              <a:buFont typeface="Arial" panose="020B0604020202020204" pitchFamily="34" charset="0"/>
              <a:buChar char="•"/>
              <a:defRPr sz="2000">
                <a:solidFill>
                  <a:schemeClr val="tx1"/>
                </a:solidFill>
                <a:latin typeface="+mn-lt"/>
                <a:ea typeface="Arial Unicode MS" pitchFamily="-65" charset="0"/>
                <a:cs typeface="Arial Unicode MS" pitchFamily="-65" charset="0"/>
                <a:sym typeface="Arial" pitchFamily="-65" charset="0"/>
              </a:defRPr>
            </a:lvl2pPr>
            <a:lvl3pPr marL="731520" indent="-201168" algn="l" rtl="0" eaLnBrk="1" fontAlgn="base" hangingPunct="1">
              <a:lnSpc>
                <a:spcPct val="100000"/>
              </a:lnSpc>
              <a:spcBef>
                <a:spcPts val="0"/>
              </a:spcBef>
              <a:spcAft>
                <a:spcPct val="0"/>
              </a:spcAft>
              <a:buClrTx/>
              <a:buSzPct val="100000"/>
              <a:buFont typeface="Arial" panose="020B0604020202020204" pitchFamily="34" charset="0"/>
              <a:buChar char="•"/>
              <a:defRPr sz="1800">
                <a:solidFill>
                  <a:schemeClr val="tx1"/>
                </a:solidFill>
                <a:latin typeface="+mn-lt"/>
                <a:ea typeface="Arial Unicode MS" pitchFamily="-65" charset="0"/>
                <a:cs typeface="Arial Unicode MS" pitchFamily="-65" charset="0"/>
                <a:sym typeface="Arial" pitchFamily="-65" charset="0"/>
              </a:defRPr>
            </a:lvl3pPr>
            <a:lvl4pPr marL="1097280" indent="-201168" algn="l" rtl="0" eaLnBrk="1" fontAlgn="base" hangingPunct="1">
              <a:lnSpc>
                <a:spcPct val="100000"/>
              </a:lnSpc>
              <a:spcBef>
                <a:spcPts val="0"/>
              </a:spcBef>
              <a:spcAft>
                <a:spcPct val="0"/>
              </a:spcAft>
              <a:buClrTx/>
              <a:buSzPct val="100000"/>
              <a:buFont typeface="Arial" panose="020B0604020202020204" pitchFamily="34" charset="0"/>
              <a:buChar char="•"/>
              <a:defRPr sz="1500">
                <a:solidFill>
                  <a:schemeClr val="tx1"/>
                </a:solidFill>
                <a:latin typeface="+mn-lt"/>
                <a:ea typeface="Arial Unicode MS" pitchFamily="-65" charset="0"/>
                <a:cs typeface="Arial Unicode MS" pitchFamily="-65" charset="0"/>
                <a:sym typeface="Arial" pitchFamily="-65" charset="0"/>
              </a:defRPr>
            </a:lvl4pPr>
            <a:lvl5pPr marL="1487964" indent="-191135" algn="l" rtl="0" eaLnBrk="1" fontAlgn="base" hangingPunct="1">
              <a:lnSpc>
                <a:spcPct val="100000"/>
              </a:lnSpc>
              <a:spcBef>
                <a:spcPts val="0"/>
              </a:spcBef>
              <a:spcAft>
                <a:spcPct val="0"/>
              </a:spcAft>
              <a:buClrTx/>
              <a:buSzPct val="100000"/>
              <a:buFont typeface="Arial" panose="020B0604020202020204" pitchFamily="34" charset="0"/>
              <a:buChar char="•"/>
              <a:defRPr sz="1300">
                <a:solidFill>
                  <a:schemeClr val="tx1"/>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a:lstStyle>
          <a:p>
            <a:pPr marL="0" indent="0" algn="ctr" defTabSz="914400">
              <a:buNone/>
            </a:pPr>
            <a:r>
              <a:rPr lang="en-US" sz="1500" b="1" kern="0"/>
              <a:t>Mechanical Alignment</a:t>
            </a:r>
          </a:p>
        </p:txBody>
      </p:sp>
      <p:sp>
        <p:nvSpPr>
          <p:cNvPr id="42" name="Flowchart: Manual Input 4">
            <a:extLst>
              <a:ext uri="{FF2B5EF4-FFF2-40B4-BE49-F238E27FC236}">
                <a16:creationId xmlns:a16="http://schemas.microsoft.com/office/drawing/2014/main" id="{3F4E1B9B-7235-2E9C-8A8C-C3205376649B}"/>
              </a:ext>
            </a:extLst>
          </p:cNvPr>
          <p:cNvSpPr/>
          <p:nvPr/>
        </p:nvSpPr>
        <p:spPr bwMode="auto">
          <a:xfrm flipV="1">
            <a:off x="10721882" y="3260020"/>
            <a:ext cx="1986379" cy="38839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39"/>
              <a:gd name="connsiteY0" fmla="*/ 7028 h 10000"/>
              <a:gd name="connsiteX1" fmla="*/ 10039 w 10039"/>
              <a:gd name="connsiteY1" fmla="*/ 0 h 10000"/>
              <a:gd name="connsiteX2" fmla="*/ 10039 w 10039"/>
              <a:gd name="connsiteY2" fmla="*/ 10000 h 10000"/>
              <a:gd name="connsiteX3" fmla="*/ 39 w 10039"/>
              <a:gd name="connsiteY3" fmla="*/ 10000 h 10000"/>
              <a:gd name="connsiteX4" fmla="*/ 0 w 10039"/>
              <a:gd name="connsiteY4" fmla="*/ 7028 h 10000"/>
              <a:gd name="connsiteX0" fmla="*/ 0 w 10039"/>
              <a:gd name="connsiteY0" fmla="*/ 2240 h 5212"/>
              <a:gd name="connsiteX1" fmla="*/ 10039 w 10039"/>
              <a:gd name="connsiteY1" fmla="*/ 0 h 5212"/>
              <a:gd name="connsiteX2" fmla="*/ 10039 w 10039"/>
              <a:gd name="connsiteY2" fmla="*/ 5212 h 5212"/>
              <a:gd name="connsiteX3" fmla="*/ 39 w 10039"/>
              <a:gd name="connsiteY3" fmla="*/ 5212 h 5212"/>
              <a:gd name="connsiteX4" fmla="*/ 0 w 10039"/>
              <a:gd name="connsiteY4" fmla="*/ 2240 h 5212"/>
              <a:gd name="connsiteX0" fmla="*/ 3 w 9965"/>
              <a:gd name="connsiteY0" fmla="*/ 7907 h 10000"/>
              <a:gd name="connsiteX1" fmla="*/ 9965 w 9965"/>
              <a:gd name="connsiteY1" fmla="*/ 0 h 10000"/>
              <a:gd name="connsiteX2" fmla="*/ 9965 w 9965"/>
              <a:gd name="connsiteY2" fmla="*/ 10000 h 10000"/>
              <a:gd name="connsiteX3" fmla="*/ 4 w 9965"/>
              <a:gd name="connsiteY3" fmla="*/ 10000 h 10000"/>
              <a:gd name="connsiteX4" fmla="*/ 3 w 9965"/>
              <a:gd name="connsiteY4" fmla="*/ 7907 h 10000"/>
              <a:gd name="connsiteX0" fmla="*/ 3 w 10000"/>
              <a:gd name="connsiteY0" fmla="*/ 16437 h 18530"/>
              <a:gd name="connsiteX1" fmla="*/ 10000 w 10000"/>
              <a:gd name="connsiteY1" fmla="*/ 0 h 18530"/>
              <a:gd name="connsiteX2" fmla="*/ 10000 w 10000"/>
              <a:gd name="connsiteY2" fmla="*/ 18530 h 18530"/>
              <a:gd name="connsiteX3" fmla="*/ 4 w 10000"/>
              <a:gd name="connsiteY3" fmla="*/ 18530 h 18530"/>
              <a:gd name="connsiteX4" fmla="*/ 3 w 10000"/>
              <a:gd name="connsiteY4" fmla="*/ 16437 h 18530"/>
              <a:gd name="connsiteX0" fmla="*/ 0 w 10263"/>
              <a:gd name="connsiteY0" fmla="*/ 9876 h 18530"/>
              <a:gd name="connsiteX1" fmla="*/ 10263 w 10263"/>
              <a:gd name="connsiteY1" fmla="*/ 0 h 18530"/>
              <a:gd name="connsiteX2" fmla="*/ 10263 w 10263"/>
              <a:gd name="connsiteY2" fmla="*/ 18530 h 18530"/>
              <a:gd name="connsiteX3" fmla="*/ 267 w 10263"/>
              <a:gd name="connsiteY3" fmla="*/ 18530 h 18530"/>
              <a:gd name="connsiteX4" fmla="*/ 0 w 10263"/>
              <a:gd name="connsiteY4" fmla="*/ 9876 h 18530"/>
              <a:gd name="connsiteX0" fmla="*/ 0 w 10339"/>
              <a:gd name="connsiteY0" fmla="*/ 7580 h 16234"/>
              <a:gd name="connsiteX1" fmla="*/ 10339 w 10339"/>
              <a:gd name="connsiteY1" fmla="*/ 0 h 16234"/>
              <a:gd name="connsiteX2" fmla="*/ 10263 w 10339"/>
              <a:gd name="connsiteY2" fmla="*/ 16234 h 16234"/>
              <a:gd name="connsiteX3" fmla="*/ 267 w 10339"/>
              <a:gd name="connsiteY3" fmla="*/ 16234 h 16234"/>
              <a:gd name="connsiteX4" fmla="*/ 0 w 10339"/>
              <a:gd name="connsiteY4" fmla="*/ 7580 h 16234"/>
              <a:gd name="connsiteX0" fmla="*/ 0 w 10270"/>
              <a:gd name="connsiteY0" fmla="*/ 9548 h 18202"/>
              <a:gd name="connsiteX1" fmla="*/ 10263 w 10270"/>
              <a:gd name="connsiteY1" fmla="*/ 0 h 18202"/>
              <a:gd name="connsiteX2" fmla="*/ 10263 w 10270"/>
              <a:gd name="connsiteY2" fmla="*/ 18202 h 18202"/>
              <a:gd name="connsiteX3" fmla="*/ 267 w 10270"/>
              <a:gd name="connsiteY3" fmla="*/ 18202 h 18202"/>
              <a:gd name="connsiteX4" fmla="*/ 0 w 10270"/>
              <a:gd name="connsiteY4" fmla="*/ 9548 h 18202"/>
              <a:gd name="connsiteX0" fmla="*/ 0 w 10264"/>
              <a:gd name="connsiteY0" fmla="*/ 6572 h 15226"/>
              <a:gd name="connsiteX1" fmla="*/ 9954 w 10264"/>
              <a:gd name="connsiteY1" fmla="*/ 0 h 15226"/>
              <a:gd name="connsiteX2" fmla="*/ 10263 w 10264"/>
              <a:gd name="connsiteY2" fmla="*/ 15226 h 15226"/>
              <a:gd name="connsiteX3" fmla="*/ 267 w 10264"/>
              <a:gd name="connsiteY3" fmla="*/ 15226 h 15226"/>
              <a:gd name="connsiteX4" fmla="*/ 0 w 10264"/>
              <a:gd name="connsiteY4" fmla="*/ 6572 h 15226"/>
              <a:gd name="connsiteX0" fmla="*/ 0 w 10089"/>
              <a:gd name="connsiteY0" fmla="*/ 6572 h 15576"/>
              <a:gd name="connsiteX1" fmla="*/ 9954 w 10089"/>
              <a:gd name="connsiteY1" fmla="*/ 0 h 15576"/>
              <a:gd name="connsiteX2" fmla="*/ 10087 w 10089"/>
              <a:gd name="connsiteY2" fmla="*/ 15576 h 15576"/>
              <a:gd name="connsiteX3" fmla="*/ 267 w 10089"/>
              <a:gd name="connsiteY3" fmla="*/ 15226 h 15576"/>
              <a:gd name="connsiteX4" fmla="*/ 0 w 10089"/>
              <a:gd name="connsiteY4" fmla="*/ 6572 h 15576"/>
              <a:gd name="connsiteX0" fmla="*/ 185 w 9823"/>
              <a:gd name="connsiteY0" fmla="*/ 6698 h 15576"/>
              <a:gd name="connsiteX1" fmla="*/ 9688 w 9823"/>
              <a:gd name="connsiteY1" fmla="*/ 0 h 15576"/>
              <a:gd name="connsiteX2" fmla="*/ 9821 w 9823"/>
              <a:gd name="connsiteY2" fmla="*/ 15576 h 15576"/>
              <a:gd name="connsiteX3" fmla="*/ 1 w 9823"/>
              <a:gd name="connsiteY3" fmla="*/ 15226 h 15576"/>
              <a:gd name="connsiteX4" fmla="*/ 185 w 9823"/>
              <a:gd name="connsiteY4" fmla="*/ 6698 h 1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23" h="15576">
                <a:moveTo>
                  <a:pt x="185" y="6698"/>
                </a:moveTo>
                <a:lnTo>
                  <a:pt x="9688" y="0"/>
                </a:lnTo>
                <a:cubicBezTo>
                  <a:pt x="9663" y="5411"/>
                  <a:pt x="9846" y="10165"/>
                  <a:pt x="9821" y="15576"/>
                </a:cubicBezTo>
                <a:lnTo>
                  <a:pt x="1" y="15226"/>
                </a:lnTo>
                <a:cubicBezTo>
                  <a:pt x="-12" y="13325"/>
                  <a:pt x="198" y="8599"/>
                  <a:pt x="185" y="6698"/>
                </a:cubicBezTo>
                <a:close/>
              </a:path>
            </a:pathLst>
          </a:custGeom>
          <a:solidFill>
            <a:schemeClr val="bg2">
              <a:lumMod val="90000"/>
              <a:alpha val="30000"/>
            </a:schemeClr>
          </a:solidFill>
          <a:ln w="38100" cap="flat" cmpd="sng" algn="ctr">
            <a:solidFill>
              <a:schemeClr val="tx1">
                <a:alpha val="97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43" name="Flowchart: Manual Input 4">
            <a:extLst>
              <a:ext uri="{FF2B5EF4-FFF2-40B4-BE49-F238E27FC236}">
                <a16:creationId xmlns:a16="http://schemas.microsoft.com/office/drawing/2014/main" id="{100DCF1B-4967-C673-C5AB-FFB91D756426}"/>
              </a:ext>
            </a:extLst>
          </p:cNvPr>
          <p:cNvSpPr/>
          <p:nvPr/>
        </p:nvSpPr>
        <p:spPr bwMode="auto">
          <a:xfrm rot="10800000" flipV="1">
            <a:off x="10690324" y="3597897"/>
            <a:ext cx="2017935" cy="27651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39"/>
              <a:gd name="connsiteY0" fmla="*/ 7028 h 10000"/>
              <a:gd name="connsiteX1" fmla="*/ 10039 w 10039"/>
              <a:gd name="connsiteY1" fmla="*/ 0 h 10000"/>
              <a:gd name="connsiteX2" fmla="*/ 10039 w 10039"/>
              <a:gd name="connsiteY2" fmla="*/ 10000 h 10000"/>
              <a:gd name="connsiteX3" fmla="*/ 39 w 10039"/>
              <a:gd name="connsiteY3" fmla="*/ 10000 h 10000"/>
              <a:gd name="connsiteX4" fmla="*/ 0 w 10039"/>
              <a:gd name="connsiteY4" fmla="*/ 7028 h 10000"/>
              <a:gd name="connsiteX0" fmla="*/ 0 w 10039"/>
              <a:gd name="connsiteY0" fmla="*/ 2240 h 5212"/>
              <a:gd name="connsiteX1" fmla="*/ 10039 w 10039"/>
              <a:gd name="connsiteY1" fmla="*/ 0 h 5212"/>
              <a:gd name="connsiteX2" fmla="*/ 10039 w 10039"/>
              <a:gd name="connsiteY2" fmla="*/ 5212 h 5212"/>
              <a:gd name="connsiteX3" fmla="*/ 39 w 10039"/>
              <a:gd name="connsiteY3" fmla="*/ 5212 h 5212"/>
              <a:gd name="connsiteX4" fmla="*/ 0 w 10039"/>
              <a:gd name="connsiteY4" fmla="*/ 2240 h 5212"/>
              <a:gd name="connsiteX0" fmla="*/ 3 w 9965"/>
              <a:gd name="connsiteY0" fmla="*/ 7907 h 10000"/>
              <a:gd name="connsiteX1" fmla="*/ 9965 w 9965"/>
              <a:gd name="connsiteY1" fmla="*/ 0 h 10000"/>
              <a:gd name="connsiteX2" fmla="*/ 9965 w 9965"/>
              <a:gd name="connsiteY2" fmla="*/ 10000 h 10000"/>
              <a:gd name="connsiteX3" fmla="*/ 4 w 9965"/>
              <a:gd name="connsiteY3" fmla="*/ 10000 h 10000"/>
              <a:gd name="connsiteX4" fmla="*/ 3 w 9965"/>
              <a:gd name="connsiteY4" fmla="*/ 7907 h 10000"/>
              <a:gd name="connsiteX0" fmla="*/ 3 w 10000"/>
              <a:gd name="connsiteY0" fmla="*/ 7907 h 10331"/>
              <a:gd name="connsiteX1" fmla="*/ 10000 w 10000"/>
              <a:gd name="connsiteY1" fmla="*/ 0 h 10331"/>
              <a:gd name="connsiteX2" fmla="*/ 10000 w 10000"/>
              <a:gd name="connsiteY2" fmla="*/ 10331 h 10331"/>
              <a:gd name="connsiteX3" fmla="*/ 4 w 10000"/>
              <a:gd name="connsiteY3" fmla="*/ 10000 h 10331"/>
              <a:gd name="connsiteX4" fmla="*/ 3 w 10000"/>
              <a:gd name="connsiteY4" fmla="*/ 7907 h 10331"/>
              <a:gd name="connsiteX0" fmla="*/ 3 w 10000"/>
              <a:gd name="connsiteY0" fmla="*/ 7907 h 11656"/>
              <a:gd name="connsiteX1" fmla="*/ 10000 w 10000"/>
              <a:gd name="connsiteY1" fmla="*/ 0 h 11656"/>
              <a:gd name="connsiteX2" fmla="*/ 10000 w 10000"/>
              <a:gd name="connsiteY2" fmla="*/ 11656 h 11656"/>
              <a:gd name="connsiteX3" fmla="*/ 4 w 10000"/>
              <a:gd name="connsiteY3" fmla="*/ 10000 h 11656"/>
              <a:gd name="connsiteX4" fmla="*/ 3 w 10000"/>
              <a:gd name="connsiteY4" fmla="*/ 7907 h 11656"/>
              <a:gd name="connsiteX0" fmla="*/ 0 w 10112"/>
              <a:gd name="connsiteY0" fmla="*/ 7907 h 11656"/>
              <a:gd name="connsiteX1" fmla="*/ 10112 w 10112"/>
              <a:gd name="connsiteY1" fmla="*/ 0 h 11656"/>
              <a:gd name="connsiteX2" fmla="*/ 10112 w 10112"/>
              <a:gd name="connsiteY2" fmla="*/ 11656 h 11656"/>
              <a:gd name="connsiteX3" fmla="*/ 116 w 10112"/>
              <a:gd name="connsiteY3" fmla="*/ 10000 h 11656"/>
              <a:gd name="connsiteX4" fmla="*/ 0 w 10112"/>
              <a:gd name="connsiteY4" fmla="*/ 7907 h 11656"/>
              <a:gd name="connsiteX0" fmla="*/ 0 w 10112"/>
              <a:gd name="connsiteY0" fmla="*/ 7907 h 11656"/>
              <a:gd name="connsiteX1" fmla="*/ 10112 w 10112"/>
              <a:gd name="connsiteY1" fmla="*/ 0 h 11656"/>
              <a:gd name="connsiteX2" fmla="*/ 10112 w 10112"/>
              <a:gd name="connsiteY2" fmla="*/ 11656 h 11656"/>
              <a:gd name="connsiteX3" fmla="*/ 154 w 10112"/>
              <a:gd name="connsiteY3" fmla="*/ 10662 h 11656"/>
              <a:gd name="connsiteX4" fmla="*/ 0 w 10112"/>
              <a:gd name="connsiteY4" fmla="*/ 7907 h 11656"/>
              <a:gd name="connsiteX0" fmla="*/ 0 w 10112"/>
              <a:gd name="connsiteY0" fmla="*/ 7907 h 11987"/>
              <a:gd name="connsiteX1" fmla="*/ 10112 w 10112"/>
              <a:gd name="connsiteY1" fmla="*/ 0 h 11987"/>
              <a:gd name="connsiteX2" fmla="*/ 10112 w 10112"/>
              <a:gd name="connsiteY2" fmla="*/ 11656 h 11987"/>
              <a:gd name="connsiteX3" fmla="*/ 116 w 10112"/>
              <a:gd name="connsiteY3" fmla="*/ 11987 h 11987"/>
              <a:gd name="connsiteX4" fmla="*/ 0 w 10112"/>
              <a:gd name="connsiteY4" fmla="*/ 7907 h 11987"/>
              <a:gd name="connsiteX0" fmla="*/ 78 w 9998"/>
              <a:gd name="connsiteY0" fmla="*/ 7576 h 11987"/>
              <a:gd name="connsiteX1" fmla="*/ 9998 w 9998"/>
              <a:gd name="connsiteY1" fmla="*/ 0 h 11987"/>
              <a:gd name="connsiteX2" fmla="*/ 9998 w 9998"/>
              <a:gd name="connsiteY2" fmla="*/ 11656 h 11987"/>
              <a:gd name="connsiteX3" fmla="*/ 2 w 9998"/>
              <a:gd name="connsiteY3" fmla="*/ 11987 h 11987"/>
              <a:gd name="connsiteX4" fmla="*/ 78 w 9998"/>
              <a:gd name="connsiteY4" fmla="*/ 7576 h 11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8" h="11987">
                <a:moveTo>
                  <a:pt x="78" y="7576"/>
                </a:moveTo>
                <a:lnTo>
                  <a:pt x="9998" y="0"/>
                </a:lnTo>
                <a:lnTo>
                  <a:pt x="9998" y="11656"/>
                </a:lnTo>
                <a:lnTo>
                  <a:pt x="2" y="11987"/>
                </a:lnTo>
                <a:cubicBezTo>
                  <a:pt x="-11" y="10086"/>
                  <a:pt x="91" y="9477"/>
                  <a:pt x="78" y="7576"/>
                </a:cubicBezTo>
                <a:close/>
              </a:path>
            </a:pathLst>
          </a:custGeom>
          <a:solidFill>
            <a:schemeClr val="bg2">
              <a:lumMod val="90000"/>
              <a:alpha val="39000"/>
            </a:schemeClr>
          </a:solidFill>
          <a:ln w="38100" cap="flat" cmpd="sng" algn="ctr">
            <a:solidFill>
              <a:schemeClr val="tx1">
                <a:alpha val="97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44" name="Text Placeholder 3">
            <a:extLst>
              <a:ext uri="{FF2B5EF4-FFF2-40B4-BE49-F238E27FC236}">
                <a16:creationId xmlns:a16="http://schemas.microsoft.com/office/drawing/2014/main" id="{1DFB9BC2-5410-E00A-E7CA-99342B028E7A}"/>
              </a:ext>
            </a:extLst>
          </p:cNvPr>
          <p:cNvSpPr txBox="1">
            <a:spLocks/>
          </p:cNvSpPr>
          <p:nvPr/>
        </p:nvSpPr>
        <p:spPr>
          <a:xfrm>
            <a:off x="10470958" y="5988109"/>
            <a:ext cx="2237301" cy="366954"/>
          </a:xfrm>
          <a:prstGeom prst="rect">
            <a:avLst/>
          </a:prstGeom>
        </p:spPr>
        <p:txBody>
          <a:bodyPr/>
          <a:lstStyle>
            <a:lvl1pPr marL="228600" indent="-228600" algn="l" rtl="0" eaLnBrk="1" fontAlgn="base" hangingPunct="1">
              <a:lnSpc>
                <a:spcPct val="100000"/>
              </a:lnSpc>
              <a:spcBef>
                <a:spcPts val="1800"/>
              </a:spcBef>
              <a:spcAft>
                <a:spcPct val="0"/>
              </a:spcAft>
              <a:buClrTx/>
              <a:buSzPct val="100000"/>
              <a:buFont typeface="Arial" panose="020B0604020202020204" pitchFamily="34" charset="0"/>
              <a:buChar char="•"/>
              <a:defRPr sz="2500">
                <a:solidFill>
                  <a:schemeClr val="tx1"/>
                </a:solidFill>
                <a:latin typeface="+mn-lt"/>
                <a:ea typeface="Arial Unicode MS" pitchFamily="-65" charset="0"/>
                <a:cs typeface="Arial Unicode MS" pitchFamily="-65" charset="0"/>
                <a:sym typeface="Arial" pitchFamily="-65" charset="0"/>
              </a:defRPr>
            </a:lvl1pPr>
            <a:lvl2pPr marL="457200" indent="-228600" algn="l" rtl="0" eaLnBrk="1" fontAlgn="base" hangingPunct="1">
              <a:lnSpc>
                <a:spcPct val="100000"/>
              </a:lnSpc>
              <a:spcBef>
                <a:spcPts val="0"/>
              </a:spcBef>
              <a:spcAft>
                <a:spcPct val="0"/>
              </a:spcAft>
              <a:buClrTx/>
              <a:buSzPct val="100000"/>
              <a:buFont typeface="Arial" panose="020B0604020202020204" pitchFamily="34" charset="0"/>
              <a:buChar char="•"/>
              <a:defRPr sz="2000">
                <a:solidFill>
                  <a:schemeClr val="tx1"/>
                </a:solidFill>
                <a:latin typeface="+mn-lt"/>
                <a:ea typeface="Arial Unicode MS" pitchFamily="-65" charset="0"/>
                <a:cs typeface="Arial Unicode MS" pitchFamily="-65" charset="0"/>
                <a:sym typeface="Arial" pitchFamily="-65" charset="0"/>
              </a:defRPr>
            </a:lvl2pPr>
            <a:lvl3pPr marL="731520" indent="-201168" algn="l" rtl="0" eaLnBrk="1" fontAlgn="base" hangingPunct="1">
              <a:lnSpc>
                <a:spcPct val="100000"/>
              </a:lnSpc>
              <a:spcBef>
                <a:spcPts val="0"/>
              </a:spcBef>
              <a:spcAft>
                <a:spcPct val="0"/>
              </a:spcAft>
              <a:buClrTx/>
              <a:buSzPct val="100000"/>
              <a:buFont typeface="Arial" panose="020B0604020202020204" pitchFamily="34" charset="0"/>
              <a:buChar char="•"/>
              <a:defRPr sz="1800">
                <a:solidFill>
                  <a:schemeClr val="tx1"/>
                </a:solidFill>
                <a:latin typeface="+mn-lt"/>
                <a:ea typeface="Arial Unicode MS" pitchFamily="-65" charset="0"/>
                <a:cs typeface="Arial Unicode MS" pitchFamily="-65" charset="0"/>
                <a:sym typeface="Arial" pitchFamily="-65" charset="0"/>
              </a:defRPr>
            </a:lvl3pPr>
            <a:lvl4pPr marL="1097280" indent="-201168" algn="l" rtl="0" eaLnBrk="1" fontAlgn="base" hangingPunct="1">
              <a:lnSpc>
                <a:spcPct val="100000"/>
              </a:lnSpc>
              <a:spcBef>
                <a:spcPts val="0"/>
              </a:spcBef>
              <a:spcAft>
                <a:spcPct val="0"/>
              </a:spcAft>
              <a:buClrTx/>
              <a:buSzPct val="100000"/>
              <a:buFont typeface="Arial" panose="020B0604020202020204" pitchFamily="34" charset="0"/>
              <a:buChar char="•"/>
              <a:defRPr sz="1500">
                <a:solidFill>
                  <a:schemeClr val="tx1"/>
                </a:solidFill>
                <a:latin typeface="+mn-lt"/>
                <a:ea typeface="Arial Unicode MS" pitchFamily="-65" charset="0"/>
                <a:cs typeface="Arial Unicode MS" pitchFamily="-65" charset="0"/>
                <a:sym typeface="Arial" pitchFamily="-65" charset="0"/>
              </a:defRPr>
            </a:lvl4pPr>
            <a:lvl5pPr marL="1487964" indent="-191135" algn="l" rtl="0" eaLnBrk="1" fontAlgn="base" hangingPunct="1">
              <a:lnSpc>
                <a:spcPct val="100000"/>
              </a:lnSpc>
              <a:spcBef>
                <a:spcPts val="0"/>
              </a:spcBef>
              <a:spcAft>
                <a:spcPct val="0"/>
              </a:spcAft>
              <a:buClrTx/>
              <a:buSzPct val="100000"/>
              <a:buFont typeface="Arial" panose="020B0604020202020204" pitchFamily="34" charset="0"/>
              <a:buChar char="•"/>
              <a:defRPr sz="1300">
                <a:solidFill>
                  <a:schemeClr val="tx1"/>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a:lstStyle>
          <a:p>
            <a:pPr marL="0" indent="0" algn="ctr" defTabSz="914400">
              <a:buNone/>
            </a:pPr>
            <a:r>
              <a:rPr lang="en-US" sz="1500" kern="0"/>
              <a:t>Unequal Resections</a:t>
            </a:r>
          </a:p>
        </p:txBody>
      </p:sp>
      <p:grpSp>
        <p:nvGrpSpPr>
          <p:cNvPr id="45" name="Group 44">
            <a:extLst>
              <a:ext uri="{FF2B5EF4-FFF2-40B4-BE49-F238E27FC236}">
                <a16:creationId xmlns:a16="http://schemas.microsoft.com/office/drawing/2014/main" id="{E0BCE52A-FD68-6B73-7D5C-79A299A3E109}"/>
              </a:ext>
            </a:extLst>
          </p:cNvPr>
          <p:cNvGrpSpPr/>
          <p:nvPr/>
        </p:nvGrpSpPr>
        <p:grpSpPr>
          <a:xfrm>
            <a:off x="-4217332" y="2133511"/>
            <a:ext cx="3633726" cy="3074825"/>
            <a:chOff x="175007" y="1454493"/>
            <a:chExt cx="6162678" cy="5038042"/>
          </a:xfrm>
        </p:grpSpPr>
        <p:pic>
          <p:nvPicPr>
            <p:cNvPr id="46" name="Picture 45" descr="A picture containing white, photo, sitting, green&#10;&#10;Description automatically generated">
              <a:extLst>
                <a:ext uri="{FF2B5EF4-FFF2-40B4-BE49-F238E27FC236}">
                  <a16:creationId xmlns:a16="http://schemas.microsoft.com/office/drawing/2014/main" id="{0E8F2457-9F5E-BC34-2557-7B5264FD8774}"/>
                </a:ext>
              </a:extLst>
            </p:cNvPr>
            <p:cNvPicPr>
              <a:picLocks noChangeAspect="1"/>
            </p:cNvPicPr>
            <p:nvPr/>
          </p:nvPicPr>
          <p:blipFill rotWithShape="1">
            <a:blip r:embed="rId7">
              <a:extLst>
                <a:ext uri="{28A0092B-C50C-407E-A947-70E740481C1C}">
                  <a14:useLocalDpi xmlns:a14="http://schemas.microsoft.com/office/drawing/2010/main" val="0"/>
                </a:ext>
              </a:extLst>
            </a:blip>
            <a:srcRect l="32364" t="14807" r="25787" b="41439"/>
            <a:stretch/>
          </p:blipFill>
          <p:spPr>
            <a:xfrm rot="354407">
              <a:off x="679155" y="1454493"/>
              <a:ext cx="3251639" cy="2549784"/>
            </a:xfrm>
            <a:prstGeom prst="rect">
              <a:avLst/>
            </a:prstGeom>
          </p:spPr>
        </p:pic>
        <p:cxnSp>
          <p:nvCxnSpPr>
            <p:cNvPr id="47" name="Straight Connector 46">
              <a:extLst>
                <a:ext uri="{FF2B5EF4-FFF2-40B4-BE49-F238E27FC236}">
                  <a16:creationId xmlns:a16="http://schemas.microsoft.com/office/drawing/2014/main" id="{A0A4284D-6B42-5DA3-BFFB-86345C1492F6}"/>
                </a:ext>
              </a:extLst>
            </p:cNvPr>
            <p:cNvCxnSpPr>
              <a:cxnSpLocks/>
            </p:cNvCxnSpPr>
            <p:nvPr/>
          </p:nvCxnSpPr>
          <p:spPr>
            <a:xfrm>
              <a:off x="720945" y="3768872"/>
              <a:ext cx="3197608" cy="29666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586A16CA-5CF8-83F6-F51F-008E554C87B6}"/>
                </a:ext>
              </a:extLst>
            </p:cNvPr>
            <p:cNvSpPr txBox="1"/>
            <p:nvPr/>
          </p:nvSpPr>
          <p:spPr>
            <a:xfrm>
              <a:off x="4178587" y="3302314"/>
              <a:ext cx="2159098" cy="1274586"/>
            </a:xfrm>
            <a:prstGeom prst="rect">
              <a:avLst/>
            </a:prstGeom>
            <a:noFill/>
          </p:spPr>
          <p:txBody>
            <a:bodyPr wrap="square" rtlCol="0">
              <a:spAutoFit/>
            </a:bodyPr>
            <a:lstStyle/>
            <a:p>
              <a:r>
                <a:rPr lang="en-US" sz="1600">
                  <a:solidFill>
                    <a:schemeClr val="tx1">
                      <a:lumMod val="85000"/>
                      <a:lumOff val="15000"/>
                    </a:schemeClr>
                  </a:solidFill>
                </a:rPr>
                <a:t>3˚</a:t>
              </a:r>
            </a:p>
          </p:txBody>
        </p:sp>
        <p:cxnSp>
          <p:nvCxnSpPr>
            <p:cNvPr id="49" name="Straight Connector 48">
              <a:extLst>
                <a:ext uri="{FF2B5EF4-FFF2-40B4-BE49-F238E27FC236}">
                  <a16:creationId xmlns:a16="http://schemas.microsoft.com/office/drawing/2014/main" id="{2E96A618-7998-F7B8-0537-07DA2E122BB4}"/>
                </a:ext>
              </a:extLst>
            </p:cNvPr>
            <p:cNvCxnSpPr>
              <a:cxnSpLocks/>
            </p:cNvCxnSpPr>
            <p:nvPr/>
          </p:nvCxnSpPr>
          <p:spPr>
            <a:xfrm>
              <a:off x="720946" y="3632008"/>
              <a:ext cx="3301999"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pic>
          <p:nvPicPr>
            <p:cNvPr id="50" name="Picture 49" descr="A picture containing white, photo, sitting, green&#10;&#10;Description automatically generated">
              <a:extLst>
                <a:ext uri="{FF2B5EF4-FFF2-40B4-BE49-F238E27FC236}">
                  <a16:creationId xmlns:a16="http://schemas.microsoft.com/office/drawing/2014/main" id="{EC2CCDD0-9CFB-DD1C-A616-E6E4D537F8AE}"/>
                </a:ext>
              </a:extLst>
            </p:cNvPr>
            <p:cNvPicPr>
              <a:picLocks noChangeAspect="1"/>
            </p:cNvPicPr>
            <p:nvPr/>
          </p:nvPicPr>
          <p:blipFill rotWithShape="1">
            <a:blip r:embed="rId7">
              <a:extLst>
                <a:ext uri="{28A0092B-C50C-407E-A947-70E740481C1C}">
                  <a14:useLocalDpi xmlns:a14="http://schemas.microsoft.com/office/drawing/2010/main" val="0"/>
                </a:ext>
              </a:extLst>
            </a:blip>
            <a:srcRect l="26837" t="63344" r="25107"/>
            <a:stretch/>
          </p:blipFill>
          <p:spPr>
            <a:xfrm>
              <a:off x="175007" y="4356389"/>
              <a:ext cx="3733857" cy="2136146"/>
            </a:xfrm>
            <a:prstGeom prst="rect">
              <a:avLst/>
            </a:prstGeom>
          </p:spPr>
        </p:pic>
      </p:grpSp>
      <p:sp>
        <p:nvSpPr>
          <p:cNvPr id="51" name="Text Placeholder 3">
            <a:extLst>
              <a:ext uri="{FF2B5EF4-FFF2-40B4-BE49-F238E27FC236}">
                <a16:creationId xmlns:a16="http://schemas.microsoft.com/office/drawing/2014/main" id="{9524C532-0A27-F329-878D-E53D3A85DC45}"/>
              </a:ext>
            </a:extLst>
          </p:cNvPr>
          <p:cNvSpPr txBox="1">
            <a:spLocks/>
          </p:cNvSpPr>
          <p:nvPr/>
        </p:nvSpPr>
        <p:spPr>
          <a:xfrm>
            <a:off x="-4161612" y="1191106"/>
            <a:ext cx="2479341" cy="696353"/>
          </a:xfrm>
          <a:prstGeom prst="rect">
            <a:avLst/>
          </a:prstGeom>
        </p:spPr>
        <p:txBody>
          <a:bodyPr/>
          <a:lstStyle>
            <a:lvl1pPr marL="228600" indent="-228600" algn="l" rtl="0" eaLnBrk="1" fontAlgn="base" hangingPunct="1">
              <a:lnSpc>
                <a:spcPct val="100000"/>
              </a:lnSpc>
              <a:spcBef>
                <a:spcPts val="1800"/>
              </a:spcBef>
              <a:spcAft>
                <a:spcPct val="0"/>
              </a:spcAft>
              <a:buClrTx/>
              <a:buSzPct val="100000"/>
              <a:buFont typeface="Arial" panose="020B0604020202020204" pitchFamily="34" charset="0"/>
              <a:buChar char="•"/>
              <a:defRPr sz="2500">
                <a:solidFill>
                  <a:schemeClr val="tx1"/>
                </a:solidFill>
                <a:latin typeface="+mn-lt"/>
                <a:ea typeface="Arial Unicode MS" pitchFamily="-65" charset="0"/>
                <a:cs typeface="Arial Unicode MS" pitchFamily="-65" charset="0"/>
                <a:sym typeface="Arial" pitchFamily="-65" charset="0"/>
              </a:defRPr>
            </a:lvl1pPr>
            <a:lvl2pPr marL="457200" indent="-228600" algn="l" rtl="0" eaLnBrk="1" fontAlgn="base" hangingPunct="1">
              <a:lnSpc>
                <a:spcPct val="100000"/>
              </a:lnSpc>
              <a:spcBef>
                <a:spcPts val="0"/>
              </a:spcBef>
              <a:spcAft>
                <a:spcPct val="0"/>
              </a:spcAft>
              <a:buClrTx/>
              <a:buSzPct val="100000"/>
              <a:buFont typeface="Arial" panose="020B0604020202020204" pitchFamily="34" charset="0"/>
              <a:buChar char="•"/>
              <a:defRPr sz="2000">
                <a:solidFill>
                  <a:schemeClr val="tx1"/>
                </a:solidFill>
                <a:latin typeface="+mn-lt"/>
                <a:ea typeface="Arial Unicode MS" pitchFamily="-65" charset="0"/>
                <a:cs typeface="Arial Unicode MS" pitchFamily="-65" charset="0"/>
                <a:sym typeface="Arial" pitchFamily="-65" charset="0"/>
              </a:defRPr>
            </a:lvl2pPr>
            <a:lvl3pPr marL="731520" indent="-201168" algn="l" rtl="0" eaLnBrk="1" fontAlgn="base" hangingPunct="1">
              <a:lnSpc>
                <a:spcPct val="100000"/>
              </a:lnSpc>
              <a:spcBef>
                <a:spcPts val="0"/>
              </a:spcBef>
              <a:spcAft>
                <a:spcPct val="0"/>
              </a:spcAft>
              <a:buClrTx/>
              <a:buSzPct val="100000"/>
              <a:buFont typeface="Arial" panose="020B0604020202020204" pitchFamily="34" charset="0"/>
              <a:buChar char="•"/>
              <a:defRPr sz="1800">
                <a:solidFill>
                  <a:schemeClr val="tx1"/>
                </a:solidFill>
                <a:latin typeface="+mn-lt"/>
                <a:ea typeface="Arial Unicode MS" pitchFamily="-65" charset="0"/>
                <a:cs typeface="Arial Unicode MS" pitchFamily="-65" charset="0"/>
                <a:sym typeface="Arial" pitchFamily="-65" charset="0"/>
              </a:defRPr>
            </a:lvl3pPr>
            <a:lvl4pPr marL="1097280" indent="-201168" algn="l" rtl="0" eaLnBrk="1" fontAlgn="base" hangingPunct="1">
              <a:lnSpc>
                <a:spcPct val="100000"/>
              </a:lnSpc>
              <a:spcBef>
                <a:spcPts val="0"/>
              </a:spcBef>
              <a:spcAft>
                <a:spcPct val="0"/>
              </a:spcAft>
              <a:buClrTx/>
              <a:buSzPct val="100000"/>
              <a:buFont typeface="Arial" panose="020B0604020202020204" pitchFamily="34" charset="0"/>
              <a:buChar char="•"/>
              <a:defRPr sz="1500">
                <a:solidFill>
                  <a:schemeClr val="tx1"/>
                </a:solidFill>
                <a:latin typeface="+mn-lt"/>
                <a:ea typeface="Arial Unicode MS" pitchFamily="-65" charset="0"/>
                <a:cs typeface="Arial Unicode MS" pitchFamily="-65" charset="0"/>
                <a:sym typeface="Arial" pitchFamily="-65" charset="0"/>
              </a:defRPr>
            </a:lvl4pPr>
            <a:lvl5pPr marL="1487964" indent="-191135" algn="l" rtl="0" eaLnBrk="1" fontAlgn="base" hangingPunct="1">
              <a:lnSpc>
                <a:spcPct val="100000"/>
              </a:lnSpc>
              <a:spcBef>
                <a:spcPts val="0"/>
              </a:spcBef>
              <a:spcAft>
                <a:spcPct val="0"/>
              </a:spcAft>
              <a:buClrTx/>
              <a:buSzPct val="100000"/>
              <a:buFont typeface="Arial" panose="020B0604020202020204" pitchFamily="34" charset="0"/>
              <a:buChar char="•"/>
              <a:defRPr sz="1300">
                <a:solidFill>
                  <a:schemeClr val="tx1"/>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a:lstStyle>
          <a:p>
            <a:pPr marL="0" indent="0" algn="ctr" defTabSz="914400">
              <a:buNone/>
            </a:pPr>
            <a:r>
              <a:rPr lang="en-US" sz="1500" b="1" kern="0"/>
              <a:t>Mechanical Alignment</a:t>
            </a:r>
          </a:p>
        </p:txBody>
      </p:sp>
      <p:cxnSp>
        <p:nvCxnSpPr>
          <p:cNvPr id="52" name="Straight Connector 51">
            <a:extLst>
              <a:ext uri="{FF2B5EF4-FFF2-40B4-BE49-F238E27FC236}">
                <a16:creationId xmlns:a16="http://schemas.microsoft.com/office/drawing/2014/main" id="{3D350A80-AF3D-77D6-D6F2-42E95D2B2F3A}"/>
              </a:ext>
            </a:extLst>
          </p:cNvPr>
          <p:cNvCxnSpPr>
            <a:cxnSpLocks/>
          </p:cNvCxnSpPr>
          <p:nvPr/>
        </p:nvCxnSpPr>
        <p:spPr bwMode="auto">
          <a:xfrm>
            <a:off x="-2916618" y="2166701"/>
            <a:ext cx="3018" cy="1489808"/>
          </a:xfrm>
          <a:prstGeom prst="line">
            <a:avLst/>
          </a:prstGeom>
          <a:solidFill>
            <a:srgbClr val="C0C0C0"/>
          </a:solidFill>
          <a:ln w="28575" cap="flat" cmpd="sng" algn="ctr">
            <a:solidFill>
              <a:schemeClr val="tx1"/>
            </a:solidFill>
            <a:prstDash val="dash"/>
            <a:round/>
            <a:headEnd type="none" w="med" len="med"/>
            <a:tailEnd type="none" w="med" len="med"/>
          </a:ln>
          <a:effectLst/>
        </p:spPr>
      </p:cxnSp>
      <p:sp>
        <p:nvSpPr>
          <p:cNvPr id="53" name="Text Placeholder 3">
            <a:extLst>
              <a:ext uri="{FF2B5EF4-FFF2-40B4-BE49-F238E27FC236}">
                <a16:creationId xmlns:a16="http://schemas.microsoft.com/office/drawing/2014/main" id="{C9A2A83D-846F-7D26-ABBC-61402269FC5B}"/>
              </a:ext>
            </a:extLst>
          </p:cNvPr>
          <p:cNvSpPr txBox="1">
            <a:spLocks/>
          </p:cNvSpPr>
          <p:nvPr/>
        </p:nvSpPr>
        <p:spPr>
          <a:xfrm>
            <a:off x="-3513720" y="1938233"/>
            <a:ext cx="2582547" cy="177694"/>
          </a:xfrm>
          <a:prstGeom prst="rect">
            <a:avLst/>
          </a:prstGeom>
        </p:spPr>
        <p:txBody>
          <a:bodyPr/>
          <a:lstStyle>
            <a:lvl1pPr marL="228600" indent="-228600" algn="l" rtl="0" eaLnBrk="1" fontAlgn="base" hangingPunct="1">
              <a:lnSpc>
                <a:spcPct val="100000"/>
              </a:lnSpc>
              <a:spcBef>
                <a:spcPts val="1800"/>
              </a:spcBef>
              <a:spcAft>
                <a:spcPct val="0"/>
              </a:spcAft>
              <a:buClrTx/>
              <a:buSzPct val="100000"/>
              <a:buFont typeface="Arial" panose="020B0604020202020204" pitchFamily="34" charset="0"/>
              <a:buChar char="•"/>
              <a:defRPr sz="2500">
                <a:solidFill>
                  <a:schemeClr val="tx1"/>
                </a:solidFill>
                <a:latin typeface="+mn-lt"/>
                <a:ea typeface="Arial Unicode MS" pitchFamily="-65" charset="0"/>
                <a:cs typeface="Arial Unicode MS" pitchFamily="-65" charset="0"/>
                <a:sym typeface="Arial" pitchFamily="-65" charset="0"/>
              </a:defRPr>
            </a:lvl1pPr>
            <a:lvl2pPr marL="457200" indent="-228600" algn="l" rtl="0" eaLnBrk="1" fontAlgn="base" hangingPunct="1">
              <a:lnSpc>
                <a:spcPct val="100000"/>
              </a:lnSpc>
              <a:spcBef>
                <a:spcPts val="0"/>
              </a:spcBef>
              <a:spcAft>
                <a:spcPct val="0"/>
              </a:spcAft>
              <a:buClrTx/>
              <a:buSzPct val="100000"/>
              <a:buFont typeface="Arial" panose="020B0604020202020204" pitchFamily="34" charset="0"/>
              <a:buChar char="•"/>
              <a:defRPr sz="2000">
                <a:solidFill>
                  <a:schemeClr val="tx1"/>
                </a:solidFill>
                <a:latin typeface="+mn-lt"/>
                <a:ea typeface="Arial Unicode MS" pitchFamily="-65" charset="0"/>
                <a:cs typeface="Arial Unicode MS" pitchFamily="-65" charset="0"/>
                <a:sym typeface="Arial" pitchFamily="-65" charset="0"/>
              </a:defRPr>
            </a:lvl2pPr>
            <a:lvl3pPr marL="731520" indent="-201168" algn="l" rtl="0" eaLnBrk="1" fontAlgn="base" hangingPunct="1">
              <a:lnSpc>
                <a:spcPct val="100000"/>
              </a:lnSpc>
              <a:spcBef>
                <a:spcPts val="0"/>
              </a:spcBef>
              <a:spcAft>
                <a:spcPct val="0"/>
              </a:spcAft>
              <a:buClrTx/>
              <a:buSzPct val="100000"/>
              <a:buFont typeface="Arial" panose="020B0604020202020204" pitchFamily="34" charset="0"/>
              <a:buChar char="•"/>
              <a:defRPr sz="1800">
                <a:solidFill>
                  <a:schemeClr val="tx1"/>
                </a:solidFill>
                <a:latin typeface="+mn-lt"/>
                <a:ea typeface="Arial Unicode MS" pitchFamily="-65" charset="0"/>
                <a:cs typeface="Arial Unicode MS" pitchFamily="-65" charset="0"/>
                <a:sym typeface="Arial" pitchFamily="-65" charset="0"/>
              </a:defRPr>
            </a:lvl3pPr>
            <a:lvl4pPr marL="1097280" indent="-201168" algn="l" rtl="0" eaLnBrk="1" fontAlgn="base" hangingPunct="1">
              <a:lnSpc>
                <a:spcPct val="100000"/>
              </a:lnSpc>
              <a:spcBef>
                <a:spcPts val="0"/>
              </a:spcBef>
              <a:spcAft>
                <a:spcPct val="0"/>
              </a:spcAft>
              <a:buClrTx/>
              <a:buSzPct val="100000"/>
              <a:buFont typeface="Arial" panose="020B0604020202020204" pitchFamily="34" charset="0"/>
              <a:buChar char="•"/>
              <a:defRPr sz="1500">
                <a:solidFill>
                  <a:schemeClr val="tx1"/>
                </a:solidFill>
                <a:latin typeface="+mn-lt"/>
                <a:ea typeface="Arial Unicode MS" pitchFamily="-65" charset="0"/>
                <a:cs typeface="Arial Unicode MS" pitchFamily="-65" charset="0"/>
                <a:sym typeface="Arial" pitchFamily="-65" charset="0"/>
              </a:defRPr>
            </a:lvl4pPr>
            <a:lvl5pPr marL="1487964" indent="-191135" algn="l" rtl="0" eaLnBrk="1" fontAlgn="base" hangingPunct="1">
              <a:lnSpc>
                <a:spcPct val="100000"/>
              </a:lnSpc>
              <a:spcBef>
                <a:spcPts val="0"/>
              </a:spcBef>
              <a:spcAft>
                <a:spcPct val="0"/>
              </a:spcAft>
              <a:buClrTx/>
              <a:buSzPct val="100000"/>
              <a:buFont typeface="Arial" panose="020B0604020202020204" pitchFamily="34" charset="0"/>
              <a:buChar char="•"/>
              <a:defRPr sz="1300">
                <a:solidFill>
                  <a:schemeClr val="tx1"/>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a:lstStyle>
          <a:p>
            <a:pPr marL="0" indent="0" algn="ctr" defTabSz="914400">
              <a:buNone/>
            </a:pPr>
            <a:r>
              <a:rPr lang="en-US" sz="1400" kern="0"/>
              <a:t>Whiteside’s Line</a:t>
            </a:r>
          </a:p>
        </p:txBody>
      </p:sp>
      <p:sp>
        <p:nvSpPr>
          <p:cNvPr id="54" name="Text Placeholder 3">
            <a:extLst>
              <a:ext uri="{FF2B5EF4-FFF2-40B4-BE49-F238E27FC236}">
                <a16:creationId xmlns:a16="http://schemas.microsoft.com/office/drawing/2014/main" id="{461B06F4-9AF2-3DDA-7068-7DC2E7D7280E}"/>
              </a:ext>
            </a:extLst>
          </p:cNvPr>
          <p:cNvSpPr txBox="1">
            <a:spLocks/>
          </p:cNvSpPr>
          <p:nvPr/>
        </p:nvSpPr>
        <p:spPr>
          <a:xfrm>
            <a:off x="-6227205" y="3028096"/>
            <a:ext cx="2582547" cy="177694"/>
          </a:xfrm>
          <a:prstGeom prst="rect">
            <a:avLst/>
          </a:prstGeom>
        </p:spPr>
        <p:txBody>
          <a:bodyPr/>
          <a:lstStyle>
            <a:lvl1pPr marL="228600" indent="-228600" algn="l" rtl="0" eaLnBrk="1" fontAlgn="base" hangingPunct="1">
              <a:lnSpc>
                <a:spcPct val="100000"/>
              </a:lnSpc>
              <a:spcBef>
                <a:spcPts val="1800"/>
              </a:spcBef>
              <a:spcAft>
                <a:spcPct val="0"/>
              </a:spcAft>
              <a:buClrTx/>
              <a:buSzPct val="100000"/>
              <a:buFont typeface="Arial" panose="020B0604020202020204" pitchFamily="34" charset="0"/>
              <a:buChar char="•"/>
              <a:defRPr sz="2500">
                <a:solidFill>
                  <a:schemeClr val="tx1"/>
                </a:solidFill>
                <a:latin typeface="+mn-lt"/>
                <a:ea typeface="Arial Unicode MS" pitchFamily="-65" charset="0"/>
                <a:cs typeface="Arial Unicode MS" pitchFamily="-65" charset="0"/>
                <a:sym typeface="Arial" pitchFamily="-65" charset="0"/>
              </a:defRPr>
            </a:lvl1pPr>
            <a:lvl2pPr marL="457200" indent="-228600" algn="l" rtl="0" eaLnBrk="1" fontAlgn="base" hangingPunct="1">
              <a:lnSpc>
                <a:spcPct val="100000"/>
              </a:lnSpc>
              <a:spcBef>
                <a:spcPts val="0"/>
              </a:spcBef>
              <a:spcAft>
                <a:spcPct val="0"/>
              </a:spcAft>
              <a:buClrTx/>
              <a:buSzPct val="100000"/>
              <a:buFont typeface="Arial" panose="020B0604020202020204" pitchFamily="34" charset="0"/>
              <a:buChar char="•"/>
              <a:defRPr sz="2000">
                <a:solidFill>
                  <a:schemeClr val="tx1"/>
                </a:solidFill>
                <a:latin typeface="+mn-lt"/>
                <a:ea typeface="Arial Unicode MS" pitchFamily="-65" charset="0"/>
                <a:cs typeface="Arial Unicode MS" pitchFamily="-65" charset="0"/>
                <a:sym typeface="Arial" pitchFamily="-65" charset="0"/>
              </a:defRPr>
            </a:lvl2pPr>
            <a:lvl3pPr marL="731520" indent="-201168" algn="l" rtl="0" eaLnBrk="1" fontAlgn="base" hangingPunct="1">
              <a:lnSpc>
                <a:spcPct val="100000"/>
              </a:lnSpc>
              <a:spcBef>
                <a:spcPts val="0"/>
              </a:spcBef>
              <a:spcAft>
                <a:spcPct val="0"/>
              </a:spcAft>
              <a:buClrTx/>
              <a:buSzPct val="100000"/>
              <a:buFont typeface="Arial" panose="020B0604020202020204" pitchFamily="34" charset="0"/>
              <a:buChar char="•"/>
              <a:defRPr sz="1800">
                <a:solidFill>
                  <a:schemeClr val="tx1"/>
                </a:solidFill>
                <a:latin typeface="+mn-lt"/>
                <a:ea typeface="Arial Unicode MS" pitchFamily="-65" charset="0"/>
                <a:cs typeface="Arial Unicode MS" pitchFamily="-65" charset="0"/>
                <a:sym typeface="Arial" pitchFamily="-65" charset="0"/>
              </a:defRPr>
            </a:lvl3pPr>
            <a:lvl4pPr marL="1097280" indent="-201168" algn="l" rtl="0" eaLnBrk="1" fontAlgn="base" hangingPunct="1">
              <a:lnSpc>
                <a:spcPct val="100000"/>
              </a:lnSpc>
              <a:spcBef>
                <a:spcPts val="0"/>
              </a:spcBef>
              <a:spcAft>
                <a:spcPct val="0"/>
              </a:spcAft>
              <a:buClrTx/>
              <a:buSzPct val="100000"/>
              <a:buFont typeface="Arial" panose="020B0604020202020204" pitchFamily="34" charset="0"/>
              <a:buChar char="•"/>
              <a:defRPr sz="1500">
                <a:solidFill>
                  <a:schemeClr val="tx1"/>
                </a:solidFill>
                <a:latin typeface="+mn-lt"/>
                <a:ea typeface="Arial Unicode MS" pitchFamily="-65" charset="0"/>
                <a:cs typeface="Arial Unicode MS" pitchFamily="-65" charset="0"/>
                <a:sym typeface="Arial" pitchFamily="-65" charset="0"/>
              </a:defRPr>
            </a:lvl4pPr>
            <a:lvl5pPr marL="1487964" indent="-191135" algn="l" rtl="0" eaLnBrk="1" fontAlgn="base" hangingPunct="1">
              <a:lnSpc>
                <a:spcPct val="100000"/>
              </a:lnSpc>
              <a:spcBef>
                <a:spcPts val="0"/>
              </a:spcBef>
              <a:spcAft>
                <a:spcPct val="0"/>
              </a:spcAft>
              <a:buClrTx/>
              <a:buSzPct val="100000"/>
              <a:buFont typeface="Arial" panose="020B0604020202020204" pitchFamily="34" charset="0"/>
              <a:buChar char="•"/>
              <a:defRPr sz="1300">
                <a:solidFill>
                  <a:schemeClr val="tx1"/>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a:lstStyle>
          <a:p>
            <a:pPr marL="0" indent="0" algn="ctr" defTabSz="914400">
              <a:buNone/>
            </a:pPr>
            <a:r>
              <a:rPr lang="en-US" sz="1400" kern="0"/>
              <a:t>Transepicondylar Line</a:t>
            </a:r>
          </a:p>
        </p:txBody>
      </p:sp>
      <p:sp>
        <p:nvSpPr>
          <p:cNvPr id="55" name="Text Placeholder 3">
            <a:extLst>
              <a:ext uri="{FF2B5EF4-FFF2-40B4-BE49-F238E27FC236}">
                <a16:creationId xmlns:a16="http://schemas.microsoft.com/office/drawing/2014/main" id="{CE750AE1-D3B5-93B5-43F6-363D1F69EEC9}"/>
              </a:ext>
            </a:extLst>
          </p:cNvPr>
          <p:cNvSpPr txBox="1">
            <a:spLocks/>
          </p:cNvSpPr>
          <p:nvPr/>
        </p:nvSpPr>
        <p:spPr>
          <a:xfrm>
            <a:off x="-2328450" y="3630547"/>
            <a:ext cx="2582547" cy="177694"/>
          </a:xfrm>
          <a:prstGeom prst="rect">
            <a:avLst/>
          </a:prstGeom>
        </p:spPr>
        <p:txBody>
          <a:bodyPr/>
          <a:lstStyle>
            <a:lvl1pPr marL="228600" indent="-228600" algn="l" rtl="0" eaLnBrk="1" fontAlgn="base" hangingPunct="1">
              <a:lnSpc>
                <a:spcPct val="100000"/>
              </a:lnSpc>
              <a:spcBef>
                <a:spcPts val="1800"/>
              </a:spcBef>
              <a:spcAft>
                <a:spcPct val="0"/>
              </a:spcAft>
              <a:buClrTx/>
              <a:buSzPct val="100000"/>
              <a:buFont typeface="Arial" panose="020B0604020202020204" pitchFamily="34" charset="0"/>
              <a:buChar char="•"/>
              <a:defRPr sz="2500">
                <a:solidFill>
                  <a:schemeClr val="tx1"/>
                </a:solidFill>
                <a:latin typeface="+mn-lt"/>
                <a:ea typeface="Arial Unicode MS" pitchFamily="-65" charset="0"/>
                <a:cs typeface="Arial Unicode MS" pitchFamily="-65" charset="0"/>
                <a:sym typeface="Arial" pitchFamily="-65" charset="0"/>
              </a:defRPr>
            </a:lvl1pPr>
            <a:lvl2pPr marL="457200" indent="-228600" algn="l" rtl="0" eaLnBrk="1" fontAlgn="base" hangingPunct="1">
              <a:lnSpc>
                <a:spcPct val="100000"/>
              </a:lnSpc>
              <a:spcBef>
                <a:spcPts val="0"/>
              </a:spcBef>
              <a:spcAft>
                <a:spcPct val="0"/>
              </a:spcAft>
              <a:buClrTx/>
              <a:buSzPct val="100000"/>
              <a:buFont typeface="Arial" panose="020B0604020202020204" pitchFamily="34" charset="0"/>
              <a:buChar char="•"/>
              <a:defRPr sz="2000">
                <a:solidFill>
                  <a:schemeClr val="tx1"/>
                </a:solidFill>
                <a:latin typeface="+mn-lt"/>
                <a:ea typeface="Arial Unicode MS" pitchFamily="-65" charset="0"/>
                <a:cs typeface="Arial Unicode MS" pitchFamily="-65" charset="0"/>
                <a:sym typeface="Arial" pitchFamily="-65" charset="0"/>
              </a:defRPr>
            </a:lvl2pPr>
            <a:lvl3pPr marL="731520" indent="-201168" algn="l" rtl="0" eaLnBrk="1" fontAlgn="base" hangingPunct="1">
              <a:lnSpc>
                <a:spcPct val="100000"/>
              </a:lnSpc>
              <a:spcBef>
                <a:spcPts val="0"/>
              </a:spcBef>
              <a:spcAft>
                <a:spcPct val="0"/>
              </a:spcAft>
              <a:buClrTx/>
              <a:buSzPct val="100000"/>
              <a:buFont typeface="Arial" panose="020B0604020202020204" pitchFamily="34" charset="0"/>
              <a:buChar char="•"/>
              <a:defRPr sz="1800">
                <a:solidFill>
                  <a:schemeClr val="tx1"/>
                </a:solidFill>
                <a:latin typeface="+mn-lt"/>
                <a:ea typeface="Arial Unicode MS" pitchFamily="-65" charset="0"/>
                <a:cs typeface="Arial Unicode MS" pitchFamily="-65" charset="0"/>
                <a:sym typeface="Arial" pitchFamily="-65" charset="0"/>
              </a:defRPr>
            </a:lvl3pPr>
            <a:lvl4pPr marL="1097280" indent="-201168" algn="l" rtl="0" eaLnBrk="1" fontAlgn="base" hangingPunct="1">
              <a:lnSpc>
                <a:spcPct val="100000"/>
              </a:lnSpc>
              <a:spcBef>
                <a:spcPts val="0"/>
              </a:spcBef>
              <a:spcAft>
                <a:spcPct val="0"/>
              </a:spcAft>
              <a:buClrTx/>
              <a:buSzPct val="100000"/>
              <a:buFont typeface="Arial" panose="020B0604020202020204" pitchFamily="34" charset="0"/>
              <a:buChar char="•"/>
              <a:defRPr sz="1500">
                <a:solidFill>
                  <a:schemeClr val="tx1"/>
                </a:solidFill>
                <a:latin typeface="+mn-lt"/>
                <a:ea typeface="Arial Unicode MS" pitchFamily="-65" charset="0"/>
                <a:cs typeface="Arial Unicode MS" pitchFamily="-65" charset="0"/>
                <a:sym typeface="Arial" pitchFamily="-65" charset="0"/>
              </a:defRPr>
            </a:lvl4pPr>
            <a:lvl5pPr marL="1487964" indent="-191135" algn="l" rtl="0" eaLnBrk="1" fontAlgn="base" hangingPunct="1">
              <a:lnSpc>
                <a:spcPct val="100000"/>
              </a:lnSpc>
              <a:spcBef>
                <a:spcPts val="0"/>
              </a:spcBef>
              <a:spcAft>
                <a:spcPct val="0"/>
              </a:spcAft>
              <a:buClrTx/>
              <a:buSzPct val="100000"/>
              <a:buFont typeface="Arial" panose="020B0604020202020204" pitchFamily="34" charset="0"/>
              <a:buChar char="•"/>
              <a:defRPr sz="1300">
                <a:solidFill>
                  <a:schemeClr val="tx1"/>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a:lstStyle>
          <a:p>
            <a:pPr marL="0" indent="0" algn="ctr" defTabSz="914400">
              <a:buNone/>
            </a:pPr>
            <a:r>
              <a:rPr lang="en-US" sz="1400" kern="0"/>
              <a:t>Posterior Condylar Line</a:t>
            </a:r>
          </a:p>
        </p:txBody>
      </p:sp>
      <p:sp>
        <p:nvSpPr>
          <p:cNvPr id="56" name="Flowchart: Manual Input 59">
            <a:extLst>
              <a:ext uri="{FF2B5EF4-FFF2-40B4-BE49-F238E27FC236}">
                <a16:creationId xmlns:a16="http://schemas.microsoft.com/office/drawing/2014/main" id="{ABE1FAB3-E8B4-455B-D9F5-A09150F9BE9C}"/>
              </a:ext>
            </a:extLst>
          </p:cNvPr>
          <p:cNvSpPr/>
          <p:nvPr/>
        </p:nvSpPr>
        <p:spPr bwMode="auto">
          <a:xfrm rot="323205">
            <a:off x="-3821931" y="3412438"/>
            <a:ext cx="1721003" cy="2411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30"/>
              <a:gd name="connsiteY0" fmla="*/ 4120 h 12120"/>
              <a:gd name="connsiteX1" fmla="*/ 10030 w 10030"/>
              <a:gd name="connsiteY1" fmla="*/ 0 h 12120"/>
              <a:gd name="connsiteX2" fmla="*/ 10000 w 10030"/>
              <a:gd name="connsiteY2" fmla="*/ 12120 h 12120"/>
              <a:gd name="connsiteX3" fmla="*/ 0 w 10030"/>
              <a:gd name="connsiteY3" fmla="*/ 12120 h 12120"/>
              <a:gd name="connsiteX4" fmla="*/ 0 w 10030"/>
              <a:gd name="connsiteY4" fmla="*/ 4120 h 12120"/>
              <a:gd name="connsiteX0" fmla="*/ 0 w 10178"/>
              <a:gd name="connsiteY0" fmla="*/ 4120 h 12120"/>
              <a:gd name="connsiteX1" fmla="*/ 10030 w 10178"/>
              <a:gd name="connsiteY1" fmla="*/ 0 h 12120"/>
              <a:gd name="connsiteX2" fmla="*/ 10178 w 10178"/>
              <a:gd name="connsiteY2" fmla="*/ 8073 h 12120"/>
              <a:gd name="connsiteX3" fmla="*/ 0 w 10178"/>
              <a:gd name="connsiteY3" fmla="*/ 12120 h 12120"/>
              <a:gd name="connsiteX4" fmla="*/ 0 w 10178"/>
              <a:gd name="connsiteY4" fmla="*/ 4120 h 12120"/>
              <a:gd name="connsiteX0" fmla="*/ 0 w 10178"/>
              <a:gd name="connsiteY0" fmla="*/ 4120 h 8073"/>
              <a:gd name="connsiteX1" fmla="*/ 10030 w 10178"/>
              <a:gd name="connsiteY1" fmla="*/ 0 h 8073"/>
              <a:gd name="connsiteX2" fmla="*/ 10178 w 10178"/>
              <a:gd name="connsiteY2" fmla="*/ 8073 h 8073"/>
              <a:gd name="connsiteX3" fmla="*/ 357 w 10178"/>
              <a:gd name="connsiteY3" fmla="*/ 7302 h 8073"/>
              <a:gd name="connsiteX4" fmla="*/ 0 w 10178"/>
              <a:gd name="connsiteY4" fmla="*/ 4120 h 8073"/>
              <a:gd name="connsiteX0" fmla="*/ 0 w 10000"/>
              <a:gd name="connsiteY0" fmla="*/ 5103 h 10000"/>
              <a:gd name="connsiteX1" fmla="*/ 9855 w 10000"/>
              <a:gd name="connsiteY1" fmla="*/ 0 h 10000"/>
              <a:gd name="connsiteX2" fmla="*/ 10000 w 10000"/>
              <a:gd name="connsiteY2" fmla="*/ 10000 h 10000"/>
              <a:gd name="connsiteX3" fmla="*/ 351 w 10000"/>
              <a:gd name="connsiteY3" fmla="*/ 9522 h 10000"/>
              <a:gd name="connsiteX4" fmla="*/ 0 w 10000"/>
              <a:gd name="connsiteY4" fmla="*/ 5103 h 10000"/>
              <a:gd name="connsiteX0" fmla="*/ 0 w 9679"/>
              <a:gd name="connsiteY0" fmla="*/ 5580 h 10000"/>
              <a:gd name="connsiteX1" fmla="*/ 9534 w 9679"/>
              <a:gd name="connsiteY1" fmla="*/ 0 h 10000"/>
              <a:gd name="connsiteX2" fmla="*/ 9679 w 9679"/>
              <a:gd name="connsiteY2" fmla="*/ 10000 h 10000"/>
              <a:gd name="connsiteX3" fmla="*/ 30 w 9679"/>
              <a:gd name="connsiteY3" fmla="*/ 9522 h 10000"/>
              <a:gd name="connsiteX4" fmla="*/ 0 w 9679"/>
              <a:gd name="connsiteY4" fmla="*/ 558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 h="10000">
                <a:moveTo>
                  <a:pt x="0" y="5580"/>
                </a:moveTo>
                <a:lnTo>
                  <a:pt x="9534" y="0"/>
                </a:lnTo>
                <a:cubicBezTo>
                  <a:pt x="9582" y="3333"/>
                  <a:pt x="9631" y="6667"/>
                  <a:pt x="9679" y="10000"/>
                </a:cubicBezTo>
                <a:lnTo>
                  <a:pt x="30" y="9522"/>
                </a:lnTo>
                <a:lnTo>
                  <a:pt x="0" y="5580"/>
                </a:lnTo>
                <a:close/>
              </a:path>
            </a:pathLst>
          </a:custGeom>
          <a:solidFill>
            <a:schemeClr val="accent1">
              <a:alpha val="34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pic>
        <p:nvPicPr>
          <p:cNvPr id="57" name="Picture 56" descr="A silver object with black numbers&#10;&#10;Description automatically generated with medium confidence">
            <a:extLst>
              <a:ext uri="{FF2B5EF4-FFF2-40B4-BE49-F238E27FC236}">
                <a16:creationId xmlns:a16="http://schemas.microsoft.com/office/drawing/2014/main" id="{844334EB-523A-3C4C-045A-803F00D3752D}"/>
              </a:ext>
            </a:extLst>
          </p:cNvPr>
          <p:cNvPicPr>
            <a:picLocks noChangeAspect="1"/>
          </p:cNvPicPr>
          <p:nvPr/>
        </p:nvPicPr>
        <p:blipFill>
          <a:blip r:embed="rId8">
            <a:alphaModFix amt="45000"/>
          </a:blip>
          <a:stretch>
            <a:fillRect/>
          </a:stretch>
        </p:blipFill>
        <p:spPr>
          <a:xfrm>
            <a:off x="-4045013" y="1938233"/>
            <a:ext cx="2196110" cy="2049659"/>
          </a:xfrm>
          <a:prstGeom prst="rect">
            <a:avLst/>
          </a:prstGeom>
          <a:effectLst>
            <a:outerShdw blurRad="50800" dist="50800" dir="5400000" algn="ctr" rotWithShape="0">
              <a:srgbClr val="000000">
                <a:alpha val="39000"/>
              </a:srgbClr>
            </a:outerShdw>
          </a:effectLst>
        </p:spPr>
      </p:pic>
      <p:cxnSp>
        <p:nvCxnSpPr>
          <p:cNvPr id="58" name="Straight Connector 57">
            <a:extLst>
              <a:ext uri="{FF2B5EF4-FFF2-40B4-BE49-F238E27FC236}">
                <a16:creationId xmlns:a16="http://schemas.microsoft.com/office/drawing/2014/main" id="{FF095FD9-1BF0-9CDD-2D2F-53B75E1E0679}"/>
              </a:ext>
            </a:extLst>
          </p:cNvPr>
          <p:cNvCxnSpPr>
            <a:cxnSpLocks/>
          </p:cNvCxnSpPr>
          <p:nvPr/>
        </p:nvCxnSpPr>
        <p:spPr bwMode="auto">
          <a:xfrm>
            <a:off x="-3807248" y="3190878"/>
            <a:ext cx="1784278" cy="14912"/>
          </a:xfrm>
          <a:prstGeom prst="line">
            <a:avLst/>
          </a:prstGeom>
          <a:solidFill>
            <a:srgbClr val="C0C0C0"/>
          </a:solidFill>
          <a:ln w="28575" cap="flat" cmpd="sng" algn="ctr">
            <a:solidFill>
              <a:schemeClr val="tx1"/>
            </a:solidFill>
            <a:prstDash val="dash"/>
            <a:round/>
            <a:headEnd type="none" w="med" len="med"/>
            <a:tailEnd type="none" w="med" len="med"/>
          </a:ln>
          <a:effectLst/>
        </p:spPr>
      </p:cxnSp>
      <p:cxnSp>
        <p:nvCxnSpPr>
          <p:cNvPr id="59" name="Straight Connector 58">
            <a:extLst>
              <a:ext uri="{FF2B5EF4-FFF2-40B4-BE49-F238E27FC236}">
                <a16:creationId xmlns:a16="http://schemas.microsoft.com/office/drawing/2014/main" id="{F686C33F-1701-0D22-8A06-1436FA6E9D39}"/>
              </a:ext>
            </a:extLst>
          </p:cNvPr>
          <p:cNvCxnSpPr/>
          <p:nvPr/>
        </p:nvCxnSpPr>
        <p:spPr bwMode="auto">
          <a:xfrm>
            <a:off x="-3829451" y="3912754"/>
            <a:ext cx="1787974" cy="0"/>
          </a:xfrm>
          <a:prstGeom prst="line">
            <a:avLst/>
          </a:prstGeom>
          <a:solidFill>
            <a:srgbClr val="C0C0C0"/>
          </a:solidFill>
          <a:ln w="28575" cap="flat" cmpd="sng" algn="ctr">
            <a:solidFill>
              <a:schemeClr val="tx2"/>
            </a:solidFill>
            <a:prstDash val="solid"/>
            <a:round/>
            <a:headEnd type="none" w="med" len="med"/>
            <a:tailEnd type="none" w="med" len="med"/>
          </a:ln>
          <a:effectLst/>
        </p:spPr>
      </p:cxnSp>
      <p:cxnSp>
        <p:nvCxnSpPr>
          <p:cNvPr id="60" name="Straight Connector 59">
            <a:extLst>
              <a:ext uri="{FF2B5EF4-FFF2-40B4-BE49-F238E27FC236}">
                <a16:creationId xmlns:a16="http://schemas.microsoft.com/office/drawing/2014/main" id="{93B17259-43D3-C75A-1DE1-1A807020BBF3}"/>
              </a:ext>
            </a:extLst>
          </p:cNvPr>
          <p:cNvCxnSpPr>
            <a:cxnSpLocks/>
          </p:cNvCxnSpPr>
          <p:nvPr/>
        </p:nvCxnSpPr>
        <p:spPr bwMode="auto">
          <a:xfrm>
            <a:off x="-2909945" y="3925349"/>
            <a:ext cx="0" cy="1349366"/>
          </a:xfrm>
          <a:prstGeom prst="line">
            <a:avLst/>
          </a:prstGeom>
          <a:solidFill>
            <a:srgbClr val="C0C0C0"/>
          </a:solidFill>
          <a:ln w="38100" cap="flat" cmpd="sng" algn="ctr">
            <a:solidFill>
              <a:schemeClr val="tx2"/>
            </a:solidFill>
            <a:prstDash val="solid"/>
            <a:round/>
            <a:headEnd type="none" w="med" len="med"/>
            <a:tailEnd type="none" w="med" len="med"/>
          </a:ln>
          <a:effectLst/>
        </p:spPr>
      </p:cxnSp>
      <p:sp>
        <p:nvSpPr>
          <p:cNvPr id="61" name="TextBox 60">
            <a:extLst>
              <a:ext uri="{FF2B5EF4-FFF2-40B4-BE49-F238E27FC236}">
                <a16:creationId xmlns:a16="http://schemas.microsoft.com/office/drawing/2014/main" id="{ECC5BA14-2524-4926-2350-4C52F82185F4}"/>
              </a:ext>
            </a:extLst>
          </p:cNvPr>
          <p:cNvSpPr txBox="1"/>
          <p:nvPr/>
        </p:nvSpPr>
        <p:spPr>
          <a:xfrm>
            <a:off x="-4290804" y="3808676"/>
            <a:ext cx="1273078" cy="338554"/>
          </a:xfrm>
          <a:prstGeom prst="rect">
            <a:avLst/>
          </a:prstGeom>
          <a:noFill/>
        </p:spPr>
        <p:txBody>
          <a:bodyPr wrap="square" rtlCol="0">
            <a:spAutoFit/>
          </a:bodyPr>
          <a:lstStyle/>
          <a:p>
            <a:r>
              <a:rPr lang="en-US" sz="1600">
                <a:solidFill>
                  <a:schemeClr val="tx1">
                    <a:lumMod val="85000"/>
                    <a:lumOff val="15000"/>
                  </a:schemeClr>
                </a:solidFill>
              </a:rPr>
              <a:t>90˚</a:t>
            </a:r>
          </a:p>
        </p:txBody>
      </p:sp>
    </p:spTree>
    <p:extLst>
      <p:ext uri="{BB962C8B-B14F-4D97-AF65-F5344CB8AC3E}">
        <p14:creationId xmlns:p14="http://schemas.microsoft.com/office/powerpoint/2010/main" val="6655436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descr="A picture containing mirror, table, game, woman&#10;&#10;Description automatically generated">
            <a:extLst>
              <a:ext uri="{FF2B5EF4-FFF2-40B4-BE49-F238E27FC236}">
                <a16:creationId xmlns:a16="http://schemas.microsoft.com/office/drawing/2014/main" id="{17A30810-01CA-8747-F67F-8458ACEEAD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257" y="725293"/>
            <a:ext cx="1372376" cy="5309259"/>
          </a:xfrm>
          <a:prstGeom prst="rect">
            <a:avLst/>
          </a:prstGeom>
        </p:spPr>
      </p:pic>
      <p:sp>
        <p:nvSpPr>
          <p:cNvPr id="43" name="Text Placeholder 3">
            <a:extLst>
              <a:ext uri="{FF2B5EF4-FFF2-40B4-BE49-F238E27FC236}">
                <a16:creationId xmlns:a16="http://schemas.microsoft.com/office/drawing/2014/main" id="{79A81894-1996-CF87-53A7-6C25E3F77ADC}"/>
              </a:ext>
            </a:extLst>
          </p:cNvPr>
          <p:cNvSpPr txBox="1">
            <a:spLocks/>
          </p:cNvSpPr>
          <p:nvPr/>
        </p:nvSpPr>
        <p:spPr>
          <a:xfrm>
            <a:off x="311035" y="288589"/>
            <a:ext cx="3219886" cy="696353"/>
          </a:xfrm>
          <a:prstGeom prst="rect">
            <a:avLst/>
          </a:prstGeom>
        </p:spPr>
        <p:txBody>
          <a:bodyPr/>
          <a:lstStyle>
            <a:lvl1pPr marL="228600" indent="-228600" algn="l" rtl="0" eaLnBrk="1" fontAlgn="base" hangingPunct="1">
              <a:lnSpc>
                <a:spcPct val="100000"/>
              </a:lnSpc>
              <a:spcBef>
                <a:spcPts val="1800"/>
              </a:spcBef>
              <a:spcAft>
                <a:spcPct val="0"/>
              </a:spcAft>
              <a:buClrTx/>
              <a:buSzPct val="100000"/>
              <a:buFont typeface="Arial" panose="020B0604020202020204" pitchFamily="34" charset="0"/>
              <a:buChar char="•"/>
              <a:defRPr sz="2500">
                <a:solidFill>
                  <a:schemeClr val="tx1"/>
                </a:solidFill>
                <a:latin typeface="+mn-lt"/>
                <a:ea typeface="Arial Unicode MS" pitchFamily="-65" charset="0"/>
                <a:cs typeface="Arial Unicode MS" pitchFamily="-65" charset="0"/>
                <a:sym typeface="Arial" pitchFamily="-65" charset="0"/>
              </a:defRPr>
            </a:lvl1pPr>
            <a:lvl2pPr marL="457200" indent="-228600" algn="l" rtl="0" eaLnBrk="1" fontAlgn="base" hangingPunct="1">
              <a:lnSpc>
                <a:spcPct val="100000"/>
              </a:lnSpc>
              <a:spcBef>
                <a:spcPts val="0"/>
              </a:spcBef>
              <a:spcAft>
                <a:spcPct val="0"/>
              </a:spcAft>
              <a:buClrTx/>
              <a:buSzPct val="100000"/>
              <a:buFont typeface="Arial" panose="020B0604020202020204" pitchFamily="34" charset="0"/>
              <a:buChar char="•"/>
              <a:defRPr sz="2000">
                <a:solidFill>
                  <a:schemeClr val="tx1"/>
                </a:solidFill>
                <a:latin typeface="+mn-lt"/>
                <a:ea typeface="Arial Unicode MS" pitchFamily="-65" charset="0"/>
                <a:cs typeface="Arial Unicode MS" pitchFamily="-65" charset="0"/>
                <a:sym typeface="Arial" pitchFamily="-65" charset="0"/>
              </a:defRPr>
            </a:lvl2pPr>
            <a:lvl3pPr marL="731520" indent="-201168" algn="l" rtl="0" eaLnBrk="1" fontAlgn="base" hangingPunct="1">
              <a:lnSpc>
                <a:spcPct val="100000"/>
              </a:lnSpc>
              <a:spcBef>
                <a:spcPts val="0"/>
              </a:spcBef>
              <a:spcAft>
                <a:spcPct val="0"/>
              </a:spcAft>
              <a:buClrTx/>
              <a:buSzPct val="100000"/>
              <a:buFont typeface="Arial" panose="020B0604020202020204" pitchFamily="34" charset="0"/>
              <a:buChar char="•"/>
              <a:defRPr sz="1800">
                <a:solidFill>
                  <a:schemeClr val="tx1"/>
                </a:solidFill>
                <a:latin typeface="+mn-lt"/>
                <a:ea typeface="Arial Unicode MS" pitchFamily="-65" charset="0"/>
                <a:cs typeface="Arial Unicode MS" pitchFamily="-65" charset="0"/>
                <a:sym typeface="Arial" pitchFamily="-65" charset="0"/>
              </a:defRPr>
            </a:lvl3pPr>
            <a:lvl4pPr marL="1097280" indent="-201168" algn="l" rtl="0" eaLnBrk="1" fontAlgn="base" hangingPunct="1">
              <a:lnSpc>
                <a:spcPct val="100000"/>
              </a:lnSpc>
              <a:spcBef>
                <a:spcPts val="0"/>
              </a:spcBef>
              <a:spcAft>
                <a:spcPct val="0"/>
              </a:spcAft>
              <a:buClrTx/>
              <a:buSzPct val="100000"/>
              <a:buFont typeface="Arial" panose="020B0604020202020204" pitchFamily="34" charset="0"/>
              <a:buChar char="•"/>
              <a:defRPr sz="1500">
                <a:solidFill>
                  <a:schemeClr val="tx1"/>
                </a:solidFill>
                <a:latin typeface="+mn-lt"/>
                <a:ea typeface="Arial Unicode MS" pitchFamily="-65" charset="0"/>
                <a:cs typeface="Arial Unicode MS" pitchFamily="-65" charset="0"/>
                <a:sym typeface="Arial" pitchFamily="-65" charset="0"/>
              </a:defRPr>
            </a:lvl4pPr>
            <a:lvl5pPr marL="1487964" indent="-191135" algn="l" rtl="0" eaLnBrk="1" fontAlgn="base" hangingPunct="1">
              <a:lnSpc>
                <a:spcPct val="100000"/>
              </a:lnSpc>
              <a:spcBef>
                <a:spcPts val="0"/>
              </a:spcBef>
              <a:spcAft>
                <a:spcPct val="0"/>
              </a:spcAft>
              <a:buClrTx/>
              <a:buSzPct val="100000"/>
              <a:buFont typeface="Arial" panose="020B0604020202020204" pitchFamily="34" charset="0"/>
              <a:buChar char="•"/>
              <a:defRPr sz="1300">
                <a:solidFill>
                  <a:schemeClr val="tx1"/>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a:lstStyle>
          <a:p>
            <a:pPr marL="0" indent="0" algn="ctr" defTabSz="914400">
              <a:buFont typeface="Arial" panose="020B0604020202020204" pitchFamily="34" charset="0"/>
              <a:buNone/>
            </a:pPr>
            <a:r>
              <a:rPr lang="en-US" sz="1500" b="1" kern="0">
                <a:solidFill>
                  <a:srgbClr val="212121"/>
                </a:solidFill>
                <a:latin typeface="Arial"/>
              </a:rPr>
              <a:t>Resections made equal to native anatomy</a:t>
            </a:r>
          </a:p>
        </p:txBody>
      </p:sp>
      <p:sp>
        <p:nvSpPr>
          <p:cNvPr id="44" name="Oval 43">
            <a:extLst>
              <a:ext uri="{FF2B5EF4-FFF2-40B4-BE49-F238E27FC236}">
                <a16:creationId xmlns:a16="http://schemas.microsoft.com/office/drawing/2014/main" id="{AF9E751B-B934-DB60-1768-0398BB2CB07C}"/>
              </a:ext>
            </a:extLst>
          </p:cNvPr>
          <p:cNvSpPr/>
          <p:nvPr/>
        </p:nvSpPr>
        <p:spPr>
          <a:xfrm>
            <a:off x="893112" y="1717178"/>
            <a:ext cx="82004" cy="77844"/>
          </a:xfrm>
          <a:prstGeom prst="ellipse">
            <a:avLst/>
          </a:prstGeom>
          <a:solidFill>
            <a:srgbClr val="C8102E"/>
          </a:solidFill>
          <a:ln w="25400" cap="flat" cmpd="sng" algn="ctr">
            <a:solidFill>
              <a:srgbClr val="C8102E">
                <a:shade val="50000"/>
              </a:srgbClr>
            </a:solidFill>
            <a:prstDash val="solid"/>
          </a:ln>
          <a:effectLst/>
        </p:spPr>
        <p:txBody>
          <a:bodyPr rtlCol="0" anchor="ctr"/>
          <a:lstStyle/>
          <a:p>
            <a:pPr marL="0" marR="0" lvl="0" indent="0" algn="ctr" defTabSz="511175" eaLnBrk="1" fontAlgn="base" latinLnBrk="0" hangingPunct="1">
              <a:lnSpc>
                <a:spcPct val="100000"/>
              </a:lnSpc>
              <a:spcBef>
                <a:spcPct val="50000"/>
              </a:spcBef>
              <a:spcAft>
                <a:spcPct val="0"/>
              </a:spcAft>
              <a:buClrTx/>
              <a:buSzTx/>
              <a:buFontTx/>
              <a:buNone/>
              <a:tabLst/>
              <a:defRPr/>
            </a:pPr>
            <a:endParaRPr kumimoji="0" lang="en-US" sz="2100" b="0" i="0" u="none" strike="noStrike" kern="0" cap="none" spc="0" normalizeH="0" baseline="0" noProof="0">
              <a:ln>
                <a:noFill/>
              </a:ln>
              <a:solidFill>
                <a:srgbClr val="FFFFFF"/>
              </a:solidFill>
              <a:effectLst/>
              <a:uLnTx/>
              <a:uFillTx/>
              <a:latin typeface="Arial"/>
              <a:ea typeface="ヒラギノ角ゴ ProN W3"/>
            </a:endParaRPr>
          </a:p>
        </p:txBody>
      </p:sp>
      <p:sp>
        <p:nvSpPr>
          <p:cNvPr id="45" name="Oval 44">
            <a:extLst>
              <a:ext uri="{FF2B5EF4-FFF2-40B4-BE49-F238E27FC236}">
                <a16:creationId xmlns:a16="http://schemas.microsoft.com/office/drawing/2014/main" id="{E8C47AB0-2308-67B7-593F-5B85FFB1F7FB}"/>
              </a:ext>
            </a:extLst>
          </p:cNvPr>
          <p:cNvSpPr/>
          <p:nvPr/>
        </p:nvSpPr>
        <p:spPr>
          <a:xfrm>
            <a:off x="875097" y="5537300"/>
            <a:ext cx="82004" cy="77844"/>
          </a:xfrm>
          <a:prstGeom prst="ellipse">
            <a:avLst/>
          </a:prstGeom>
          <a:solidFill>
            <a:srgbClr val="C8102E"/>
          </a:solidFill>
          <a:ln w="25400" cap="flat" cmpd="sng" algn="ctr">
            <a:solidFill>
              <a:srgbClr val="C8102E">
                <a:shade val="50000"/>
              </a:srgbClr>
            </a:solidFill>
            <a:prstDash val="solid"/>
          </a:ln>
          <a:effectLst/>
        </p:spPr>
        <p:txBody>
          <a:bodyPr rtlCol="0" anchor="ctr"/>
          <a:lstStyle/>
          <a:p>
            <a:pPr marL="0" marR="0" lvl="0" indent="0" algn="ctr" defTabSz="511175" eaLnBrk="1" fontAlgn="base" latinLnBrk="0" hangingPunct="1">
              <a:lnSpc>
                <a:spcPct val="100000"/>
              </a:lnSpc>
              <a:spcBef>
                <a:spcPct val="50000"/>
              </a:spcBef>
              <a:spcAft>
                <a:spcPct val="0"/>
              </a:spcAft>
              <a:buClrTx/>
              <a:buSzTx/>
              <a:buFontTx/>
              <a:buNone/>
              <a:tabLst/>
              <a:defRPr/>
            </a:pPr>
            <a:endParaRPr kumimoji="0" lang="en-US" sz="2100" b="0" i="0" u="none" strike="noStrike" kern="0" cap="none" spc="0" normalizeH="0" baseline="0" noProof="0">
              <a:ln>
                <a:noFill/>
              </a:ln>
              <a:solidFill>
                <a:srgbClr val="FFFFFF"/>
              </a:solidFill>
              <a:effectLst/>
              <a:uLnTx/>
              <a:uFillTx/>
              <a:latin typeface="Arial"/>
              <a:ea typeface="ヒラギノ角ゴ ProN W3"/>
            </a:endParaRPr>
          </a:p>
        </p:txBody>
      </p:sp>
      <p:cxnSp>
        <p:nvCxnSpPr>
          <p:cNvPr id="46" name="Straight Connector 45">
            <a:extLst>
              <a:ext uri="{FF2B5EF4-FFF2-40B4-BE49-F238E27FC236}">
                <a16:creationId xmlns:a16="http://schemas.microsoft.com/office/drawing/2014/main" id="{57FD261A-C027-D73D-69B9-C077413F53FB}"/>
              </a:ext>
            </a:extLst>
          </p:cNvPr>
          <p:cNvCxnSpPr>
            <a:cxnSpLocks/>
            <a:stCxn id="48" idx="0"/>
            <a:endCxn id="44" idx="4"/>
          </p:cNvCxnSpPr>
          <p:nvPr/>
        </p:nvCxnSpPr>
        <p:spPr>
          <a:xfrm flipV="1">
            <a:off x="662935" y="1795022"/>
            <a:ext cx="271179" cy="1929916"/>
          </a:xfrm>
          <a:prstGeom prst="line">
            <a:avLst/>
          </a:prstGeom>
          <a:noFill/>
          <a:ln w="9525" cap="flat" cmpd="sng" algn="ctr">
            <a:solidFill>
              <a:srgbClr val="C8102E">
                <a:shade val="95000"/>
                <a:satMod val="105000"/>
              </a:srgbClr>
            </a:solidFill>
            <a:prstDash val="dash"/>
          </a:ln>
          <a:effectLst/>
        </p:spPr>
      </p:cxnSp>
      <p:cxnSp>
        <p:nvCxnSpPr>
          <p:cNvPr id="47" name="Straight Connector 46">
            <a:extLst>
              <a:ext uri="{FF2B5EF4-FFF2-40B4-BE49-F238E27FC236}">
                <a16:creationId xmlns:a16="http://schemas.microsoft.com/office/drawing/2014/main" id="{533EAAC2-10B5-4C65-E160-6D8B6D4883A8}"/>
              </a:ext>
            </a:extLst>
          </p:cNvPr>
          <p:cNvCxnSpPr>
            <a:cxnSpLocks/>
            <a:stCxn id="45" idx="0"/>
            <a:endCxn id="48" idx="4"/>
          </p:cNvCxnSpPr>
          <p:nvPr/>
        </p:nvCxnSpPr>
        <p:spPr>
          <a:xfrm flipH="1" flipV="1">
            <a:off x="662935" y="3802782"/>
            <a:ext cx="253164" cy="1734518"/>
          </a:xfrm>
          <a:prstGeom prst="line">
            <a:avLst/>
          </a:prstGeom>
          <a:noFill/>
          <a:ln w="9525" cap="flat" cmpd="sng" algn="ctr">
            <a:solidFill>
              <a:srgbClr val="C8102E">
                <a:shade val="95000"/>
                <a:satMod val="105000"/>
              </a:srgbClr>
            </a:solidFill>
            <a:prstDash val="dash"/>
          </a:ln>
          <a:effectLst/>
        </p:spPr>
      </p:cxnSp>
      <p:sp>
        <p:nvSpPr>
          <p:cNvPr id="48" name="Oval 47">
            <a:extLst>
              <a:ext uri="{FF2B5EF4-FFF2-40B4-BE49-F238E27FC236}">
                <a16:creationId xmlns:a16="http://schemas.microsoft.com/office/drawing/2014/main" id="{F9A4D443-A68C-DD85-52B5-F56CD1E42627}"/>
              </a:ext>
            </a:extLst>
          </p:cNvPr>
          <p:cNvSpPr/>
          <p:nvPr/>
        </p:nvSpPr>
        <p:spPr>
          <a:xfrm>
            <a:off x="621933" y="3724938"/>
            <a:ext cx="82004" cy="77844"/>
          </a:xfrm>
          <a:prstGeom prst="ellipse">
            <a:avLst/>
          </a:prstGeom>
          <a:solidFill>
            <a:srgbClr val="C8102E"/>
          </a:solidFill>
          <a:ln w="25400" cap="flat" cmpd="sng" algn="ctr">
            <a:solidFill>
              <a:srgbClr val="C8102E">
                <a:shade val="50000"/>
              </a:srgbClr>
            </a:solidFill>
            <a:prstDash val="solid"/>
          </a:ln>
          <a:effectLst/>
        </p:spPr>
        <p:txBody>
          <a:bodyPr rtlCol="0" anchor="ctr"/>
          <a:lstStyle/>
          <a:p>
            <a:pPr marL="0" marR="0" lvl="0" indent="0" algn="ctr" defTabSz="511175" eaLnBrk="1" fontAlgn="base" latinLnBrk="0" hangingPunct="1">
              <a:lnSpc>
                <a:spcPct val="100000"/>
              </a:lnSpc>
              <a:spcBef>
                <a:spcPct val="50000"/>
              </a:spcBef>
              <a:spcAft>
                <a:spcPct val="0"/>
              </a:spcAft>
              <a:buClrTx/>
              <a:buSzTx/>
              <a:buFontTx/>
              <a:buNone/>
              <a:tabLst/>
              <a:defRPr/>
            </a:pPr>
            <a:endParaRPr kumimoji="0" lang="en-US" sz="2100" b="1" i="0" u="none" strike="noStrike" kern="0" cap="none" spc="0" normalizeH="0" baseline="0" noProof="0">
              <a:ln>
                <a:noFill/>
              </a:ln>
              <a:solidFill>
                <a:srgbClr val="FFFFFF"/>
              </a:solidFill>
              <a:effectLst/>
              <a:uLnTx/>
              <a:uFillTx/>
              <a:latin typeface="Arial"/>
              <a:ea typeface="ヒラギノ角ゴ ProN W3"/>
            </a:endParaRPr>
          </a:p>
        </p:txBody>
      </p:sp>
      <p:cxnSp>
        <p:nvCxnSpPr>
          <p:cNvPr id="49" name="Straight Connector 48">
            <a:extLst>
              <a:ext uri="{FF2B5EF4-FFF2-40B4-BE49-F238E27FC236}">
                <a16:creationId xmlns:a16="http://schemas.microsoft.com/office/drawing/2014/main" id="{3ED37AA8-28D3-AB77-B220-D8066FF2B2EE}"/>
              </a:ext>
            </a:extLst>
          </p:cNvPr>
          <p:cNvCxnSpPr>
            <a:cxnSpLocks/>
            <a:stCxn id="48" idx="0"/>
          </p:cNvCxnSpPr>
          <p:nvPr/>
        </p:nvCxnSpPr>
        <p:spPr>
          <a:xfrm flipV="1">
            <a:off x="662935" y="1925016"/>
            <a:ext cx="55007" cy="1799922"/>
          </a:xfrm>
          <a:prstGeom prst="line">
            <a:avLst/>
          </a:prstGeom>
          <a:noFill/>
          <a:ln w="9525" cap="flat" cmpd="sng" algn="ctr">
            <a:solidFill>
              <a:srgbClr val="212121"/>
            </a:solidFill>
            <a:prstDash val="dash"/>
          </a:ln>
          <a:effectLst/>
        </p:spPr>
      </p:cxnSp>
      <p:sp>
        <p:nvSpPr>
          <p:cNvPr id="50" name="Oval 49">
            <a:extLst>
              <a:ext uri="{FF2B5EF4-FFF2-40B4-BE49-F238E27FC236}">
                <a16:creationId xmlns:a16="http://schemas.microsoft.com/office/drawing/2014/main" id="{98C89D66-3FCB-CD6F-D729-ECBECAC1339F}"/>
              </a:ext>
            </a:extLst>
          </p:cNvPr>
          <p:cNvSpPr/>
          <p:nvPr/>
        </p:nvSpPr>
        <p:spPr>
          <a:xfrm>
            <a:off x="676940" y="1877426"/>
            <a:ext cx="82004" cy="77844"/>
          </a:xfrm>
          <a:prstGeom prst="ellipse">
            <a:avLst/>
          </a:prstGeom>
          <a:solidFill>
            <a:srgbClr val="212121"/>
          </a:solidFill>
          <a:ln w="25400" cap="flat" cmpd="sng" algn="ctr">
            <a:solidFill>
              <a:srgbClr val="212121"/>
            </a:solidFill>
            <a:prstDash val="solid"/>
          </a:ln>
          <a:effectLst/>
        </p:spPr>
        <p:txBody>
          <a:bodyPr rtlCol="0" anchor="ctr"/>
          <a:lstStyle/>
          <a:p>
            <a:pPr marL="0" marR="0" lvl="0" indent="0" algn="ctr" defTabSz="511175" eaLnBrk="1" fontAlgn="base" latinLnBrk="0" hangingPunct="1">
              <a:lnSpc>
                <a:spcPct val="100000"/>
              </a:lnSpc>
              <a:spcBef>
                <a:spcPct val="50000"/>
              </a:spcBef>
              <a:spcAft>
                <a:spcPct val="0"/>
              </a:spcAft>
              <a:buClrTx/>
              <a:buSzTx/>
              <a:buFontTx/>
              <a:buNone/>
              <a:tabLst/>
              <a:defRPr/>
            </a:pPr>
            <a:endParaRPr kumimoji="0" lang="en-US" sz="2100" b="0" i="0" u="none" strike="noStrike" kern="0" cap="none" spc="0" normalizeH="0" baseline="0" noProof="0">
              <a:ln>
                <a:noFill/>
              </a:ln>
              <a:solidFill>
                <a:srgbClr val="FFFFFF"/>
              </a:solidFill>
              <a:effectLst/>
              <a:uLnTx/>
              <a:uFillTx/>
              <a:latin typeface="Arial"/>
              <a:ea typeface="ヒラギノ角ゴ ProN W3"/>
            </a:endParaRPr>
          </a:p>
        </p:txBody>
      </p:sp>
      <p:cxnSp>
        <p:nvCxnSpPr>
          <p:cNvPr id="51" name="Straight Connector 50">
            <a:extLst>
              <a:ext uri="{FF2B5EF4-FFF2-40B4-BE49-F238E27FC236}">
                <a16:creationId xmlns:a16="http://schemas.microsoft.com/office/drawing/2014/main" id="{41D3234E-8F82-7BBB-E0A9-4D87D049253A}"/>
              </a:ext>
            </a:extLst>
          </p:cNvPr>
          <p:cNvCxnSpPr>
            <a:cxnSpLocks/>
          </p:cNvCxnSpPr>
          <p:nvPr/>
        </p:nvCxnSpPr>
        <p:spPr>
          <a:xfrm flipV="1">
            <a:off x="312567" y="3628146"/>
            <a:ext cx="700736" cy="88447"/>
          </a:xfrm>
          <a:prstGeom prst="line">
            <a:avLst/>
          </a:prstGeom>
          <a:noFill/>
          <a:ln w="9525" cap="flat" cmpd="sng" algn="ctr">
            <a:solidFill>
              <a:srgbClr val="753BBD"/>
            </a:solidFill>
            <a:prstDash val="dash"/>
          </a:ln>
          <a:effectLst/>
        </p:spPr>
      </p:cxnSp>
      <p:cxnSp>
        <p:nvCxnSpPr>
          <p:cNvPr id="52" name="Straight Connector 51">
            <a:extLst>
              <a:ext uri="{FF2B5EF4-FFF2-40B4-BE49-F238E27FC236}">
                <a16:creationId xmlns:a16="http://schemas.microsoft.com/office/drawing/2014/main" id="{473C4559-F5DE-D040-0338-F68745A6B9A3}"/>
              </a:ext>
            </a:extLst>
          </p:cNvPr>
          <p:cNvCxnSpPr>
            <a:cxnSpLocks/>
          </p:cNvCxnSpPr>
          <p:nvPr/>
        </p:nvCxnSpPr>
        <p:spPr>
          <a:xfrm flipV="1">
            <a:off x="311035" y="3812887"/>
            <a:ext cx="700736" cy="88447"/>
          </a:xfrm>
          <a:prstGeom prst="line">
            <a:avLst/>
          </a:prstGeom>
          <a:noFill/>
          <a:ln w="9525" cap="flat" cmpd="sng" algn="ctr">
            <a:solidFill>
              <a:srgbClr val="753BBD"/>
            </a:solidFill>
            <a:prstDash val="dash"/>
          </a:ln>
          <a:effectLst/>
        </p:spPr>
      </p:cxnSp>
      <p:cxnSp>
        <p:nvCxnSpPr>
          <p:cNvPr id="53" name="Straight Connector 52">
            <a:extLst>
              <a:ext uri="{FF2B5EF4-FFF2-40B4-BE49-F238E27FC236}">
                <a16:creationId xmlns:a16="http://schemas.microsoft.com/office/drawing/2014/main" id="{EA47EB91-3BDE-8690-E5BA-F9E726C92896}"/>
              </a:ext>
            </a:extLst>
          </p:cNvPr>
          <p:cNvCxnSpPr>
            <a:cxnSpLocks/>
          </p:cNvCxnSpPr>
          <p:nvPr/>
        </p:nvCxnSpPr>
        <p:spPr>
          <a:xfrm flipV="1">
            <a:off x="272848" y="3733617"/>
            <a:ext cx="700736" cy="88447"/>
          </a:xfrm>
          <a:prstGeom prst="line">
            <a:avLst/>
          </a:prstGeom>
          <a:noFill/>
          <a:ln w="9525" cap="flat" cmpd="sng" algn="ctr">
            <a:solidFill>
              <a:srgbClr val="1E22AA"/>
            </a:solidFill>
            <a:prstDash val="solid"/>
          </a:ln>
          <a:effectLst/>
        </p:spPr>
      </p:cxnSp>
      <p:grpSp>
        <p:nvGrpSpPr>
          <p:cNvPr id="54" name="Group 53">
            <a:extLst>
              <a:ext uri="{FF2B5EF4-FFF2-40B4-BE49-F238E27FC236}">
                <a16:creationId xmlns:a16="http://schemas.microsoft.com/office/drawing/2014/main" id="{8ECFB5FB-D415-6F55-F851-859A5A5EFDB5}"/>
              </a:ext>
            </a:extLst>
          </p:cNvPr>
          <p:cNvGrpSpPr/>
          <p:nvPr/>
        </p:nvGrpSpPr>
        <p:grpSpPr>
          <a:xfrm>
            <a:off x="1401858" y="2171145"/>
            <a:ext cx="2129063" cy="2174140"/>
            <a:chOff x="3203579" y="2341930"/>
            <a:chExt cx="2129063" cy="2174140"/>
          </a:xfrm>
        </p:grpSpPr>
        <p:pic>
          <p:nvPicPr>
            <p:cNvPr id="55" name="Picture 54">
              <a:extLst>
                <a:ext uri="{FF2B5EF4-FFF2-40B4-BE49-F238E27FC236}">
                  <a16:creationId xmlns:a16="http://schemas.microsoft.com/office/drawing/2014/main" id="{7687528F-2ABE-21B1-E2DA-E8D35F038F5F}"/>
                </a:ext>
              </a:extLst>
            </p:cNvPr>
            <p:cNvPicPr>
              <a:picLocks noChangeAspect="1"/>
            </p:cNvPicPr>
            <p:nvPr/>
          </p:nvPicPr>
          <p:blipFill>
            <a:blip r:embed="rId3"/>
            <a:stretch>
              <a:fillRect/>
            </a:stretch>
          </p:blipFill>
          <p:spPr>
            <a:xfrm>
              <a:off x="3811777" y="2671453"/>
              <a:ext cx="904875" cy="1609725"/>
            </a:xfrm>
            <a:prstGeom prst="rect">
              <a:avLst/>
            </a:prstGeom>
          </p:spPr>
        </p:pic>
        <p:sp>
          <p:nvSpPr>
            <p:cNvPr id="56" name="Oval 55">
              <a:extLst>
                <a:ext uri="{FF2B5EF4-FFF2-40B4-BE49-F238E27FC236}">
                  <a16:creationId xmlns:a16="http://schemas.microsoft.com/office/drawing/2014/main" id="{F6339E11-CCE6-B670-6648-D60527F1209B}"/>
                </a:ext>
              </a:extLst>
            </p:cNvPr>
            <p:cNvSpPr/>
            <p:nvPr/>
          </p:nvSpPr>
          <p:spPr bwMode="auto">
            <a:xfrm>
              <a:off x="3203579" y="2341930"/>
              <a:ext cx="2129063" cy="2174140"/>
            </a:xfrm>
            <a:prstGeom prst="ellipse">
              <a:avLst/>
            </a:prstGeom>
            <a:solidFill>
              <a:srgbClr val="FFFFFF">
                <a:alpha val="0"/>
              </a:srgbClr>
            </a:solidFill>
            <a:ln w="12700" cap="flat" cmpd="sng" algn="ctr">
              <a:solidFill>
                <a:srgbClr val="C8102E"/>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FFFFFF"/>
                </a:solidFill>
                <a:effectLst/>
                <a:uLnTx/>
                <a:uFillTx/>
                <a:latin typeface="Arial" pitchFamily="-110" charset="0"/>
                <a:ea typeface="ヒラギノ角ゴ ProN W3" pitchFamily="-110" charset="-128"/>
                <a:cs typeface="ヒラギノ角ゴ ProN W3" pitchFamily="-110" charset="-128"/>
                <a:sym typeface="Arial" pitchFamily="-110" charset="0"/>
              </a:endParaRPr>
            </a:p>
          </p:txBody>
        </p:sp>
        <p:cxnSp>
          <p:nvCxnSpPr>
            <p:cNvPr id="57" name="Straight Connector 56">
              <a:extLst>
                <a:ext uri="{FF2B5EF4-FFF2-40B4-BE49-F238E27FC236}">
                  <a16:creationId xmlns:a16="http://schemas.microsoft.com/office/drawing/2014/main" id="{9B3AC0DD-7F6A-9EAE-3211-16BDD8444DA7}"/>
                </a:ext>
              </a:extLst>
            </p:cNvPr>
            <p:cNvCxnSpPr>
              <a:cxnSpLocks/>
            </p:cNvCxnSpPr>
            <p:nvPr/>
          </p:nvCxnSpPr>
          <p:spPr>
            <a:xfrm flipV="1">
              <a:off x="4265380" y="2736450"/>
              <a:ext cx="41222" cy="692550"/>
            </a:xfrm>
            <a:prstGeom prst="line">
              <a:avLst/>
            </a:prstGeom>
            <a:noFill/>
            <a:ln w="25400" cap="flat" cmpd="sng" algn="ctr">
              <a:solidFill>
                <a:srgbClr val="C8102E">
                  <a:shade val="95000"/>
                  <a:satMod val="105000"/>
                </a:srgbClr>
              </a:solidFill>
              <a:prstDash val="dash"/>
            </a:ln>
            <a:effectLst/>
          </p:spPr>
        </p:cxnSp>
        <p:cxnSp>
          <p:nvCxnSpPr>
            <p:cNvPr id="58" name="Straight Connector 57">
              <a:extLst>
                <a:ext uri="{FF2B5EF4-FFF2-40B4-BE49-F238E27FC236}">
                  <a16:creationId xmlns:a16="http://schemas.microsoft.com/office/drawing/2014/main" id="{9F1C2F88-911B-429B-BAD7-674316E7386F}"/>
                </a:ext>
              </a:extLst>
            </p:cNvPr>
            <p:cNvCxnSpPr>
              <a:cxnSpLocks/>
            </p:cNvCxnSpPr>
            <p:nvPr/>
          </p:nvCxnSpPr>
          <p:spPr>
            <a:xfrm flipV="1">
              <a:off x="4255833" y="2671453"/>
              <a:ext cx="0" cy="757547"/>
            </a:xfrm>
            <a:prstGeom prst="line">
              <a:avLst/>
            </a:prstGeom>
            <a:noFill/>
            <a:ln w="25400" cap="flat" cmpd="sng" algn="ctr">
              <a:solidFill>
                <a:srgbClr val="212121"/>
              </a:solidFill>
              <a:prstDash val="dash"/>
            </a:ln>
            <a:effectLst/>
          </p:spPr>
        </p:cxnSp>
        <p:cxnSp>
          <p:nvCxnSpPr>
            <p:cNvPr id="59" name="Straight Connector 58">
              <a:extLst>
                <a:ext uri="{FF2B5EF4-FFF2-40B4-BE49-F238E27FC236}">
                  <a16:creationId xmlns:a16="http://schemas.microsoft.com/office/drawing/2014/main" id="{CD02082B-915A-81C1-8E1F-458C15EB6CED}"/>
                </a:ext>
              </a:extLst>
            </p:cNvPr>
            <p:cNvCxnSpPr>
              <a:cxnSpLocks/>
            </p:cNvCxnSpPr>
            <p:nvPr/>
          </p:nvCxnSpPr>
          <p:spPr>
            <a:xfrm flipV="1">
              <a:off x="3592740" y="3291396"/>
              <a:ext cx="1386502" cy="137604"/>
            </a:xfrm>
            <a:prstGeom prst="line">
              <a:avLst/>
            </a:prstGeom>
            <a:noFill/>
            <a:ln w="25400" cap="flat" cmpd="sng" algn="ctr">
              <a:solidFill>
                <a:srgbClr val="753BBD"/>
              </a:solidFill>
              <a:prstDash val="dash"/>
            </a:ln>
            <a:effectLst/>
          </p:spPr>
        </p:cxnSp>
        <p:cxnSp>
          <p:nvCxnSpPr>
            <p:cNvPr id="60" name="Straight Connector 59">
              <a:extLst>
                <a:ext uri="{FF2B5EF4-FFF2-40B4-BE49-F238E27FC236}">
                  <a16:creationId xmlns:a16="http://schemas.microsoft.com/office/drawing/2014/main" id="{7ED67574-A7E3-88C8-1F93-8D2538C475AC}"/>
                </a:ext>
              </a:extLst>
            </p:cNvPr>
            <p:cNvCxnSpPr>
              <a:cxnSpLocks/>
            </p:cNvCxnSpPr>
            <p:nvPr/>
          </p:nvCxnSpPr>
          <p:spPr>
            <a:xfrm flipV="1">
              <a:off x="3592740" y="3588764"/>
              <a:ext cx="1386502" cy="137604"/>
            </a:xfrm>
            <a:prstGeom prst="line">
              <a:avLst/>
            </a:prstGeom>
            <a:noFill/>
            <a:ln w="25400" cap="flat" cmpd="sng" algn="ctr">
              <a:solidFill>
                <a:srgbClr val="753BBD"/>
              </a:solidFill>
              <a:prstDash val="dash"/>
            </a:ln>
            <a:effectLst/>
          </p:spPr>
        </p:cxnSp>
        <p:cxnSp>
          <p:nvCxnSpPr>
            <p:cNvPr id="61" name="Straight Connector 60">
              <a:extLst>
                <a:ext uri="{FF2B5EF4-FFF2-40B4-BE49-F238E27FC236}">
                  <a16:creationId xmlns:a16="http://schemas.microsoft.com/office/drawing/2014/main" id="{BFDC2A63-DD8B-041F-7360-43868DA08850}"/>
                </a:ext>
              </a:extLst>
            </p:cNvPr>
            <p:cNvCxnSpPr>
              <a:cxnSpLocks/>
            </p:cNvCxnSpPr>
            <p:nvPr/>
          </p:nvCxnSpPr>
          <p:spPr>
            <a:xfrm flipH="1" flipV="1">
              <a:off x="4306602" y="3657567"/>
              <a:ext cx="63097" cy="598845"/>
            </a:xfrm>
            <a:prstGeom prst="line">
              <a:avLst/>
            </a:prstGeom>
            <a:noFill/>
            <a:ln w="25400" cap="flat" cmpd="sng" algn="ctr">
              <a:solidFill>
                <a:srgbClr val="C8102E">
                  <a:shade val="95000"/>
                  <a:satMod val="105000"/>
                </a:srgbClr>
              </a:solidFill>
              <a:prstDash val="dash"/>
            </a:ln>
            <a:effectLst/>
          </p:spPr>
        </p:cxnSp>
        <p:sp>
          <p:nvSpPr>
            <p:cNvPr id="62" name="Rectangle 61">
              <a:extLst>
                <a:ext uri="{FF2B5EF4-FFF2-40B4-BE49-F238E27FC236}">
                  <a16:creationId xmlns:a16="http://schemas.microsoft.com/office/drawing/2014/main" id="{C949163F-7E82-BFAD-BE30-A8308B35C1AD}"/>
                </a:ext>
              </a:extLst>
            </p:cNvPr>
            <p:cNvSpPr/>
            <p:nvPr/>
          </p:nvSpPr>
          <p:spPr bwMode="auto">
            <a:xfrm rot="21203907">
              <a:off x="4014092" y="3378923"/>
              <a:ext cx="479718" cy="133563"/>
            </a:xfrm>
            <a:prstGeom prst="rect">
              <a:avLst/>
            </a:prstGeom>
            <a:noFill/>
            <a:ln w="25400" cap="flat" cmpd="sng" algn="ctr">
              <a:solidFill>
                <a:srgbClr val="21212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FFFFFF"/>
                </a:solidFill>
                <a:effectLst/>
                <a:uLnTx/>
                <a:uFillTx/>
                <a:latin typeface="Arial" pitchFamily="-110" charset="0"/>
                <a:ea typeface="ヒラギノ角ゴ ProN W3" pitchFamily="-110" charset="-128"/>
                <a:cs typeface="ヒラギノ角ゴ ProN W3" pitchFamily="-110" charset="-128"/>
                <a:sym typeface="Arial" pitchFamily="-110" charset="0"/>
              </a:endParaRPr>
            </a:p>
          </p:txBody>
        </p:sp>
        <p:sp>
          <p:nvSpPr>
            <p:cNvPr id="63" name="Rectangle 62">
              <a:extLst>
                <a:ext uri="{FF2B5EF4-FFF2-40B4-BE49-F238E27FC236}">
                  <a16:creationId xmlns:a16="http://schemas.microsoft.com/office/drawing/2014/main" id="{7DE1FA17-C30B-BF36-3D3A-FF6502A21E42}"/>
                </a:ext>
              </a:extLst>
            </p:cNvPr>
            <p:cNvSpPr/>
            <p:nvPr/>
          </p:nvSpPr>
          <p:spPr bwMode="auto">
            <a:xfrm rot="21203907">
              <a:off x="4019024" y="3550505"/>
              <a:ext cx="490380" cy="90322"/>
            </a:xfrm>
            <a:prstGeom prst="rect">
              <a:avLst/>
            </a:prstGeom>
            <a:noFill/>
            <a:ln w="25400" cap="flat" cmpd="sng" algn="ctr">
              <a:solidFill>
                <a:srgbClr val="21212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FFFFFF"/>
                </a:solidFill>
                <a:effectLst/>
                <a:uLnTx/>
                <a:uFillTx/>
                <a:latin typeface="Arial" pitchFamily="-110" charset="0"/>
                <a:ea typeface="ヒラギノ角ゴ ProN W3" pitchFamily="-110" charset="-128"/>
                <a:cs typeface="ヒラギノ角ゴ ProN W3" pitchFamily="-110" charset="-128"/>
                <a:sym typeface="Arial" pitchFamily="-110" charset="0"/>
              </a:endParaRPr>
            </a:p>
          </p:txBody>
        </p:sp>
      </p:grpSp>
      <p:grpSp>
        <p:nvGrpSpPr>
          <p:cNvPr id="64" name="Group 63">
            <a:extLst>
              <a:ext uri="{FF2B5EF4-FFF2-40B4-BE49-F238E27FC236}">
                <a16:creationId xmlns:a16="http://schemas.microsoft.com/office/drawing/2014/main" id="{9E613DF4-E653-1F02-D2BD-358066939011}"/>
              </a:ext>
            </a:extLst>
          </p:cNvPr>
          <p:cNvGrpSpPr/>
          <p:nvPr/>
        </p:nvGrpSpPr>
        <p:grpSpPr>
          <a:xfrm>
            <a:off x="4264253" y="2102343"/>
            <a:ext cx="2129063" cy="2174140"/>
            <a:chOff x="6081715" y="2358634"/>
            <a:chExt cx="2129063" cy="2174140"/>
          </a:xfrm>
        </p:grpSpPr>
        <p:sp>
          <p:nvSpPr>
            <p:cNvPr id="65" name="Oval 64">
              <a:extLst>
                <a:ext uri="{FF2B5EF4-FFF2-40B4-BE49-F238E27FC236}">
                  <a16:creationId xmlns:a16="http://schemas.microsoft.com/office/drawing/2014/main" id="{DC69F525-42E5-4D2F-7C48-BCB1EA9C1212}"/>
                </a:ext>
              </a:extLst>
            </p:cNvPr>
            <p:cNvSpPr/>
            <p:nvPr/>
          </p:nvSpPr>
          <p:spPr bwMode="auto">
            <a:xfrm>
              <a:off x="6081715" y="2358634"/>
              <a:ext cx="2129063" cy="2174140"/>
            </a:xfrm>
            <a:prstGeom prst="ellipse">
              <a:avLst/>
            </a:prstGeom>
            <a:solidFill>
              <a:srgbClr val="FFFFFF">
                <a:alpha val="0"/>
              </a:srgbClr>
            </a:solidFill>
            <a:ln w="12700" cap="flat" cmpd="sng" algn="ctr">
              <a:solidFill>
                <a:srgbClr val="C8102E"/>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FFFFFF"/>
                </a:solidFill>
                <a:effectLst/>
                <a:uLnTx/>
                <a:uFillTx/>
                <a:latin typeface="Arial" pitchFamily="-110" charset="0"/>
                <a:ea typeface="ヒラギノ角ゴ ProN W3" pitchFamily="-110" charset="-128"/>
                <a:cs typeface="ヒラギノ角ゴ ProN W3" pitchFamily="-110" charset="-128"/>
                <a:sym typeface="Arial" pitchFamily="-110" charset="0"/>
              </a:endParaRPr>
            </a:p>
          </p:txBody>
        </p:sp>
        <p:pic>
          <p:nvPicPr>
            <p:cNvPr id="66" name="Picture 65" descr="A picture containing white, standing, brush&#10;&#10;Description automatically generated">
              <a:extLst>
                <a:ext uri="{FF2B5EF4-FFF2-40B4-BE49-F238E27FC236}">
                  <a16:creationId xmlns:a16="http://schemas.microsoft.com/office/drawing/2014/main" id="{663AAD08-C796-6236-BECE-4B76537ED2CA}"/>
                </a:ext>
              </a:extLst>
            </p:cNvPr>
            <p:cNvPicPr>
              <a:picLocks noChangeAspect="1"/>
            </p:cNvPicPr>
            <p:nvPr/>
          </p:nvPicPr>
          <p:blipFill rotWithShape="1">
            <a:blip r:embed="rId4">
              <a:extLst>
                <a:ext uri="{28A0092B-C50C-407E-A947-70E740481C1C}">
                  <a14:useLocalDpi xmlns:a14="http://schemas.microsoft.com/office/drawing/2010/main" val="0"/>
                </a:ext>
              </a:extLst>
            </a:blip>
            <a:srcRect l="15872" t="19051" r="15545" b="17849"/>
            <a:stretch/>
          </p:blipFill>
          <p:spPr>
            <a:xfrm>
              <a:off x="6381164" y="2736450"/>
              <a:ext cx="1550114" cy="1511657"/>
            </a:xfrm>
            <a:prstGeom prst="ellipse">
              <a:avLst/>
            </a:prstGeom>
          </p:spPr>
        </p:pic>
        <p:cxnSp>
          <p:nvCxnSpPr>
            <p:cNvPr id="67" name="Straight Connector 66">
              <a:extLst>
                <a:ext uri="{FF2B5EF4-FFF2-40B4-BE49-F238E27FC236}">
                  <a16:creationId xmlns:a16="http://schemas.microsoft.com/office/drawing/2014/main" id="{38253C62-6C36-6268-9FE3-63367A54D03D}"/>
                </a:ext>
              </a:extLst>
            </p:cNvPr>
            <p:cNvCxnSpPr>
              <a:cxnSpLocks/>
            </p:cNvCxnSpPr>
            <p:nvPr/>
          </p:nvCxnSpPr>
          <p:spPr>
            <a:xfrm flipV="1">
              <a:off x="6452995" y="3313789"/>
              <a:ext cx="1386502" cy="137604"/>
            </a:xfrm>
            <a:prstGeom prst="line">
              <a:avLst/>
            </a:prstGeom>
            <a:noFill/>
            <a:ln w="25400" cap="flat" cmpd="sng" algn="ctr">
              <a:solidFill>
                <a:srgbClr val="753BBD"/>
              </a:solidFill>
              <a:prstDash val="dash"/>
            </a:ln>
            <a:effectLst/>
          </p:spPr>
        </p:cxnSp>
        <p:cxnSp>
          <p:nvCxnSpPr>
            <p:cNvPr id="68" name="Straight Connector 67">
              <a:extLst>
                <a:ext uri="{FF2B5EF4-FFF2-40B4-BE49-F238E27FC236}">
                  <a16:creationId xmlns:a16="http://schemas.microsoft.com/office/drawing/2014/main" id="{F52B5802-82C4-6703-20F6-594D14B633C7}"/>
                </a:ext>
              </a:extLst>
            </p:cNvPr>
            <p:cNvCxnSpPr>
              <a:cxnSpLocks/>
            </p:cNvCxnSpPr>
            <p:nvPr/>
          </p:nvCxnSpPr>
          <p:spPr>
            <a:xfrm flipV="1">
              <a:off x="6452995" y="3507486"/>
              <a:ext cx="1386502" cy="137604"/>
            </a:xfrm>
            <a:prstGeom prst="line">
              <a:avLst/>
            </a:prstGeom>
            <a:noFill/>
            <a:ln w="25400" cap="flat" cmpd="sng" algn="ctr">
              <a:solidFill>
                <a:srgbClr val="753BBD"/>
              </a:solidFill>
              <a:prstDash val="dash"/>
            </a:ln>
            <a:effectLst/>
          </p:spPr>
        </p:cxnSp>
      </p:grpSp>
      <p:pic>
        <p:nvPicPr>
          <p:cNvPr id="69" name="Picture 68" descr="A picture containing table, mirror, game&#10;&#10;Description automatically generated">
            <a:extLst>
              <a:ext uri="{FF2B5EF4-FFF2-40B4-BE49-F238E27FC236}">
                <a16:creationId xmlns:a16="http://schemas.microsoft.com/office/drawing/2014/main" id="{98E01346-D431-D851-C7D5-EFC5220A02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4391" y="1078167"/>
            <a:ext cx="1354168" cy="5173296"/>
          </a:xfrm>
          <a:prstGeom prst="rect">
            <a:avLst/>
          </a:prstGeom>
        </p:spPr>
      </p:pic>
      <p:grpSp>
        <p:nvGrpSpPr>
          <p:cNvPr id="70" name="Group 69">
            <a:extLst>
              <a:ext uri="{FF2B5EF4-FFF2-40B4-BE49-F238E27FC236}">
                <a16:creationId xmlns:a16="http://schemas.microsoft.com/office/drawing/2014/main" id="{DDBFD3DD-3988-62D6-E5D4-26070531CC7B}"/>
              </a:ext>
            </a:extLst>
          </p:cNvPr>
          <p:cNvGrpSpPr/>
          <p:nvPr/>
        </p:nvGrpSpPr>
        <p:grpSpPr>
          <a:xfrm>
            <a:off x="7448227" y="1962590"/>
            <a:ext cx="347926" cy="3907673"/>
            <a:chOff x="9249948" y="1874063"/>
            <a:chExt cx="347926" cy="3907673"/>
          </a:xfrm>
        </p:grpSpPr>
        <p:sp>
          <p:nvSpPr>
            <p:cNvPr id="71" name="Oval 70">
              <a:extLst>
                <a:ext uri="{FF2B5EF4-FFF2-40B4-BE49-F238E27FC236}">
                  <a16:creationId xmlns:a16="http://schemas.microsoft.com/office/drawing/2014/main" id="{14BE67B6-29F5-6288-8E66-EDD00170FD2B}"/>
                </a:ext>
              </a:extLst>
            </p:cNvPr>
            <p:cNvSpPr/>
            <p:nvPr/>
          </p:nvSpPr>
          <p:spPr>
            <a:xfrm>
              <a:off x="9515870" y="1874063"/>
              <a:ext cx="82004" cy="77844"/>
            </a:xfrm>
            <a:prstGeom prst="ellipse">
              <a:avLst/>
            </a:prstGeom>
            <a:solidFill>
              <a:srgbClr val="C8102E"/>
            </a:solidFill>
            <a:ln w="25400" cap="flat" cmpd="sng" algn="ctr">
              <a:solidFill>
                <a:srgbClr val="C8102E">
                  <a:shade val="50000"/>
                </a:srgbClr>
              </a:solidFill>
              <a:prstDash val="solid"/>
            </a:ln>
            <a:effectLst/>
          </p:spPr>
          <p:txBody>
            <a:bodyPr rtlCol="0" anchor="ctr"/>
            <a:lstStyle/>
            <a:p>
              <a:pPr marL="0" marR="0" lvl="0" indent="0" algn="ctr" defTabSz="511175" eaLnBrk="1" fontAlgn="base" latinLnBrk="0" hangingPunct="1">
                <a:lnSpc>
                  <a:spcPct val="100000"/>
                </a:lnSpc>
                <a:spcBef>
                  <a:spcPct val="50000"/>
                </a:spcBef>
                <a:spcAft>
                  <a:spcPct val="0"/>
                </a:spcAft>
                <a:buClrTx/>
                <a:buSzTx/>
                <a:buFontTx/>
                <a:buNone/>
                <a:tabLst/>
                <a:defRPr/>
              </a:pPr>
              <a:endParaRPr kumimoji="0" lang="en-US" sz="2100" b="0" i="0" u="none" strike="noStrike" kern="0" cap="none" spc="0" normalizeH="0" baseline="0" noProof="0">
                <a:ln>
                  <a:noFill/>
                </a:ln>
                <a:solidFill>
                  <a:srgbClr val="FFFFFF"/>
                </a:solidFill>
                <a:effectLst/>
                <a:uLnTx/>
                <a:uFillTx/>
                <a:latin typeface="Arial"/>
                <a:ea typeface="ヒラギノ角ゴ ProN W3"/>
              </a:endParaRPr>
            </a:p>
          </p:txBody>
        </p:sp>
        <p:sp>
          <p:nvSpPr>
            <p:cNvPr id="72" name="Oval 71">
              <a:extLst>
                <a:ext uri="{FF2B5EF4-FFF2-40B4-BE49-F238E27FC236}">
                  <a16:creationId xmlns:a16="http://schemas.microsoft.com/office/drawing/2014/main" id="{5376ED5F-F1EC-6DA3-A226-23CE00E02133}"/>
                </a:ext>
              </a:extLst>
            </p:cNvPr>
            <p:cNvSpPr/>
            <p:nvPr/>
          </p:nvSpPr>
          <p:spPr>
            <a:xfrm>
              <a:off x="9508203" y="5703892"/>
              <a:ext cx="82004" cy="77844"/>
            </a:xfrm>
            <a:prstGeom prst="ellipse">
              <a:avLst/>
            </a:prstGeom>
            <a:solidFill>
              <a:srgbClr val="C8102E"/>
            </a:solidFill>
            <a:ln w="25400" cap="flat" cmpd="sng" algn="ctr">
              <a:solidFill>
                <a:srgbClr val="C8102E">
                  <a:shade val="50000"/>
                </a:srgbClr>
              </a:solidFill>
              <a:prstDash val="solid"/>
            </a:ln>
            <a:effectLst/>
          </p:spPr>
          <p:txBody>
            <a:bodyPr rtlCol="0" anchor="ctr"/>
            <a:lstStyle/>
            <a:p>
              <a:pPr marL="0" marR="0" lvl="0" indent="0" algn="ctr" defTabSz="511175" eaLnBrk="1" fontAlgn="base" latinLnBrk="0" hangingPunct="1">
                <a:lnSpc>
                  <a:spcPct val="100000"/>
                </a:lnSpc>
                <a:spcBef>
                  <a:spcPct val="50000"/>
                </a:spcBef>
                <a:spcAft>
                  <a:spcPct val="0"/>
                </a:spcAft>
                <a:buClrTx/>
                <a:buSzTx/>
                <a:buFontTx/>
                <a:buNone/>
                <a:tabLst/>
                <a:defRPr/>
              </a:pPr>
              <a:endParaRPr kumimoji="0" lang="en-US" sz="2100" b="0" i="0" u="none" strike="noStrike" kern="0" cap="none" spc="0" normalizeH="0" baseline="0" noProof="0">
                <a:ln>
                  <a:noFill/>
                </a:ln>
                <a:solidFill>
                  <a:srgbClr val="FFFFFF"/>
                </a:solidFill>
                <a:effectLst/>
                <a:uLnTx/>
                <a:uFillTx/>
                <a:latin typeface="Arial"/>
                <a:ea typeface="ヒラギノ角ゴ ProN W3"/>
              </a:endParaRPr>
            </a:p>
          </p:txBody>
        </p:sp>
        <p:cxnSp>
          <p:nvCxnSpPr>
            <p:cNvPr id="73" name="Straight Connector 72">
              <a:extLst>
                <a:ext uri="{FF2B5EF4-FFF2-40B4-BE49-F238E27FC236}">
                  <a16:creationId xmlns:a16="http://schemas.microsoft.com/office/drawing/2014/main" id="{9C56E48B-A526-DB43-48B4-B9065C462715}"/>
                </a:ext>
              </a:extLst>
            </p:cNvPr>
            <p:cNvCxnSpPr>
              <a:cxnSpLocks/>
              <a:stCxn id="77" idx="0"/>
            </p:cNvCxnSpPr>
            <p:nvPr/>
          </p:nvCxnSpPr>
          <p:spPr>
            <a:xfrm flipV="1">
              <a:off x="9290950" y="1938262"/>
              <a:ext cx="258255" cy="1912450"/>
            </a:xfrm>
            <a:prstGeom prst="line">
              <a:avLst/>
            </a:prstGeom>
            <a:noFill/>
            <a:ln w="9525" cap="flat" cmpd="sng" algn="ctr">
              <a:solidFill>
                <a:srgbClr val="C8102E">
                  <a:shade val="95000"/>
                  <a:satMod val="105000"/>
                </a:srgbClr>
              </a:solidFill>
              <a:prstDash val="dash"/>
            </a:ln>
            <a:effectLst/>
          </p:spPr>
        </p:cxnSp>
        <p:cxnSp>
          <p:nvCxnSpPr>
            <p:cNvPr id="74" name="Straight Connector 73">
              <a:extLst>
                <a:ext uri="{FF2B5EF4-FFF2-40B4-BE49-F238E27FC236}">
                  <a16:creationId xmlns:a16="http://schemas.microsoft.com/office/drawing/2014/main" id="{D2A0F83F-1521-D20A-4E54-3EBB9E734290}"/>
                </a:ext>
              </a:extLst>
            </p:cNvPr>
            <p:cNvCxnSpPr>
              <a:cxnSpLocks/>
              <a:stCxn id="72" idx="0"/>
            </p:cNvCxnSpPr>
            <p:nvPr/>
          </p:nvCxnSpPr>
          <p:spPr>
            <a:xfrm flipH="1" flipV="1">
              <a:off x="9293017" y="3911528"/>
              <a:ext cx="256188" cy="1792364"/>
            </a:xfrm>
            <a:prstGeom prst="line">
              <a:avLst/>
            </a:prstGeom>
            <a:noFill/>
            <a:ln w="9525" cap="flat" cmpd="sng" algn="ctr">
              <a:solidFill>
                <a:srgbClr val="C8102E">
                  <a:shade val="95000"/>
                  <a:satMod val="105000"/>
                </a:srgbClr>
              </a:solidFill>
              <a:prstDash val="dash"/>
            </a:ln>
            <a:effectLst/>
          </p:spPr>
        </p:cxnSp>
        <p:cxnSp>
          <p:nvCxnSpPr>
            <p:cNvPr id="75" name="Straight Connector 74">
              <a:extLst>
                <a:ext uri="{FF2B5EF4-FFF2-40B4-BE49-F238E27FC236}">
                  <a16:creationId xmlns:a16="http://schemas.microsoft.com/office/drawing/2014/main" id="{1B3D4BA2-0A1F-BA66-55B2-1103D59AECCA}"/>
                </a:ext>
              </a:extLst>
            </p:cNvPr>
            <p:cNvCxnSpPr>
              <a:cxnSpLocks/>
            </p:cNvCxnSpPr>
            <p:nvPr/>
          </p:nvCxnSpPr>
          <p:spPr>
            <a:xfrm flipV="1">
              <a:off x="9285693" y="2068256"/>
              <a:ext cx="55007" cy="1799922"/>
            </a:xfrm>
            <a:prstGeom prst="line">
              <a:avLst/>
            </a:prstGeom>
            <a:noFill/>
            <a:ln w="9525" cap="flat" cmpd="sng" algn="ctr">
              <a:solidFill>
                <a:srgbClr val="212121"/>
              </a:solidFill>
              <a:prstDash val="dash"/>
            </a:ln>
            <a:effectLst/>
          </p:spPr>
        </p:cxnSp>
        <p:sp>
          <p:nvSpPr>
            <p:cNvPr id="76" name="Oval 75">
              <a:extLst>
                <a:ext uri="{FF2B5EF4-FFF2-40B4-BE49-F238E27FC236}">
                  <a16:creationId xmlns:a16="http://schemas.microsoft.com/office/drawing/2014/main" id="{B6617FF9-C5D5-30D3-3DAC-8BA612C0722D}"/>
                </a:ext>
              </a:extLst>
            </p:cNvPr>
            <p:cNvSpPr/>
            <p:nvPr/>
          </p:nvSpPr>
          <p:spPr>
            <a:xfrm>
              <a:off x="9299698" y="2034311"/>
              <a:ext cx="82004" cy="77844"/>
            </a:xfrm>
            <a:prstGeom prst="ellipse">
              <a:avLst/>
            </a:prstGeom>
            <a:solidFill>
              <a:srgbClr val="212121"/>
            </a:solidFill>
            <a:ln w="25400" cap="flat" cmpd="sng" algn="ctr">
              <a:solidFill>
                <a:srgbClr val="212121"/>
              </a:solidFill>
              <a:prstDash val="solid"/>
            </a:ln>
            <a:effectLst/>
          </p:spPr>
          <p:txBody>
            <a:bodyPr rtlCol="0" anchor="ctr"/>
            <a:lstStyle/>
            <a:p>
              <a:pPr marL="0" marR="0" lvl="0" indent="0" algn="ctr" defTabSz="511175" eaLnBrk="1" fontAlgn="base" latinLnBrk="0" hangingPunct="1">
                <a:lnSpc>
                  <a:spcPct val="100000"/>
                </a:lnSpc>
                <a:spcBef>
                  <a:spcPct val="50000"/>
                </a:spcBef>
                <a:spcAft>
                  <a:spcPct val="0"/>
                </a:spcAft>
                <a:buClrTx/>
                <a:buSzTx/>
                <a:buFontTx/>
                <a:buNone/>
                <a:tabLst/>
                <a:defRPr/>
              </a:pPr>
              <a:endParaRPr kumimoji="0" lang="en-US" sz="2100" b="0" i="0" u="none" strike="noStrike" kern="0" cap="none" spc="0" normalizeH="0" baseline="0" noProof="0">
                <a:ln>
                  <a:noFill/>
                </a:ln>
                <a:solidFill>
                  <a:srgbClr val="FFFFFF"/>
                </a:solidFill>
                <a:effectLst/>
                <a:uLnTx/>
                <a:uFillTx/>
                <a:latin typeface="Arial"/>
                <a:ea typeface="ヒラギノ角ゴ ProN W3"/>
              </a:endParaRPr>
            </a:p>
          </p:txBody>
        </p:sp>
        <p:sp>
          <p:nvSpPr>
            <p:cNvPr id="77" name="Oval 76">
              <a:extLst>
                <a:ext uri="{FF2B5EF4-FFF2-40B4-BE49-F238E27FC236}">
                  <a16:creationId xmlns:a16="http://schemas.microsoft.com/office/drawing/2014/main" id="{ECC7A0F8-1299-F3AE-6283-EB49D7B2C721}"/>
                </a:ext>
              </a:extLst>
            </p:cNvPr>
            <p:cNvSpPr/>
            <p:nvPr/>
          </p:nvSpPr>
          <p:spPr>
            <a:xfrm>
              <a:off x="9249948" y="3850712"/>
              <a:ext cx="82004" cy="77844"/>
            </a:xfrm>
            <a:prstGeom prst="ellipse">
              <a:avLst/>
            </a:prstGeom>
            <a:solidFill>
              <a:srgbClr val="C8102E"/>
            </a:solidFill>
            <a:ln w="25400" cap="flat" cmpd="sng" algn="ctr">
              <a:solidFill>
                <a:srgbClr val="C8102E">
                  <a:shade val="50000"/>
                </a:srgbClr>
              </a:solidFill>
              <a:prstDash val="solid"/>
            </a:ln>
            <a:effectLst/>
          </p:spPr>
          <p:txBody>
            <a:bodyPr rtlCol="0" anchor="ctr"/>
            <a:lstStyle/>
            <a:p>
              <a:pPr marL="0" marR="0" lvl="0" indent="0" algn="ctr" defTabSz="511175" eaLnBrk="1" fontAlgn="base" latinLnBrk="0" hangingPunct="1">
                <a:lnSpc>
                  <a:spcPct val="100000"/>
                </a:lnSpc>
                <a:spcBef>
                  <a:spcPct val="50000"/>
                </a:spcBef>
                <a:spcAft>
                  <a:spcPct val="0"/>
                </a:spcAft>
                <a:buClrTx/>
                <a:buSzTx/>
                <a:buFontTx/>
                <a:buNone/>
                <a:tabLst/>
                <a:defRPr/>
              </a:pPr>
              <a:endParaRPr kumimoji="0" lang="en-US" sz="2100" b="1" i="0" u="none" strike="noStrike" kern="0" cap="none" spc="0" normalizeH="0" baseline="0" noProof="0">
                <a:ln>
                  <a:noFill/>
                </a:ln>
                <a:solidFill>
                  <a:srgbClr val="FFFFFF"/>
                </a:solidFill>
                <a:effectLst/>
                <a:uLnTx/>
                <a:uFillTx/>
                <a:latin typeface="Arial"/>
                <a:ea typeface="ヒラギノ角ゴ ProN W3"/>
              </a:endParaRPr>
            </a:p>
          </p:txBody>
        </p:sp>
      </p:grpSp>
      <p:sp>
        <p:nvSpPr>
          <p:cNvPr id="78" name="Text Placeholder 3">
            <a:extLst>
              <a:ext uri="{FF2B5EF4-FFF2-40B4-BE49-F238E27FC236}">
                <a16:creationId xmlns:a16="http://schemas.microsoft.com/office/drawing/2014/main" id="{18AAC612-0EF1-BC37-9F54-DB04E240336F}"/>
              </a:ext>
            </a:extLst>
          </p:cNvPr>
          <p:cNvSpPr txBox="1">
            <a:spLocks/>
          </p:cNvSpPr>
          <p:nvPr/>
        </p:nvSpPr>
        <p:spPr>
          <a:xfrm>
            <a:off x="4279994" y="304047"/>
            <a:ext cx="1932922" cy="696353"/>
          </a:xfrm>
          <a:prstGeom prst="rect">
            <a:avLst/>
          </a:prstGeom>
        </p:spPr>
        <p:txBody>
          <a:bodyPr/>
          <a:lstStyle>
            <a:lvl1pPr marL="228600" indent="-228600" algn="l" rtl="0" eaLnBrk="1" fontAlgn="base" hangingPunct="1">
              <a:lnSpc>
                <a:spcPct val="100000"/>
              </a:lnSpc>
              <a:spcBef>
                <a:spcPts val="1800"/>
              </a:spcBef>
              <a:spcAft>
                <a:spcPct val="0"/>
              </a:spcAft>
              <a:buClrTx/>
              <a:buSzPct val="100000"/>
              <a:buFont typeface="Arial" panose="020B0604020202020204" pitchFamily="34" charset="0"/>
              <a:buChar char="•"/>
              <a:defRPr sz="2500">
                <a:solidFill>
                  <a:schemeClr val="tx1"/>
                </a:solidFill>
                <a:latin typeface="+mn-lt"/>
                <a:ea typeface="Arial Unicode MS" pitchFamily="-65" charset="0"/>
                <a:cs typeface="Arial Unicode MS" pitchFamily="-65" charset="0"/>
                <a:sym typeface="Arial" pitchFamily="-65" charset="0"/>
              </a:defRPr>
            </a:lvl1pPr>
            <a:lvl2pPr marL="457200" indent="-228600" algn="l" rtl="0" eaLnBrk="1" fontAlgn="base" hangingPunct="1">
              <a:lnSpc>
                <a:spcPct val="100000"/>
              </a:lnSpc>
              <a:spcBef>
                <a:spcPts val="0"/>
              </a:spcBef>
              <a:spcAft>
                <a:spcPct val="0"/>
              </a:spcAft>
              <a:buClrTx/>
              <a:buSzPct val="100000"/>
              <a:buFont typeface="Arial" panose="020B0604020202020204" pitchFamily="34" charset="0"/>
              <a:buChar char="•"/>
              <a:defRPr sz="2000">
                <a:solidFill>
                  <a:schemeClr val="tx1"/>
                </a:solidFill>
                <a:latin typeface="+mn-lt"/>
                <a:ea typeface="Arial Unicode MS" pitchFamily="-65" charset="0"/>
                <a:cs typeface="Arial Unicode MS" pitchFamily="-65" charset="0"/>
                <a:sym typeface="Arial" pitchFamily="-65" charset="0"/>
              </a:defRPr>
            </a:lvl2pPr>
            <a:lvl3pPr marL="731520" indent="-201168" algn="l" rtl="0" eaLnBrk="1" fontAlgn="base" hangingPunct="1">
              <a:lnSpc>
                <a:spcPct val="100000"/>
              </a:lnSpc>
              <a:spcBef>
                <a:spcPts val="0"/>
              </a:spcBef>
              <a:spcAft>
                <a:spcPct val="0"/>
              </a:spcAft>
              <a:buClrTx/>
              <a:buSzPct val="100000"/>
              <a:buFont typeface="Arial" panose="020B0604020202020204" pitchFamily="34" charset="0"/>
              <a:buChar char="•"/>
              <a:defRPr sz="1800">
                <a:solidFill>
                  <a:schemeClr val="tx1"/>
                </a:solidFill>
                <a:latin typeface="+mn-lt"/>
                <a:ea typeface="Arial Unicode MS" pitchFamily="-65" charset="0"/>
                <a:cs typeface="Arial Unicode MS" pitchFamily="-65" charset="0"/>
                <a:sym typeface="Arial" pitchFamily="-65" charset="0"/>
              </a:defRPr>
            </a:lvl3pPr>
            <a:lvl4pPr marL="1097280" indent="-201168" algn="l" rtl="0" eaLnBrk="1" fontAlgn="base" hangingPunct="1">
              <a:lnSpc>
                <a:spcPct val="100000"/>
              </a:lnSpc>
              <a:spcBef>
                <a:spcPts val="0"/>
              </a:spcBef>
              <a:spcAft>
                <a:spcPct val="0"/>
              </a:spcAft>
              <a:buClrTx/>
              <a:buSzPct val="100000"/>
              <a:buFont typeface="Arial" panose="020B0604020202020204" pitchFamily="34" charset="0"/>
              <a:buChar char="•"/>
              <a:defRPr sz="1500">
                <a:solidFill>
                  <a:schemeClr val="tx1"/>
                </a:solidFill>
                <a:latin typeface="+mn-lt"/>
                <a:ea typeface="Arial Unicode MS" pitchFamily="-65" charset="0"/>
                <a:cs typeface="Arial Unicode MS" pitchFamily="-65" charset="0"/>
                <a:sym typeface="Arial" pitchFamily="-65" charset="0"/>
              </a:defRPr>
            </a:lvl4pPr>
            <a:lvl5pPr marL="1487964" indent="-191135" algn="l" rtl="0" eaLnBrk="1" fontAlgn="base" hangingPunct="1">
              <a:lnSpc>
                <a:spcPct val="100000"/>
              </a:lnSpc>
              <a:spcBef>
                <a:spcPts val="0"/>
              </a:spcBef>
              <a:spcAft>
                <a:spcPct val="0"/>
              </a:spcAft>
              <a:buClrTx/>
              <a:buSzPct val="100000"/>
              <a:buFont typeface="Arial" panose="020B0604020202020204" pitchFamily="34" charset="0"/>
              <a:buChar char="•"/>
              <a:defRPr sz="1300">
                <a:solidFill>
                  <a:schemeClr val="tx1"/>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a:lstStyle>
          <a:p>
            <a:pPr marL="0" indent="0" algn="ctr" defTabSz="914400">
              <a:buFont typeface="Arial" panose="020B0604020202020204" pitchFamily="34" charset="0"/>
              <a:buNone/>
            </a:pPr>
            <a:r>
              <a:rPr lang="en-US" sz="1500" b="1" kern="0">
                <a:solidFill>
                  <a:srgbClr val="212121"/>
                </a:solidFill>
                <a:latin typeface="Arial"/>
              </a:rPr>
              <a:t>Equal medial and lateral bone resections</a:t>
            </a:r>
          </a:p>
        </p:txBody>
      </p:sp>
      <p:sp>
        <p:nvSpPr>
          <p:cNvPr id="79" name="Text Placeholder 3">
            <a:extLst>
              <a:ext uri="{FF2B5EF4-FFF2-40B4-BE49-F238E27FC236}">
                <a16:creationId xmlns:a16="http://schemas.microsoft.com/office/drawing/2014/main" id="{849046A3-74BF-41B3-4486-7089AA1B31D2}"/>
              </a:ext>
            </a:extLst>
          </p:cNvPr>
          <p:cNvSpPr txBox="1">
            <a:spLocks/>
          </p:cNvSpPr>
          <p:nvPr/>
        </p:nvSpPr>
        <p:spPr>
          <a:xfrm>
            <a:off x="6556482" y="304047"/>
            <a:ext cx="2479341" cy="696353"/>
          </a:xfrm>
          <a:prstGeom prst="rect">
            <a:avLst/>
          </a:prstGeom>
        </p:spPr>
        <p:txBody>
          <a:bodyPr/>
          <a:lstStyle>
            <a:lvl1pPr marL="228600" indent="-228600" algn="l" rtl="0" eaLnBrk="1" fontAlgn="base" hangingPunct="1">
              <a:lnSpc>
                <a:spcPct val="100000"/>
              </a:lnSpc>
              <a:spcBef>
                <a:spcPts val="1800"/>
              </a:spcBef>
              <a:spcAft>
                <a:spcPct val="0"/>
              </a:spcAft>
              <a:buClrTx/>
              <a:buSzPct val="100000"/>
              <a:buFont typeface="Arial" panose="020B0604020202020204" pitchFamily="34" charset="0"/>
              <a:buChar char="•"/>
              <a:defRPr sz="2500">
                <a:solidFill>
                  <a:schemeClr val="tx1"/>
                </a:solidFill>
                <a:latin typeface="+mn-lt"/>
                <a:ea typeface="Arial Unicode MS" pitchFamily="-65" charset="0"/>
                <a:cs typeface="Arial Unicode MS" pitchFamily="-65" charset="0"/>
                <a:sym typeface="Arial" pitchFamily="-65" charset="0"/>
              </a:defRPr>
            </a:lvl1pPr>
            <a:lvl2pPr marL="457200" indent="-228600" algn="l" rtl="0" eaLnBrk="1" fontAlgn="base" hangingPunct="1">
              <a:lnSpc>
                <a:spcPct val="100000"/>
              </a:lnSpc>
              <a:spcBef>
                <a:spcPts val="0"/>
              </a:spcBef>
              <a:spcAft>
                <a:spcPct val="0"/>
              </a:spcAft>
              <a:buClrTx/>
              <a:buSzPct val="100000"/>
              <a:buFont typeface="Arial" panose="020B0604020202020204" pitchFamily="34" charset="0"/>
              <a:buChar char="•"/>
              <a:defRPr sz="2000">
                <a:solidFill>
                  <a:schemeClr val="tx1"/>
                </a:solidFill>
                <a:latin typeface="+mn-lt"/>
                <a:ea typeface="Arial Unicode MS" pitchFamily="-65" charset="0"/>
                <a:cs typeface="Arial Unicode MS" pitchFamily="-65" charset="0"/>
                <a:sym typeface="Arial" pitchFamily="-65" charset="0"/>
              </a:defRPr>
            </a:lvl2pPr>
            <a:lvl3pPr marL="731520" indent="-201168" algn="l" rtl="0" eaLnBrk="1" fontAlgn="base" hangingPunct="1">
              <a:lnSpc>
                <a:spcPct val="100000"/>
              </a:lnSpc>
              <a:spcBef>
                <a:spcPts val="0"/>
              </a:spcBef>
              <a:spcAft>
                <a:spcPct val="0"/>
              </a:spcAft>
              <a:buClrTx/>
              <a:buSzPct val="100000"/>
              <a:buFont typeface="Arial" panose="020B0604020202020204" pitchFamily="34" charset="0"/>
              <a:buChar char="•"/>
              <a:defRPr sz="1800">
                <a:solidFill>
                  <a:schemeClr val="tx1"/>
                </a:solidFill>
                <a:latin typeface="+mn-lt"/>
                <a:ea typeface="Arial Unicode MS" pitchFamily="-65" charset="0"/>
                <a:cs typeface="Arial Unicode MS" pitchFamily="-65" charset="0"/>
                <a:sym typeface="Arial" pitchFamily="-65" charset="0"/>
              </a:defRPr>
            </a:lvl3pPr>
            <a:lvl4pPr marL="1097280" indent="-201168" algn="l" rtl="0" eaLnBrk="1" fontAlgn="base" hangingPunct="1">
              <a:lnSpc>
                <a:spcPct val="100000"/>
              </a:lnSpc>
              <a:spcBef>
                <a:spcPts val="0"/>
              </a:spcBef>
              <a:spcAft>
                <a:spcPct val="0"/>
              </a:spcAft>
              <a:buClrTx/>
              <a:buSzPct val="100000"/>
              <a:buFont typeface="Arial" panose="020B0604020202020204" pitchFamily="34" charset="0"/>
              <a:buChar char="•"/>
              <a:defRPr sz="1500">
                <a:solidFill>
                  <a:schemeClr val="tx1"/>
                </a:solidFill>
                <a:latin typeface="+mn-lt"/>
                <a:ea typeface="Arial Unicode MS" pitchFamily="-65" charset="0"/>
                <a:cs typeface="Arial Unicode MS" pitchFamily="-65" charset="0"/>
                <a:sym typeface="Arial" pitchFamily="-65" charset="0"/>
              </a:defRPr>
            </a:lvl4pPr>
            <a:lvl5pPr marL="1487964" indent="-191135" algn="l" rtl="0" eaLnBrk="1" fontAlgn="base" hangingPunct="1">
              <a:lnSpc>
                <a:spcPct val="100000"/>
              </a:lnSpc>
              <a:spcBef>
                <a:spcPts val="0"/>
              </a:spcBef>
              <a:spcAft>
                <a:spcPct val="0"/>
              </a:spcAft>
              <a:buClrTx/>
              <a:buSzPct val="100000"/>
              <a:buFont typeface="Arial" panose="020B0604020202020204" pitchFamily="34" charset="0"/>
              <a:buChar char="•"/>
              <a:defRPr sz="1300">
                <a:solidFill>
                  <a:schemeClr val="tx1"/>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a:lstStyle>
          <a:p>
            <a:pPr marL="0" indent="0" algn="ctr" defTabSz="914400">
              <a:buFont typeface="Arial" panose="020B0604020202020204" pitchFamily="34" charset="0"/>
              <a:buNone/>
            </a:pPr>
            <a:r>
              <a:rPr lang="en-US" sz="1500" b="1" kern="0">
                <a:solidFill>
                  <a:srgbClr val="212121"/>
                </a:solidFill>
                <a:latin typeface="Arial"/>
              </a:rPr>
              <a:t>HKA and Joint Line orientation does not change</a:t>
            </a:r>
          </a:p>
        </p:txBody>
      </p:sp>
      <p:sp>
        <p:nvSpPr>
          <p:cNvPr id="80" name="Rectangle 79">
            <a:extLst>
              <a:ext uri="{FF2B5EF4-FFF2-40B4-BE49-F238E27FC236}">
                <a16:creationId xmlns:a16="http://schemas.microsoft.com/office/drawing/2014/main" id="{EACF61B8-A763-CEEE-D436-9215FCEE18FE}"/>
              </a:ext>
            </a:extLst>
          </p:cNvPr>
          <p:cNvSpPr/>
          <p:nvPr/>
        </p:nvSpPr>
        <p:spPr bwMode="auto">
          <a:xfrm rot="21276935">
            <a:off x="4968469" y="3416119"/>
            <a:ext cx="713226" cy="158359"/>
          </a:xfrm>
          <a:prstGeom prst="rect">
            <a:avLst/>
          </a:prstGeom>
          <a:solidFill>
            <a:srgbClr val="63666A">
              <a:alpha val="22000"/>
            </a:srgbClr>
          </a:solidFill>
          <a:ln w="19050" cap="flat" cmpd="sng" algn="ctr">
            <a:solidFill>
              <a:srgbClr val="21212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FFFFFF"/>
              </a:solidFill>
              <a:effectLst/>
              <a:uLnTx/>
              <a:uFillTx/>
              <a:latin typeface="Arial" pitchFamily="-110" charset="0"/>
              <a:ea typeface="ヒラギノ角ゴ ProN W3" pitchFamily="-110" charset="-128"/>
              <a:cs typeface="ヒラギノ角ゴ ProN W3" pitchFamily="-110" charset="-128"/>
              <a:sym typeface="Arial" pitchFamily="-110" charset="0"/>
            </a:endParaRPr>
          </a:p>
        </p:txBody>
      </p:sp>
      <p:pic>
        <p:nvPicPr>
          <p:cNvPr id="82" name="Picture 81">
            <a:extLst>
              <a:ext uri="{FF2B5EF4-FFF2-40B4-BE49-F238E27FC236}">
                <a16:creationId xmlns:a16="http://schemas.microsoft.com/office/drawing/2014/main" id="{20B41585-F9D7-73C4-F471-58723201E8AC}"/>
              </a:ext>
            </a:extLst>
          </p:cNvPr>
          <p:cNvPicPr>
            <a:picLocks noChangeAspect="1"/>
          </p:cNvPicPr>
          <p:nvPr/>
        </p:nvPicPr>
        <p:blipFill rotWithShape="1">
          <a:blip r:embed="rId6"/>
          <a:srcRect l="1989" t="1918" r="3082" b="2906"/>
          <a:stretch/>
        </p:blipFill>
        <p:spPr>
          <a:xfrm>
            <a:off x="10576729" y="807042"/>
            <a:ext cx="2643799" cy="5086861"/>
          </a:xfrm>
          <a:prstGeom prst="rect">
            <a:avLst/>
          </a:prstGeom>
          <a:solidFill>
            <a:schemeClr val="tx2">
              <a:alpha val="72000"/>
            </a:schemeClr>
          </a:solidFill>
        </p:spPr>
      </p:pic>
      <p:sp>
        <p:nvSpPr>
          <p:cNvPr id="83" name="Text Placeholder 3">
            <a:extLst>
              <a:ext uri="{FF2B5EF4-FFF2-40B4-BE49-F238E27FC236}">
                <a16:creationId xmlns:a16="http://schemas.microsoft.com/office/drawing/2014/main" id="{C87D2F99-D292-C748-0BA7-C9DFCC8D6759}"/>
              </a:ext>
            </a:extLst>
          </p:cNvPr>
          <p:cNvSpPr txBox="1">
            <a:spLocks/>
          </p:cNvSpPr>
          <p:nvPr/>
        </p:nvSpPr>
        <p:spPr>
          <a:xfrm>
            <a:off x="10779976" y="189216"/>
            <a:ext cx="2237301" cy="696353"/>
          </a:xfrm>
          <a:prstGeom prst="rect">
            <a:avLst/>
          </a:prstGeom>
        </p:spPr>
        <p:txBody>
          <a:bodyPr/>
          <a:lstStyle>
            <a:lvl1pPr marL="228600" indent="-228600" algn="l" rtl="0" eaLnBrk="1" fontAlgn="base" hangingPunct="1">
              <a:lnSpc>
                <a:spcPct val="100000"/>
              </a:lnSpc>
              <a:spcBef>
                <a:spcPts val="1800"/>
              </a:spcBef>
              <a:spcAft>
                <a:spcPct val="0"/>
              </a:spcAft>
              <a:buClrTx/>
              <a:buSzPct val="100000"/>
              <a:buFont typeface="Arial" panose="020B0604020202020204" pitchFamily="34" charset="0"/>
              <a:buChar char="•"/>
              <a:defRPr sz="2500">
                <a:solidFill>
                  <a:schemeClr val="tx1"/>
                </a:solidFill>
                <a:latin typeface="+mn-lt"/>
                <a:ea typeface="Arial Unicode MS" pitchFamily="-65" charset="0"/>
                <a:cs typeface="Arial Unicode MS" pitchFamily="-65" charset="0"/>
                <a:sym typeface="Arial" pitchFamily="-65" charset="0"/>
              </a:defRPr>
            </a:lvl1pPr>
            <a:lvl2pPr marL="457200" indent="-228600" algn="l" rtl="0" eaLnBrk="1" fontAlgn="base" hangingPunct="1">
              <a:lnSpc>
                <a:spcPct val="100000"/>
              </a:lnSpc>
              <a:spcBef>
                <a:spcPts val="0"/>
              </a:spcBef>
              <a:spcAft>
                <a:spcPct val="0"/>
              </a:spcAft>
              <a:buClrTx/>
              <a:buSzPct val="100000"/>
              <a:buFont typeface="Arial" panose="020B0604020202020204" pitchFamily="34" charset="0"/>
              <a:buChar char="•"/>
              <a:defRPr sz="2000">
                <a:solidFill>
                  <a:schemeClr val="tx1"/>
                </a:solidFill>
                <a:latin typeface="+mn-lt"/>
                <a:ea typeface="Arial Unicode MS" pitchFamily="-65" charset="0"/>
                <a:cs typeface="Arial Unicode MS" pitchFamily="-65" charset="0"/>
                <a:sym typeface="Arial" pitchFamily="-65" charset="0"/>
              </a:defRPr>
            </a:lvl2pPr>
            <a:lvl3pPr marL="731520" indent="-201168" algn="l" rtl="0" eaLnBrk="1" fontAlgn="base" hangingPunct="1">
              <a:lnSpc>
                <a:spcPct val="100000"/>
              </a:lnSpc>
              <a:spcBef>
                <a:spcPts val="0"/>
              </a:spcBef>
              <a:spcAft>
                <a:spcPct val="0"/>
              </a:spcAft>
              <a:buClrTx/>
              <a:buSzPct val="100000"/>
              <a:buFont typeface="Arial" panose="020B0604020202020204" pitchFamily="34" charset="0"/>
              <a:buChar char="•"/>
              <a:defRPr sz="1800">
                <a:solidFill>
                  <a:schemeClr val="tx1"/>
                </a:solidFill>
                <a:latin typeface="+mn-lt"/>
                <a:ea typeface="Arial Unicode MS" pitchFamily="-65" charset="0"/>
                <a:cs typeface="Arial Unicode MS" pitchFamily="-65" charset="0"/>
                <a:sym typeface="Arial" pitchFamily="-65" charset="0"/>
              </a:defRPr>
            </a:lvl3pPr>
            <a:lvl4pPr marL="1097280" indent="-201168" algn="l" rtl="0" eaLnBrk="1" fontAlgn="base" hangingPunct="1">
              <a:lnSpc>
                <a:spcPct val="100000"/>
              </a:lnSpc>
              <a:spcBef>
                <a:spcPts val="0"/>
              </a:spcBef>
              <a:spcAft>
                <a:spcPct val="0"/>
              </a:spcAft>
              <a:buClrTx/>
              <a:buSzPct val="100000"/>
              <a:buFont typeface="Arial" panose="020B0604020202020204" pitchFamily="34" charset="0"/>
              <a:buChar char="•"/>
              <a:defRPr sz="1500">
                <a:solidFill>
                  <a:schemeClr val="tx1"/>
                </a:solidFill>
                <a:latin typeface="+mn-lt"/>
                <a:ea typeface="Arial Unicode MS" pitchFamily="-65" charset="0"/>
                <a:cs typeface="Arial Unicode MS" pitchFamily="-65" charset="0"/>
                <a:sym typeface="Arial" pitchFamily="-65" charset="0"/>
              </a:defRPr>
            </a:lvl4pPr>
            <a:lvl5pPr marL="1487964" indent="-191135" algn="l" rtl="0" eaLnBrk="1" fontAlgn="base" hangingPunct="1">
              <a:lnSpc>
                <a:spcPct val="100000"/>
              </a:lnSpc>
              <a:spcBef>
                <a:spcPts val="0"/>
              </a:spcBef>
              <a:spcAft>
                <a:spcPct val="0"/>
              </a:spcAft>
              <a:buClrTx/>
              <a:buSzPct val="100000"/>
              <a:buFont typeface="Arial" panose="020B0604020202020204" pitchFamily="34" charset="0"/>
              <a:buChar char="•"/>
              <a:defRPr sz="1300">
                <a:solidFill>
                  <a:schemeClr val="tx1"/>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a:lstStyle>
          <a:p>
            <a:pPr marL="0" indent="0" algn="ctr" defTabSz="914400">
              <a:buNone/>
            </a:pPr>
            <a:r>
              <a:rPr lang="en-US" sz="1500" b="1" kern="0"/>
              <a:t>Kinematic Alignment</a:t>
            </a:r>
          </a:p>
        </p:txBody>
      </p:sp>
      <p:sp>
        <p:nvSpPr>
          <p:cNvPr id="84" name="Rectangle 83">
            <a:extLst>
              <a:ext uri="{FF2B5EF4-FFF2-40B4-BE49-F238E27FC236}">
                <a16:creationId xmlns:a16="http://schemas.microsoft.com/office/drawing/2014/main" id="{8ECCF537-4F4D-FF62-50FC-D3312A315BAC}"/>
              </a:ext>
            </a:extLst>
          </p:cNvPr>
          <p:cNvSpPr/>
          <p:nvPr/>
        </p:nvSpPr>
        <p:spPr bwMode="auto">
          <a:xfrm rot="311990">
            <a:off x="11006471" y="3200184"/>
            <a:ext cx="1897042" cy="292891"/>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85" name="Rectangle 84">
            <a:extLst>
              <a:ext uri="{FF2B5EF4-FFF2-40B4-BE49-F238E27FC236}">
                <a16:creationId xmlns:a16="http://schemas.microsoft.com/office/drawing/2014/main" id="{B7682491-7F7C-709F-C819-60FCC65DB7EF}"/>
              </a:ext>
            </a:extLst>
          </p:cNvPr>
          <p:cNvSpPr/>
          <p:nvPr/>
        </p:nvSpPr>
        <p:spPr bwMode="auto">
          <a:xfrm rot="311990">
            <a:off x="11010870" y="3604932"/>
            <a:ext cx="1897042" cy="195830"/>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86" name="Text Placeholder 3">
            <a:extLst>
              <a:ext uri="{FF2B5EF4-FFF2-40B4-BE49-F238E27FC236}">
                <a16:creationId xmlns:a16="http://schemas.microsoft.com/office/drawing/2014/main" id="{5747D399-7250-1D27-861F-0B6F4E4DA566}"/>
              </a:ext>
            </a:extLst>
          </p:cNvPr>
          <p:cNvSpPr txBox="1">
            <a:spLocks/>
          </p:cNvSpPr>
          <p:nvPr/>
        </p:nvSpPr>
        <p:spPr>
          <a:xfrm>
            <a:off x="10779976" y="5909582"/>
            <a:ext cx="2237301" cy="366954"/>
          </a:xfrm>
          <a:prstGeom prst="rect">
            <a:avLst/>
          </a:prstGeom>
        </p:spPr>
        <p:txBody>
          <a:bodyPr/>
          <a:lstStyle>
            <a:lvl1pPr marL="228600" indent="-228600" algn="l" rtl="0" eaLnBrk="1" fontAlgn="base" hangingPunct="1">
              <a:lnSpc>
                <a:spcPct val="100000"/>
              </a:lnSpc>
              <a:spcBef>
                <a:spcPts val="1800"/>
              </a:spcBef>
              <a:spcAft>
                <a:spcPct val="0"/>
              </a:spcAft>
              <a:buClrTx/>
              <a:buSzPct val="100000"/>
              <a:buFont typeface="Arial" panose="020B0604020202020204" pitchFamily="34" charset="0"/>
              <a:buChar char="•"/>
              <a:defRPr sz="2500">
                <a:solidFill>
                  <a:schemeClr val="tx1"/>
                </a:solidFill>
                <a:latin typeface="+mn-lt"/>
                <a:ea typeface="Arial Unicode MS" pitchFamily="-65" charset="0"/>
                <a:cs typeface="Arial Unicode MS" pitchFamily="-65" charset="0"/>
                <a:sym typeface="Arial" pitchFamily="-65" charset="0"/>
              </a:defRPr>
            </a:lvl1pPr>
            <a:lvl2pPr marL="457200" indent="-228600" algn="l" rtl="0" eaLnBrk="1" fontAlgn="base" hangingPunct="1">
              <a:lnSpc>
                <a:spcPct val="100000"/>
              </a:lnSpc>
              <a:spcBef>
                <a:spcPts val="0"/>
              </a:spcBef>
              <a:spcAft>
                <a:spcPct val="0"/>
              </a:spcAft>
              <a:buClrTx/>
              <a:buSzPct val="100000"/>
              <a:buFont typeface="Arial" panose="020B0604020202020204" pitchFamily="34" charset="0"/>
              <a:buChar char="•"/>
              <a:defRPr sz="2000">
                <a:solidFill>
                  <a:schemeClr val="tx1"/>
                </a:solidFill>
                <a:latin typeface="+mn-lt"/>
                <a:ea typeface="Arial Unicode MS" pitchFamily="-65" charset="0"/>
                <a:cs typeface="Arial Unicode MS" pitchFamily="-65" charset="0"/>
                <a:sym typeface="Arial" pitchFamily="-65" charset="0"/>
              </a:defRPr>
            </a:lvl2pPr>
            <a:lvl3pPr marL="731520" indent="-201168" algn="l" rtl="0" eaLnBrk="1" fontAlgn="base" hangingPunct="1">
              <a:lnSpc>
                <a:spcPct val="100000"/>
              </a:lnSpc>
              <a:spcBef>
                <a:spcPts val="0"/>
              </a:spcBef>
              <a:spcAft>
                <a:spcPct val="0"/>
              </a:spcAft>
              <a:buClrTx/>
              <a:buSzPct val="100000"/>
              <a:buFont typeface="Arial" panose="020B0604020202020204" pitchFamily="34" charset="0"/>
              <a:buChar char="•"/>
              <a:defRPr sz="1800">
                <a:solidFill>
                  <a:schemeClr val="tx1"/>
                </a:solidFill>
                <a:latin typeface="+mn-lt"/>
                <a:ea typeface="Arial Unicode MS" pitchFamily="-65" charset="0"/>
                <a:cs typeface="Arial Unicode MS" pitchFamily="-65" charset="0"/>
                <a:sym typeface="Arial" pitchFamily="-65" charset="0"/>
              </a:defRPr>
            </a:lvl3pPr>
            <a:lvl4pPr marL="1097280" indent="-201168" algn="l" rtl="0" eaLnBrk="1" fontAlgn="base" hangingPunct="1">
              <a:lnSpc>
                <a:spcPct val="100000"/>
              </a:lnSpc>
              <a:spcBef>
                <a:spcPts val="0"/>
              </a:spcBef>
              <a:spcAft>
                <a:spcPct val="0"/>
              </a:spcAft>
              <a:buClrTx/>
              <a:buSzPct val="100000"/>
              <a:buFont typeface="Arial" panose="020B0604020202020204" pitchFamily="34" charset="0"/>
              <a:buChar char="•"/>
              <a:defRPr sz="1500">
                <a:solidFill>
                  <a:schemeClr val="tx1"/>
                </a:solidFill>
                <a:latin typeface="+mn-lt"/>
                <a:ea typeface="Arial Unicode MS" pitchFamily="-65" charset="0"/>
                <a:cs typeface="Arial Unicode MS" pitchFamily="-65" charset="0"/>
                <a:sym typeface="Arial" pitchFamily="-65" charset="0"/>
              </a:defRPr>
            </a:lvl4pPr>
            <a:lvl5pPr marL="1487964" indent="-191135" algn="l" rtl="0" eaLnBrk="1" fontAlgn="base" hangingPunct="1">
              <a:lnSpc>
                <a:spcPct val="100000"/>
              </a:lnSpc>
              <a:spcBef>
                <a:spcPts val="0"/>
              </a:spcBef>
              <a:spcAft>
                <a:spcPct val="0"/>
              </a:spcAft>
              <a:buClrTx/>
              <a:buSzPct val="100000"/>
              <a:buFont typeface="Arial" panose="020B0604020202020204" pitchFamily="34" charset="0"/>
              <a:buChar char="•"/>
              <a:defRPr sz="1300">
                <a:solidFill>
                  <a:schemeClr val="tx1"/>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a:lstStyle>
          <a:p>
            <a:pPr marL="0" indent="0" algn="ctr" defTabSz="914400">
              <a:buNone/>
            </a:pPr>
            <a:r>
              <a:rPr lang="en-US" sz="1500" kern="0"/>
              <a:t>Equal Resections</a:t>
            </a:r>
          </a:p>
        </p:txBody>
      </p:sp>
      <p:sp>
        <p:nvSpPr>
          <p:cNvPr id="87" name="Text Placeholder 3">
            <a:extLst>
              <a:ext uri="{FF2B5EF4-FFF2-40B4-BE49-F238E27FC236}">
                <a16:creationId xmlns:a16="http://schemas.microsoft.com/office/drawing/2014/main" id="{CEB25752-E8DB-65C0-B21D-7B5C55B2EB05}"/>
              </a:ext>
            </a:extLst>
          </p:cNvPr>
          <p:cNvSpPr txBox="1">
            <a:spLocks/>
          </p:cNvSpPr>
          <p:nvPr/>
        </p:nvSpPr>
        <p:spPr>
          <a:xfrm>
            <a:off x="-3653857" y="895986"/>
            <a:ext cx="2479341" cy="696353"/>
          </a:xfrm>
          <a:prstGeom prst="rect">
            <a:avLst/>
          </a:prstGeom>
        </p:spPr>
        <p:txBody>
          <a:bodyPr/>
          <a:lstStyle>
            <a:lvl1pPr marL="228600" indent="-228600" algn="l" rtl="0" eaLnBrk="1" fontAlgn="base" hangingPunct="1">
              <a:lnSpc>
                <a:spcPct val="100000"/>
              </a:lnSpc>
              <a:spcBef>
                <a:spcPts val="1800"/>
              </a:spcBef>
              <a:spcAft>
                <a:spcPct val="0"/>
              </a:spcAft>
              <a:buClrTx/>
              <a:buSzPct val="100000"/>
              <a:buFont typeface="Arial" panose="020B0604020202020204" pitchFamily="34" charset="0"/>
              <a:buChar char="•"/>
              <a:defRPr sz="2500">
                <a:solidFill>
                  <a:schemeClr val="tx1"/>
                </a:solidFill>
                <a:latin typeface="+mn-lt"/>
                <a:ea typeface="Arial Unicode MS" pitchFamily="-65" charset="0"/>
                <a:cs typeface="Arial Unicode MS" pitchFamily="-65" charset="0"/>
                <a:sym typeface="Arial" pitchFamily="-65" charset="0"/>
              </a:defRPr>
            </a:lvl1pPr>
            <a:lvl2pPr marL="457200" indent="-228600" algn="l" rtl="0" eaLnBrk="1" fontAlgn="base" hangingPunct="1">
              <a:lnSpc>
                <a:spcPct val="100000"/>
              </a:lnSpc>
              <a:spcBef>
                <a:spcPts val="0"/>
              </a:spcBef>
              <a:spcAft>
                <a:spcPct val="0"/>
              </a:spcAft>
              <a:buClrTx/>
              <a:buSzPct val="100000"/>
              <a:buFont typeface="Arial" panose="020B0604020202020204" pitchFamily="34" charset="0"/>
              <a:buChar char="•"/>
              <a:defRPr sz="2000">
                <a:solidFill>
                  <a:schemeClr val="tx1"/>
                </a:solidFill>
                <a:latin typeface="+mn-lt"/>
                <a:ea typeface="Arial Unicode MS" pitchFamily="-65" charset="0"/>
                <a:cs typeface="Arial Unicode MS" pitchFamily="-65" charset="0"/>
                <a:sym typeface="Arial" pitchFamily="-65" charset="0"/>
              </a:defRPr>
            </a:lvl2pPr>
            <a:lvl3pPr marL="731520" indent="-201168" algn="l" rtl="0" eaLnBrk="1" fontAlgn="base" hangingPunct="1">
              <a:lnSpc>
                <a:spcPct val="100000"/>
              </a:lnSpc>
              <a:spcBef>
                <a:spcPts val="0"/>
              </a:spcBef>
              <a:spcAft>
                <a:spcPct val="0"/>
              </a:spcAft>
              <a:buClrTx/>
              <a:buSzPct val="100000"/>
              <a:buFont typeface="Arial" panose="020B0604020202020204" pitchFamily="34" charset="0"/>
              <a:buChar char="•"/>
              <a:defRPr sz="1800">
                <a:solidFill>
                  <a:schemeClr val="tx1"/>
                </a:solidFill>
                <a:latin typeface="+mn-lt"/>
                <a:ea typeface="Arial Unicode MS" pitchFamily="-65" charset="0"/>
                <a:cs typeface="Arial Unicode MS" pitchFamily="-65" charset="0"/>
                <a:sym typeface="Arial" pitchFamily="-65" charset="0"/>
              </a:defRPr>
            </a:lvl3pPr>
            <a:lvl4pPr marL="1097280" indent="-201168" algn="l" rtl="0" eaLnBrk="1" fontAlgn="base" hangingPunct="1">
              <a:lnSpc>
                <a:spcPct val="100000"/>
              </a:lnSpc>
              <a:spcBef>
                <a:spcPts val="0"/>
              </a:spcBef>
              <a:spcAft>
                <a:spcPct val="0"/>
              </a:spcAft>
              <a:buClrTx/>
              <a:buSzPct val="100000"/>
              <a:buFont typeface="Arial" panose="020B0604020202020204" pitchFamily="34" charset="0"/>
              <a:buChar char="•"/>
              <a:defRPr sz="1500">
                <a:solidFill>
                  <a:schemeClr val="tx1"/>
                </a:solidFill>
                <a:latin typeface="+mn-lt"/>
                <a:ea typeface="Arial Unicode MS" pitchFamily="-65" charset="0"/>
                <a:cs typeface="Arial Unicode MS" pitchFamily="-65" charset="0"/>
                <a:sym typeface="Arial" pitchFamily="-65" charset="0"/>
              </a:defRPr>
            </a:lvl4pPr>
            <a:lvl5pPr marL="1487964" indent="-191135" algn="l" rtl="0" eaLnBrk="1" fontAlgn="base" hangingPunct="1">
              <a:lnSpc>
                <a:spcPct val="100000"/>
              </a:lnSpc>
              <a:spcBef>
                <a:spcPts val="0"/>
              </a:spcBef>
              <a:spcAft>
                <a:spcPct val="0"/>
              </a:spcAft>
              <a:buClrTx/>
              <a:buSzPct val="100000"/>
              <a:buFont typeface="Arial" panose="020B0604020202020204" pitchFamily="34" charset="0"/>
              <a:buChar char="•"/>
              <a:defRPr sz="1300">
                <a:solidFill>
                  <a:schemeClr val="tx1"/>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a:lstStyle>
          <a:p>
            <a:pPr marL="0" indent="0" algn="ctr" defTabSz="914400">
              <a:buNone/>
            </a:pPr>
            <a:r>
              <a:rPr lang="en-US" sz="1500" b="1" kern="0"/>
              <a:t>Kinematic Alignment</a:t>
            </a:r>
          </a:p>
        </p:txBody>
      </p:sp>
      <p:pic>
        <p:nvPicPr>
          <p:cNvPr id="88" name="Picture 87" descr="A silver object with black numbers&#10;&#10;Description automatically generated with medium confidence">
            <a:extLst>
              <a:ext uri="{FF2B5EF4-FFF2-40B4-BE49-F238E27FC236}">
                <a16:creationId xmlns:a16="http://schemas.microsoft.com/office/drawing/2014/main" id="{3852BFE1-9B2B-D3C4-C74A-E6145CF0FBDC}"/>
              </a:ext>
            </a:extLst>
          </p:cNvPr>
          <p:cNvPicPr>
            <a:picLocks noChangeAspect="1"/>
          </p:cNvPicPr>
          <p:nvPr/>
        </p:nvPicPr>
        <p:blipFill>
          <a:blip r:embed="rId7">
            <a:alphaModFix amt="45000"/>
          </a:blip>
          <a:stretch>
            <a:fillRect/>
          </a:stretch>
        </p:blipFill>
        <p:spPr>
          <a:xfrm rot="362862">
            <a:off x="-3442476" y="1749192"/>
            <a:ext cx="2116254" cy="1940900"/>
          </a:xfrm>
          <a:prstGeom prst="rect">
            <a:avLst/>
          </a:prstGeom>
          <a:effectLst>
            <a:outerShdw blurRad="50800" dist="50800" dir="5400000" algn="ctr" rotWithShape="0">
              <a:srgbClr val="000000">
                <a:alpha val="39000"/>
              </a:srgbClr>
            </a:outerShdw>
          </a:effectLst>
        </p:spPr>
      </p:pic>
      <p:pic>
        <p:nvPicPr>
          <p:cNvPr id="89" name="Picture 4" descr="image">
            <a:extLst>
              <a:ext uri="{FF2B5EF4-FFF2-40B4-BE49-F238E27FC236}">
                <a16:creationId xmlns:a16="http://schemas.microsoft.com/office/drawing/2014/main" id="{67424205-8010-D18F-9B7A-79A6275DD22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6062" r="-12198" b="20874"/>
          <a:stretch/>
        </p:blipFill>
        <p:spPr bwMode="auto">
          <a:xfrm>
            <a:off x="-3653857" y="3594497"/>
            <a:ext cx="2425443" cy="1385098"/>
          </a:xfrm>
          <a:prstGeom prst="rect">
            <a:avLst/>
          </a:prstGeom>
          <a:noFill/>
          <a:extLst>
            <a:ext uri="{909E8E84-426E-40DD-AFC4-6F175D3DCCD1}">
              <a14:hiddenFill xmlns:a14="http://schemas.microsoft.com/office/drawing/2010/main">
                <a:solidFill>
                  <a:srgbClr val="FFFFFF"/>
                </a:solidFill>
              </a14:hiddenFill>
            </a:ext>
          </a:extLst>
        </p:spPr>
      </p:pic>
      <p:sp>
        <p:nvSpPr>
          <p:cNvPr id="90" name="Rectangle 89">
            <a:extLst>
              <a:ext uri="{FF2B5EF4-FFF2-40B4-BE49-F238E27FC236}">
                <a16:creationId xmlns:a16="http://schemas.microsoft.com/office/drawing/2014/main" id="{E061F996-E95A-7484-C6E0-19D8EEE94DC2}"/>
              </a:ext>
            </a:extLst>
          </p:cNvPr>
          <p:cNvSpPr/>
          <p:nvPr/>
        </p:nvSpPr>
        <p:spPr bwMode="auto">
          <a:xfrm rot="341277">
            <a:off x="-3265622" y="3175914"/>
            <a:ext cx="1633255" cy="219588"/>
          </a:xfrm>
          <a:prstGeom prst="rect">
            <a:avLst/>
          </a:prstGeom>
          <a:solidFill>
            <a:schemeClr val="accent1">
              <a:alpha val="34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cxnSp>
        <p:nvCxnSpPr>
          <p:cNvPr id="91" name="Straight Connector 90">
            <a:extLst>
              <a:ext uri="{FF2B5EF4-FFF2-40B4-BE49-F238E27FC236}">
                <a16:creationId xmlns:a16="http://schemas.microsoft.com/office/drawing/2014/main" id="{A05A75CB-0A3A-7402-0798-A2EFE377B0B2}"/>
              </a:ext>
            </a:extLst>
          </p:cNvPr>
          <p:cNvCxnSpPr>
            <a:cxnSpLocks/>
          </p:cNvCxnSpPr>
          <p:nvPr/>
        </p:nvCxnSpPr>
        <p:spPr>
          <a:xfrm>
            <a:off x="-3595727" y="3329488"/>
            <a:ext cx="2060288" cy="154665"/>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92" name="Right Triangle 91">
            <a:extLst>
              <a:ext uri="{FF2B5EF4-FFF2-40B4-BE49-F238E27FC236}">
                <a16:creationId xmlns:a16="http://schemas.microsoft.com/office/drawing/2014/main" id="{94523534-A79F-DBE8-BDC2-951AA01C9A06}"/>
              </a:ext>
            </a:extLst>
          </p:cNvPr>
          <p:cNvSpPr/>
          <p:nvPr/>
        </p:nvSpPr>
        <p:spPr bwMode="auto">
          <a:xfrm rot="10800000">
            <a:off x="-3538835" y="3594496"/>
            <a:ext cx="1913329" cy="264318"/>
          </a:xfrm>
          <a:prstGeom prst="rtTriangle">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cxnSp>
        <p:nvCxnSpPr>
          <p:cNvPr id="93" name="Straight Connector 92">
            <a:extLst>
              <a:ext uri="{FF2B5EF4-FFF2-40B4-BE49-F238E27FC236}">
                <a16:creationId xmlns:a16="http://schemas.microsoft.com/office/drawing/2014/main" id="{C143DA9D-4D1B-5A9A-F553-7A7F1B1E8B8C}"/>
              </a:ext>
            </a:extLst>
          </p:cNvPr>
          <p:cNvCxnSpPr/>
          <p:nvPr/>
        </p:nvCxnSpPr>
        <p:spPr bwMode="auto">
          <a:xfrm>
            <a:off x="-3421525" y="3593160"/>
            <a:ext cx="1852915" cy="299088"/>
          </a:xfrm>
          <a:prstGeom prst="line">
            <a:avLst/>
          </a:prstGeom>
          <a:solidFill>
            <a:srgbClr val="C0C0C0"/>
          </a:solidFill>
          <a:ln w="28575" cap="flat" cmpd="sng" algn="ctr">
            <a:solidFill>
              <a:schemeClr val="tx2"/>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31F66AC1-96CD-E2CD-BC55-3841D1A14259}"/>
              </a:ext>
            </a:extLst>
          </p:cNvPr>
          <p:cNvCxnSpPr>
            <a:endCxn id="89" idx="2"/>
          </p:cNvCxnSpPr>
          <p:nvPr/>
        </p:nvCxnSpPr>
        <p:spPr bwMode="auto">
          <a:xfrm flipH="1">
            <a:off x="-2441135" y="3770368"/>
            <a:ext cx="1023" cy="1209227"/>
          </a:xfrm>
          <a:prstGeom prst="line">
            <a:avLst/>
          </a:prstGeom>
          <a:solidFill>
            <a:srgbClr val="C0C0C0"/>
          </a:solidFill>
          <a:ln w="38100" cap="flat" cmpd="sng" algn="ctr">
            <a:solidFill>
              <a:schemeClr val="tx2"/>
            </a:solidFill>
            <a:prstDash val="solid"/>
            <a:round/>
            <a:headEnd type="none" w="med" len="med"/>
            <a:tailEnd type="none" w="med" len="med"/>
          </a:ln>
          <a:effectLst/>
        </p:spPr>
      </p:cxnSp>
      <p:grpSp>
        <p:nvGrpSpPr>
          <p:cNvPr id="111" name="Group 110">
            <a:extLst>
              <a:ext uri="{FF2B5EF4-FFF2-40B4-BE49-F238E27FC236}">
                <a16:creationId xmlns:a16="http://schemas.microsoft.com/office/drawing/2014/main" id="{B9A73D93-3132-B1F3-0A8A-2E32E847BB37}"/>
              </a:ext>
            </a:extLst>
          </p:cNvPr>
          <p:cNvGrpSpPr/>
          <p:nvPr/>
        </p:nvGrpSpPr>
        <p:grpSpPr>
          <a:xfrm>
            <a:off x="2435000" y="3978161"/>
            <a:ext cx="2911540" cy="2831690"/>
            <a:chOff x="-6201992" y="5179857"/>
            <a:chExt cx="2911540" cy="2831690"/>
          </a:xfrm>
        </p:grpSpPr>
        <p:sp>
          <p:nvSpPr>
            <p:cNvPr id="103" name="Oval 102">
              <a:extLst>
                <a:ext uri="{FF2B5EF4-FFF2-40B4-BE49-F238E27FC236}">
                  <a16:creationId xmlns:a16="http://schemas.microsoft.com/office/drawing/2014/main" id="{742A8ACB-4AA9-76BB-4D04-65A60405531E}"/>
                </a:ext>
              </a:extLst>
            </p:cNvPr>
            <p:cNvSpPr/>
            <p:nvPr/>
          </p:nvSpPr>
          <p:spPr>
            <a:xfrm>
              <a:off x="-6201992" y="5179857"/>
              <a:ext cx="2911540" cy="2831690"/>
            </a:xfrm>
            <a:prstGeom prst="ellipse">
              <a:avLst/>
            </a:prstGeom>
            <a:noFill/>
            <a:ln w="25400" cap="flat" cmpd="sng" algn="ctr">
              <a:solidFill>
                <a:srgbClr val="212121"/>
              </a:solidFill>
              <a:prstDash val="solid"/>
            </a:ln>
            <a:effectLst/>
          </p:spPr>
          <p:txBody>
            <a:bodyPr rtlCol="0" anchor="ctr"/>
            <a:lstStyle/>
            <a:p>
              <a:pPr marL="0" marR="0" lvl="0" indent="0" algn="ctr" defTabSz="511175" eaLnBrk="1" fontAlgn="base" latinLnBrk="0" hangingPunct="1">
                <a:lnSpc>
                  <a:spcPct val="100000"/>
                </a:lnSpc>
                <a:spcBef>
                  <a:spcPct val="50000"/>
                </a:spcBef>
                <a:spcAft>
                  <a:spcPct val="0"/>
                </a:spcAft>
                <a:buClrTx/>
                <a:buSzTx/>
                <a:buFontTx/>
                <a:buNone/>
                <a:tabLst/>
                <a:defRPr/>
              </a:pPr>
              <a:endParaRPr kumimoji="0" lang="en-US" sz="2100" b="0" i="0" u="none" strike="noStrike" kern="0" cap="none" spc="0" normalizeH="0" baseline="0" noProof="0">
                <a:ln>
                  <a:noFill/>
                </a:ln>
                <a:solidFill>
                  <a:srgbClr val="FFFFFF"/>
                </a:solidFill>
                <a:effectLst/>
                <a:uLnTx/>
                <a:uFillTx/>
                <a:latin typeface="Arial"/>
                <a:ea typeface="ヒラギノ角ゴ ProN W3"/>
              </a:endParaRPr>
            </a:p>
          </p:txBody>
        </p:sp>
        <p:pic>
          <p:nvPicPr>
            <p:cNvPr id="104" name="Picture 103" descr="A picture containing holding, standing, white, vase&#10;&#10;Description automatically generated">
              <a:extLst>
                <a:ext uri="{FF2B5EF4-FFF2-40B4-BE49-F238E27FC236}">
                  <a16:creationId xmlns:a16="http://schemas.microsoft.com/office/drawing/2014/main" id="{DC6DEEAE-466A-5F4E-409E-606437B24194}"/>
                </a:ext>
              </a:extLst>
            </p:cNvPr>
            <p:cNvPicPr>
              <a:picLocks noChangeAspect="1"/>
            </p:cNvPicPr>
            <p:nvPr/>
          </p:nvPicPr>
          <p:blipFill rotWithShape="1">
            <a:blip r:embed="rId9">
              <a:extLst>
                <a:ext uri="{28A0092B-C50C-407E-A947-70E740481C1C}">
                  <a14:useLocalDpi xmlns:a14="http://schemas.microsoft.com/office/drawing/2010/main" val="0"/>
                </a:ext>
              </a:extLst>
            </a:blip>
            <a:srcRect l="16704" t="25122" r="18027" b="19317"/>
            <a:stretch/>
          </p:blipFill>
          <p:spPr>
            <a:xfrm>
              <a:off x="-5646589" y="5815276"/>
              <a:ext cx="1838898" cy="1807064"/>
            </a:xfrm>
            <a:prstGeom prst="ellipse">
              <a:avLst/>
            </a:prstGeom>
          </p:spPr>
        </p:pic>
        <p:sp>
          <p:nvSpPr>
            <p:cNvPr id="105" name="Arrow: Down 104">
              <a:extLst>
                <a:ext uri="{FF2B5EF4-FFF2-40B4-BE49-F238E27FC236}">
                  <a16:creationId xmlns:a16="http://schemas.microsoft.com/office/drawing/2014/main" id="{B5B7C518-3849-8123-0A65-0C1E4BE70CE5}"/>
                </a:ext>
              </a:extLst>
            </p:cNvPr>
            <p:cNvSpPr/>
            <p:nvPr/>
          </p:nvSpPr>
          <p:spPr bwMode="auto">
            <a:xfrm>
              <a:off x="-4179000" y="6138587"/>
              <a:ext cx="800100" cy="1019175"/>
            </a:xfrm>
            <a:prstGeom prst="downArrow">
              <a:avLst/>
            </a:prstGeom>
            <a:solidFill>
              <a:srgbClr val="C8102E"/>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FFFFFF"/>
                </a:solidFill>
                <a:effectLst/>
                <a:uLnTx/>
                <a:uFillTx/>
                <a:latin typeface="Arial" pitchFamily="-110" charset="0"/>
                <a:ea typeface="ヒラギノ角ゴ ProN W3" pitchFamily="-110" charset="-128"/>
                <a:cs typeface="ヒラギノ角ゴ ProN W3" pitchFamily="-110" charset="-128"/>
                <a:sym typeface="Arial" pitchFamily="-110" charset="0"/>
              </a:endParaRPr>
            </a:p>
          </p:txBody>
        </p:sp>
        <p:sp>
          <p:nvSpPr>
            <p:cNvPr id="106" name="Arrow: Down 105">
              <a:extLst>
                <a:ext uri="{FF2B5EF4-FFF2-40B4-BE49-F238E27FC236}">
                  <a16:creationId xmlns:a16="http://schemas.microsoft.com/office/drawing/2014/main" id="{F8149FE5-1FFA-1823-8E03-9F978772EB9A}"/>
                </a:ext>
              </a:extLst>
            </p:cNvPr>
            <p:cNvSpPr/>
            <p:nvPr/>
          </p:nvSpPr>
          <p:spPr bwMode="auto">
            <a:xfrm>
              <a:off x="-5782841" y="6128977"/>
              <a:ext cx="272505" cy="847863"/>
            </a:xfrm>
            <a:prstGeom prst="downArrow">
              <a:avLst/>
            </a:prstGeom>
            <a:solidFill>
              <a:srgbClr val="C8102E"/>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FFFFFF"/>
                </a:solidFill>
                <a:effectLst/>
                <a:uLnTx/>
                <a:uFillTx/>
                <a:latin typeface="Arial" pitchFamily="-110" charset="0"/>
                <a:ea typeface="ヒラギノ角ゴ ProN W3" pitchFamily="-110" charset="-128"/>
                <a:cs typeface="ヒラギノ角ゴ ProN W3" pitchFamily="-110" charset="-128"/>
                <a:sym typeface="Arial" pitchFamily="-110" charset="0"/>
              </a:endParaRPr>
            </a:p>
          </p:txBody>
        </p:sp>
        <p:cxnSp>
          <p:nvCxnSpPr>
            <p:cNvPr id="107" name="Straight Connector 106">
              <a:extLst>
                <a:ext uri="{FF2B5EF4-FFF2-40B4-BE49-F238E27FC236}">
                  <a16:creationId xmlns:a16="http://schemas.microsoft.com/office/drawing/2014/main" id="{4FA10B1C-FFE0-6F07-3B9C-2B2116E36EA0}"/>
                </a:ext>
              </a:extLst>
            </p:cNvPr>
            <p:cNvCxnSpPr>
              <a:cxnSpLocks/>
              <a:endCxn id="104" idx="0"/>
            </p:cNvCxnSpPr>
            <p:nvPr/>
          </p:nvCxnSpPr>
          <p:spPr>
            <a:xfrm flipH="1" flipV="1">
              <a:off x="-4727140" y="5815276"/>
              <a:ext cx="2820" cy="882263"/>
            </a:xfrm>
            <a:prstGeom prst="line">
              <a:avLst/>
            </a:prstGeom>
            <a:noFill/>
            <a:ln w="25400" cap="flat" cmpd="sng" algn="ctr">
              <a:solidFill>
                <a:srgbClr val="212121"/>
              </a:solidFill>
              <a:prstDash val="dash"/>
            </a:ln>
            <a:effectLst/>
          </p:spPr>
        </p:cxnSp>
        <p:cxnSp>
          <p:nvCxnSpPr>
            <p:cNvPr id="108" name="Straight Connector 107">
              <a:extLst>
                <a:ext uri="{FF2B5EF4-FFF2-40B4-BE49-F238E27FC236}">
                  <a16:creationId xmlns:a16="http://schemas.microsoft.com/office/drawing/2014/main" id="{FE118D50-6B07-D61B-8BD9-58C4066D0A65}"/>
                </a:ext>
              </a:extLst>
            </p:cNvPr>
            <p:cNvCxnSpPr>
              <a:cxnSpLocks/>
            </p:cNvCxnSpPr>
            <p:nvPr/>
          </p:nvCxnSpPr>
          <p:spPr>
            <a:xfrm flipV="1">
              <a:off x="-4728895" y="5868928"/>
              <a:ext cx="119349" cy="834626"/>
            </a:xfrm>
            <a:prstGeom prst="line">
              <a:avLst/>
            </a:prstGeom>
            <a:noFill/>
            <a:ln w="25400" cap="flat" cmpd="sng" algn="ctr">
              <a:solidFill>
                <a:srgbClr val="C8102E">
                  <a:shade val="95000"/>
                  <a:satMod val="105000"/>
                </a:srgbClr>
              </a:solidFill>
              <a:prstDash val="dash"/>
            </a:ln>
            <a:effectLst/>
          </p:spPr>
        </p:cxnSp>
        <p:cxnSp>
          <p:nvCxnSpPr>
            <p:cNvPr id="109" name="Straight Connector 108">
              <a:extLst>
                <a:ext uri="{FF2B5EF4-FFF2-40B4-BE49-F238E27FC236}">
                  <a16:creationId xmlns:a16="http://schemas.microsoft.com/office/drawing/2014/main" id="{6FF21583-A7DB-3D8A-F6DF-D73A83873D5B}"/>
                </a:ext>
              </a:extLst>
            </p:cNvPr>
            <p:cNvCxnSpPr>
              <a:cxnSpLocks/>
            </p:cNvCxnSpPr>
            <p:nvPr/>
          </p:nvCxnSpPr>
          <p:spPr>
            <a:xfrm flipH="1" flipV="1">
              <a:off x="-4716236" y="6757080"/>
              <a:ext cx="106690" cy="865260"/>
            </a:xfrm>
            <a:prstGeom prst="line">
              <a:avLst/>
            </a:prstGeom>
            <a:noFill/>
            <a:ln w="25400" cap="flat" cmpd="sng" algn="ctr">
              <a:solidFill>
                <a:srgbClr val="C8102E">
                  <a:shade val="95000"/>
                  <a:satMod val="105000"/>
                </a:srgbClr>
              </a:solidFill>
              <a:prstDash val="dash"/>
            </a:ln>
            <a:effectLst/>
          </p:spPr>
        </p:cxnSp>
        <p:sp>
          <p:nvSpPr>
            <p:cNvPr id="110" name="Oval 109">
              <a:extLst>
                <a:ext uri="{FF2B5EF4-FFF2-40B4-BE49-F238E27FC236}">
                  <a16:creationId xmlns:a16="http://schemas.microsoft.com/office/drawing/2014/main" id="{B7B6CA60-D05D-2F01-C1CB-671DF1B76B08}"/>
                </a:ext>
              </a:extLst>
            </p:cNvPr>
            <p:cNvSpPr/>
            <p:nvPr/>
          </p:nvSpPr>
          <p:spPr>
            <a:xfrm>
              <a:off x="-4785750" y="6663926"/>
              <a:ext cx="116529" cy="120752"/>
            </a:xfrm>
            <a:prstGeom prst="ellipse">
              <a:avLst/>
            </a:prstGeom>
            <a:solidFill>
              <a:srgbClr val="C8102E"/>
            </a:solidFill>
            <a:ln w="25400" cap="flat" cmpd="sng" algn="ctr">
              <a:solidFill>
                <a:srgbClr val="C8102E">
                  <a:shade val="50000"/>
                </a:srgbClr>
              </a:solidFill>
              <a:prstDash val="solid"/>
            </a:ln>
            <a:effectLst/>
          </p:spPr>
          <p:txBody>
            <a:bodyPr rtlCol="0" anchor="ctr"/>
            <a:lstStyle/>
            <a:p>
              <a:pPr marL="0" marR="0" lvl="0" indent="0" algn="ctr" defTabSz="511175" eaLnBrk="1" fontAlgn="base" latinLnBrk="0" hangingPunct="1">
                <a:lnSpc>
                  <a:spcPct val="100000"/>
                </a:lnSpc>
                <a:spcBef>
                  <a:spcPct val="50000"/>
                </a:spcBef>
                <a:spcAft>
                  <a:spcPct val="0"/>
                </a:spcAft>
                <a:buClrTx/>
                <a:buSzTx/>
                <a:buFontTx/>
                <a:buNone/>
                <a:tabLst/>
                <a:defRPr/>
              </a:pPr>
              <a:endParaRPr kumimoji="0" lang="en-US" sz="2100" b="0" i="0" u="none" strike="noStrike" kern="0" cap="none" spc="0" normalizeH="0" baseline="0" noProof="0">
                <a:ln>
                  <a:noFill/>
                </a:ln>
                <a:solidFill>
                  <a:srgbClr val="FFFFFF"/>
                </a:solidFill>
                <a:effectLst/>
                <a:uLnTx/>
                <a:uFillTx/>
                <a:latin typeface="Arial"/>
                <a:ea typeface="ヒラギノ角ゴ ProN W3"/>
              </a:endParaRPr>
            </a:p>
          </p:txBody>
        </p:sp>
      </p:grpSp>
    </p:spTree>
    <p:extLst>
      <p:ext uri="{BB962C8B-B14F-4D97-AF65-F5344CB8AC3E}">
        <p14:creationId xmlns:p14="http://schemas.microsoft.com/office/powerpoint/2010/main" val="1894999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46686" y="3036988"/>
            <a:ext cx="5650630" cy="784025"/>
          </a:xfrm>
          <a:custGeom>
            <a:avLst/>
            <a:gdLst/>
            <a:ahLst/>
            <a:cxnLst/>
            <a:rect l="l" t="t" r="r" b="b"/>
            <a:pathLst>
              <a:path w="11301259" h="1568050">
                <a:moveTo>
                  <a:pt x="0" y="0"/>
                </a:moveTo>
                <a:lnTo>
                  <a:pt x="11301258" y="0"/>
                </a:lnTo>
                <a:lnTo>
                  <a:pt x="11301258" y="1568050"/>
                </a:lnTo>
                <a:lnTo>
                  <a:pt x="0" y="1568050"/>
                </a:lnTo>
                <a:lnTo>
                  <a:pt x="0" y="0"/>
                </a:lnTo>
                <a:close/>
              </a:path>
            </a:pathLst>
          </a:custGeom>
          <a:blipFill>
            <a:blip r:embed="rId2"/>
            <a:stretch>
              <a:fillRect/>
            </a:stretch>
          </a:blipFill>
        </p:spPr>
        <p:txBody>
          <a:bodyPr/>
          <a:lstStyle/>
          <a:p>
            <a:endParaRPr lang="en-US" sz="900">
              <a:solidFill>
                <a:prstClr val="black"/>
              </a:solidFill>
              <a:latin typeface="Calibri"/>
            </a:endParaRPr>
          </a:p>
        </p:txBody>
      </p:sp>
      <p:sp>
        <p:nvSpPr>
          <p:cNvPr id="3" name="Freeform 3"/>
          <p:cNvSpPr/>
          <p:nvPr/>
        </p:nvSpPr>
        <p:spPr>
          <a:xfrm>
            <a:off x="3628852" y="341193"/>
            <a:ext cx="1886296" cy="5709262"/>
          </a:xfrm>
          <a:custGeom>
            <a:avLst/>
            <a:gdLst/>
            <a:ahLst/>
            <a:cxnLst/>
            <a:rect l="l" t="t" r="r" b="b"/>
            <a:pathLst>
              <a:path w="2499357" h="9939907">
                <a:moveTo>
                  <a:pt x="0" y="0"/>
                </a:moveTo>
                <a:lnTo>
                  <a:pt x="2499357" y="0"/>
                </a:lnTo>
                <a:lnTo>
                  <a:pt x="2499357" y="9939906"/>
                </a:lnTo>
                <a:lnTo>
                  <a:pt x="0" y="9939906"/>
                </a:lnTo>
                <a:lnTo>
                  <a:pt x="0" y="0"/>
                </a:lnTo>
                <a:close/>
              </a:path>
            </a:pathLst>
          </a:custGeom>
          <a:blipFill>
            <a:blip r:embed="rId3"/>
            <a:stretch>
              <a:fillRect r="-623088"/>
            </a:stretch>
          </a:blipFill>
        </p:spPr>
        <p:txBody>
          <a:bodyPr/>
          <a:lstStyle/>
          <a:p>
            <a:endParaRPr lang="en-US" sz="900">
              <a:solidFill>
                <a:prstClr val="black"/>
              </a:solidFill>
              <a:latin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484451" y="177421"/>
            <a:ext cx="2175097" cy="6369241"/>
          </a:xfrm>
          <a:custGeom>
            <a:avLst/>
            <a:gdLst/>
            <a:ahLst/>
            <a:cxnLst/>
            <a:rect l="l" t="t" r="r" b="b"/>
            <a:pathLst>
              <a:path w="2682583" h="10260645">
                <a:moveTo>
                  <a:pt x="0" y="0"/>
                </a:moveTo>
                <a:lnTo>
                  <a:pt x="2682584" y="0"/>
                </a:lnTo>
                <a:lnTo>
                  <a:pt x="2682584" y="10260645"/>
                </a:lnTo>
                <a:lnTo>
                  <a:pt x="0" y="10260645"/>
                </a:lnTo>
                <a:lnTo>
                  <a:pt x="0" y="0"/>
                </a:lnTo>
                <a:close/>
              </a:path>
            </a:pathLst>
          </a:custGeom>
          <a:blipFill>
            <a:blip r:embed="rId2"/>
            <a:stretch>
              <a:fillRect l="-196254" t="-140" r="-400162"/>
            </a:stretch>
          </a:blipFill>
        </p:spPr>
        <p:txBody>
          <a:bodyPr/>
          <a:lstStyle/>
          <a:p>
            <a:endParaRPr lang="en-US" sz="900">
              <a:solidFill>
                <a:prstClr val="black"/>
              </a:solidFill>
              <a:latin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454646" y="204716"/>
            <a:ext cx="2234708" cy="6178171"/>
          </a:xfrm>
          <a:custGeom>
            <a:avLst/>
            <a:gdLst/>
            <a:ahLst/>
            <a:cxnLst/>
            <a:rect l="l" t="t" r="r" b="b"/>
            <a:pathLst>
              <a:path w="2768682" h="10287000">
                <a:moveTo>
                  <a:pt x="0" y="0"/>
                </a:moveTo>
                <a:lnTo>
                  <a:pt x="2768681" y="0"/>
                </a:lnTo>
                <a:lnTo>
                  <a:pt x="2768681" y="10287000"/>
                </a:lnTo>
                <a:lnTo>
                  <a:pt x="0" y="10287000"/>
                </a:lnTo>
                <a:lnTo>
                  <a:pt x="0" y="0"/>
                </a:lnTo>
                <a:close/>
              </a:path>
            </a:pathLst>
          </a:custGeom>
          <a:blipFill>
            <a:blip r:embed="rId2"/>
            <a:stretch>
              <a:fillRect l="-287612" t="-92" r="-288553"/>
            </a:stretch>
          </a:blipFill>
        </p:spPr>
        <p:txBody>
          <a:bodyPr/>
          <a:lstStyle/>
          <a:p>
            <a:endParaRPr lang="en-US" sz="900">
              <a:solidFill>
                <a:prstClr val="black"/>
              </a:solidFill>
              <a:latin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425589" y="109182"/>
            <a:ext cx="2593074" cy="6414448"/>
          </a:xfrm>
          <a:custGeom>
            <a:avLst/>
            <a:gdLst/>
            <a:ahLst/>
            <a:cxnLst/>
            <a:rect l="l" t="t" r="r" b="b"/>
            <a:pathLst>
              <a:path w="2636135" h="10023662">
                <a:moveTo>
                  <a:pt x="0" y="0"/>
                </a:moveTo>
                <a:lnTo>
                  <a:pt x="2636135" y="0"/>
                </a:lnTo>
                <a:lnTo>
                  <a:pt x="2636135" y="10023662"/>
                </a:lnTo>
                <a:lnTo>
                  <a:pt x="0" y="10023662"/>
                </a:lnTo>
                <a:lnTo>
                  <a:pt x="0" y="0"/>
                </a:lnTo>
                <a:close/>
              </a:path>
            </a:pathLst>
          </a:custGeom>
          <a:blipFill>
            <a:blip r:embed="rId2"/>
            <a:stretch>
              <a:fillRect l="-591347"/>
            </a:stretch>
          </a:blipFill>
        </p:spPr>
        <p:txBody>
          <a:bodyPr/>
          <a:lstStyle/>
          <a:p>
            <a:endParaRPr lang="en-US" sz="900">
              <a:solidFill>
                <a:prstClr val="black"/>
              </a:solidFill>
              <a:latin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48D2B3-1D45-B311-A0DF-55FF6FACCC95}"/>
              </a:ext>
            </a:extLst>
          </p:cNvPr>
          <p:cNvPicPr>
            <a:picLocks noChangeAspect="1"/>
          </p:cNvPicPr>
          <p:nvPr/>
        </p:nvPicPr>
        <p:blipFill rotWithShape="1">
          <a:blip r:embed="rId2"/>
          <a:srcRect t="1830"/>
          <a:stretch/>
        </p:blipFill>
        <p:spPr>
          <a:xfrm>
            <a:off x="5845164" y="596891"/>
            <a:ext cx="2176715" cy="4446834"/>
          </a:xfrm>
          <a:prstGeom prst="rect">
            <a:avLst/>
          </a:prstGeom>
        </p:spPr>
      </p:pic>
      <p:grpSp>
        <p:nvGrpSpPr>
          <p:cNvPr id="4" name="Group 3">
            <a:extLst>
              <a:ext uri="{FF2B5EF4-FFF2-40B4-BE49-F238E27FC236}">
                <a16:creationId xmlns:a16="http://schemas.microsoft.com/office/drawing/2014/main" id="{2CDF2AC7-1E0A-4DB4-E525-416943C8A5D3}"/>
              </a:ext>
            </a:extLst>
          </p:cNvPr>
          <p:cNvGrpSpPr/>
          <p:nvPr/>
        </p:nvGrpSpPr>
        <p:grpSpPr>
          <a:xfrm>
            <a:off x="6628713" y="2957347"/>
            <a:ext cx="2058257" cy="887351"/>
            <a:chOff x="7365928" y="3557849"/>
            <a:chExt cx="2058257" cy="887351"/>
          </a:xfrm>
        </p:grpSpPr>
        <p:sp>
          <p:nvSpPr>
            <p:cNvPr id="5" name="Arc 4">
              <a:extLst>
                <a:ext uri="{FF2B5EF4-FFF2-40B4-BE49-F238E27FC236}">
                  <a16:creationId xmlns:a16="http://schemas.microsoft.com/office/drawing/2014/main" id="{8491B8A4-FF40-B8F4-560E-8970C58D32AD}"/>
                </a:ext>
              </a:extLst>
            </p:cNvPr>
            <p:cNvSpPr/>
            <p:nvPr/>
          </p:nvSpPr>
          <p:spPr>
            <a:xfrm rot="5400000">
              <a:off x="7282697" y="3641080"/>
              <a:ext cx="615514" cy="449052"/>
            </a:xfrm>
            <a:prstGeom prst="arc">
              <a:avLst/>
            </a:prstGeom>
            <a:solidFill>
              <a:srgbClr val="FFFFFF"/>
            </a:solidFill>
            <a:ln w="38100" cap="flat" cmpd="sng" algn="ctr">
              <a:solidFill>
                <a:srgbClr val="EB17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Johnson Text"/>
                <a:ea typeface="+mn-ea"/>
                <a:cs typeface="+mn-cs"/>
              </a:endParaRPr>
            </a:p>
          </p:txBody>
        </p:sp>
        <p:sp>
          <p:nvSpPr>
            <p:cNvPr id="6" name="Rectangle 5">
              <a:extLst>
                <a:ext uri="{FF2B5EF4-FFF2-40B4-BE49-F238E27FC236}">
                  <a16:creationId xmlns:a16="http://schemas.microsoft.com/office/drawing/2014/main" id="{7EB9151F-3944-ADF8-1961-72D7D2F50DB7}"/>
                </a:ext>
              </a:extLst>
            </p:cNvPr>
            <p:cNvSpPr/>
            <p:nvPr/>
          </p:nvSpPr>
          <p:spPr>
            <a:xfrm>
              <a:off x="7820600" y="4113437"/>
              <a:ext cx="688483" cy="290457"/>
            </a:xfrm>
            <a:prstGeom prst="rect">
              <a:avLst/>
            </a:prstGeom>
            <a:solidFill>
              <a:srgbClr val="FF0000"/>
            </a:solidFill>
            <a:ln w="12700" cap="flat" cmpd="sng" algn="ctr">
              <a:solidFill>
                <a:srgbClr val="EB1700">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Johnson Text"/>
                  <a:ea typeface="+mn-ea"/>
                  <a:cs typeface="+mn-cs"/>
                </a:rPr>
                <a:t>87</a:t>
              </a:r>
              <a:r>
                <a:rPr kumimoji="0" lang="en-US" sz="1800" b="0" i="0" u="none" strike="noStrike" kern="0" cap="none" spc="0" normalizeH="0" baseline="30000" noProof="0">
                  <a:ln>
                    <a:noFill/>
                  </a:ln>
                  <a:solidFill>
                    <a:srgbClr val="FFFFFF"/>
                  </a:solidFill>
                  <a:effectLst/>
                  <a:uLnTx/>
                  <a:uFillTx/>
                  <a:latin typeface="Johnson Text"/>
                  <a:ea typeface="+mn-ea"/>
                  <a:cs typeface="+mn-cs"/>
                </a:rPr>
                <a:t>o</a:t>
              </a:r>
            </a:p>
          </p:txBody>
        </p:sp>
        <p:sp>
          <p:nvSpPr>
            <p:cNvPr id="7" name="TextBox 6">
              <a:extLst>
                <a:ext uri="{FF2B5EF4-FFF2-40B4-BE49-F238E27FC236}">
                  <a16:creationId xmlns:a16="http://schemas.microsoft.com/office/drawing/2014/main" id="{E656DBD8-EA3D-9BF9-BCC8-28518C02B72B}"/>
                </a:ext>
              </a:extLst>
            </p:cNvPr>
            <p:cNvSpPr txBox="1"/>
            <p:nvPr/>
          </p:nvSpPr>
          <p:spPr>
            <a:xfrm>
              <a:off x="8678788" y="4137423"/>
              <a:ext cx="745397" cy="307777"/>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FF0000"/>
                  </a:solidFill>
                  <a:effectLst/>
                  <a:uLnTx/>
                  <a:uFillTx/>
                  <a:latin typeface="Johnson Text"/>
                </a:rPr>
                <a:t>MPTA</a:t>
              </a:r>
            </a:p>
          </p:txBody>
        </p:sp>
      </p:grpSp>
      <p:grpSp>
        <p:nvGrpSpPr>
          <p:cNvPr id="8" name="Group 7">
            <a:extLst>
              <a:ext uri="{FF2B5EF4-FFF2-40B4-BE49-F238E27FC236}">
                <a16:creationId xmlns:a16="http://schemas.microsoft.com/office/drawing/2014/main" id="{ED7616B6-137C-569E-38CC-8615AD817CEE}"/>
              </a:ext>
            </a:extLst>
          </p:cNvPr>
          <p:cNvGrpSpPr/>
          <p:nvPr/>
        </p:nvGrpSpPr>
        <p:grpSpPr>
          <a:xfrm>
            <a:off x="5560117" y="3261502"/>
            <a:ext cx="2354940" cy="2244451"/>
            <a:chOff x="6297332" y="3862004"/>
            <a:chExt cx="2354940" cy="2244451"/>
          </a:xfrm>
        </p:grpSpPr>
        <p:cxnSp>
          <p:nvCxnSpPr>
            <p:cNvPr id="9" name="Straight Connector 8">
              <a:extLst>
                <a:ext uri="{FF2B5EF4-FFF2-40B4-BE49-F238E27FC236}">
                  <a16:creationId xmlns:a16="http://schemas.microsoft.com/office/drawing/2014/main" id="{C469FFB0-D442-1098-EB1E-2D3E57FF3B00}"/>
                </a:ext>
              </a:extLst>
            </p:cNvPr>
            <p:cNvCxnSpPr>
              <a:cxnSpLocks/>
            </p:cNvCxnSpPr>
            <p:nvPr/>
          </p:nvCxnSpPr>
          <p:spPr>
            <a:xfrm flipH="1">
              <a:off x="7549889" y="3862004"/>
              <a:ext cx="29242" cy="1782223"/>
            </a:xfrm>
            <a:prstGeom prst="line">
              <a:avLst/>
            </a:prstGeom>
            <a:noFill/>
            <a:ln w="57150" cap="flat" cmpd="sng" algn="ctr">
              <a:solidFill>
                <a:srgbClr val="FF0000"/>
              </a:solidFill>
              <a:prstDash val="solid"/>
              <a:miter lim="800000"/>
            </a:ln>
            <a:effectLst/>
          </p:spPr>
        </p:cxnSp>
        <p:sp>
          <p:nvSpPr>
            <p:cNvPr id="10" name="TextBox 9">
              <a:extLst>
                <a:ext uri="{FF2B5EF4-FFF2-40B4-BE49-F238E27FC236}">
                  <a16:creationId xmlns:a16="http://schemas.microsoft.com/office/drawing/2014/main" id="{BBBE2711-2394-93D9-F3EF-FB234A35BC09}"/>
                </a:ext>
              </a:extLst>
            </p:cNvPr>
            <p:cNvSpPr txBox="1"/>
            <p:nvPr/>
          </p:nvSpPr>
          <p:spPr>
            <a:xfrm>
              <a:off x="6297332" y="5798678"/>
              <a:ext cx="2354940" cy="307777"/>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00000"/>
                  </a:solidFill>
                  <a:effectLst/>
                  <a:uLnTx/>
                  <a:uFillTx/>
                  <a:latin typeface="Johnson Text"/>
                </a:rPr>
                <a:t>Tibial Mechanical Axis</a:t>
              </a:r>
              <a:endParaRPr kumimoji="0" lang="en-US" sz="2000" b="0" i="0" u="none" strike="noStrike" kern="0" cap="none" spc="0" normalizeH="0" baseline="0" noProof="0">
                <a:ln>
                  <a:noFill/>
                </a:ln>
                <a:solidFill>
                  <a:srgbClr val="000000"/>
                </a:solidFill>
                <a:effectLst/>
                <a:uLnTx/>
                <a:uFillTx/>
                <a:latin typeface="Johnson Text"/>
              </a:endParaRPr>
            </a:p>
          </p:txBody>
        </p:sp>
      </p:grpSp>
      <p:cxnSp>
        <p:nvCxnSpPr>
          <p:cNvPr id="11" name="Straight Connector 10">
            <a:extLst>
              <a:ext uri="{FF2B5EF4-FFF2-40B4-BE49-F238E27FC236}">
                <a16:creationId xmlns:a16="http://schemas.microsoft.com/office/drawing/2014/main" id="{EF6982BB-31CD-2BCE-990A-DF316C0FCC8D}"/>
              </a:ext>
            </a:extLst>
          </p:cNvPr>
          <p:cNvCxnSpPr>
            <a:cxnSpLocks/>
          </p:cNvCxnSpPr>
          <p:nvPr/>
        </p:nvCxnSpPr>
        <p:spPr>
          <a:xfrm>
            <a:off x="5963622" y="3407639"/>
            <a:ext cx="1808246" cy="80332"/>
          </a:xfrm>
          <a:prstGeom prst="line">
            <a:avLst/>
          </a:prstGeom>
          <a:noFill/>
          <a:ln w="38100" cap="flat" cmpd="sng" algn="ctr">
            <a:solidFill>
              <a:srgbClr val="000000"/>
            </a:solidFill>
            <a:prstDash val="dash"/>
            <a:round/>
            <a:headEnd type="none" w="med" len="med"/>
            <a:tailEnd type="none" w="med" len="med"/>
          </a:ln>
          <a:effectLst/>
        </p:spPr>
      </p:cxnSp>
      <p:grpSp>
        <p:nvGrpSpPr>
          <p:cNvPr id="12" name="Group 11">
            <a:extLst>
              <a:ext uri="{FF2B5EF4-FFF2-40B4-BE49-F238E27FC236}">
                <a16:creationId xmlns:a16="http://schemas.microsoft.com/office/drawing/2014/main" id="{EC40CED8-CF63-3B06-D9D6-8BFC8E30E66F}"/>
              </a:ext>
            </a:extLst>
          </p:cNvPr>
          <p:cNvGrpSpPr/>
          <p:nvPr/>
        </p:nvGrpSpPr>
        <p:grpSpPr>
          <a:xfrm>
            <a:off x="325151" y="1570792"/>
            <a:ext cx="3632978" cy="3628123"/>
            <a:chOff x="1062366" y="2171294"/>
            <a:chExt cx="3632978" cy="3628123"/>
          </a:xfrm>
        </p:grpSpPr>
        <p:grpSp>
          <p:nvGrpSpPr>
            <p:cNvPr id="13" name="Group 12">
              <a:extLst>
                <a:ext uri="{FF2B5EF4-FFF2-40B4-BE49-F238E27FC236}">
                  <a16:creationId xmlns:a16="http://schemas.microsoft.com/office/drawing/2014/main" id="{D83460B7-A894-5BA7-E5B9-DF1CD127116B}"/>
                </a:ext>
              </a:extLst>
            </p:cNvPr>
            <p:cNvGrpSpPr/>
            <p:nvPr/>
          </p:nvGrpSpPr>
          <p:grpSpPr>
            <a:xfrm>
              <a:off x="1373922" y="2171294"/>
              <a:ext cx="3321422" cy="3628123"/>
              <a:chOff x="1414270" y="1798389"/>
              <a:chExt cx="3321422" cy="3628123"/>
            </a:xfrm>
          </p:grpSpPr>
          <p:pic>
            <p:nvPicPr>
              <p:cNvPr id="16" name="Picture 15">
                <a:extLst>
                  <a:ext uri="{FF2B5EF4-FFF2-40B4-BE49-F238E27FC236}">
                    <a16:creationId xmlns:a16="http://schemas.microsoft.com/office/drawing/2014/main" id="{608151F0-23FB-CFFE-193B-32F14BCF995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362" b="52011" l="4337" r="73735">
                            <a14:foregroundMark x1="66506" y1="15550" x2="11084" y2="8311"/>
                            <a14:foregroundMark x1="11084" y1="8311" x2="10361" y2="13941"/>
                            <a14:foregroundMark x1="5301" y1="11796" x2="6024" y2="11528"/>
                            <a14:foregroundMark x1="5542" y1="19571" x2="65783" y2="15550"/>
                            <a14:foregroundMark x1="65783" y1="15550" x2="66506" y2="16622"/>
                            <a14:foregroundMark x1="68193" y1="27882" x2="73735" y2="39678"/>
                            <a14:foregroundMark x1="73735" y1="39678" x2="65783" y2="51206"/>
                            <a14:foregroundMark x1="65783" y1="51206" x2="51325" y2="51206"/>
                            <a14:foregroundMark x1="51325" y1="51206" x2="24337" y2="51743"/>
                            <a14:foregroundMark x1="24337" y1="51743" x2="58072" y2="47989"/>
                            <a14:foregroundMark x1="58072" y1="47989" x2="69880" y2="30027"/>
                            <a14:foregroundMark x1="72771" y1="34048" x2="72048" y2="45308"/>
                            <a14:foregroundMark x1="67952" y1="52011" x2="37831" y2="50938"/>
                            <a14:foregroundMark x1="37831" y1="50938" x2="25542" y2="52011"/>
                            <a14:foregroundMark x1="25542" y1="52011" x2="68434" y2="50938"/>
                            <a14:foregroundMark x1="5542" y1="12064" x2="5301" y2="12064"/>
                            <a14:foregroundMark x1="10602" y1="8043" x2="10120" y2="22788"/>
                            <a14:foregroundMark x1="10120" y1="22788" x2="23133" y2="50670"/>
                            <a14:foregroundMark x1="23133" y1="50670" x2="23855" y2="51206"/>
                            <a14:foregroundMark x1="66747" y1="25737" x2="59036" y2="15282"/>
                            <a14:foregroundMark x1="59036" y1="15282" x2="53735" y2="13941"/>
                            <a14:foregroundMark x1="66506" y1="15550" x2="73735" y2="43164"/>
                            <a14:foregroundMark x1="73735" y1="43164" x2="68193" y2="51743"/>
                            <a14:backgroundMark x1="6506" y1="35657" x2="5783" y2="33780"/>
                            <a14:backgroundMark x1="6988" y1="35657" x2="4819" y2="36729"/>
                            <a14:backgroundMark x1="4819" y1="36461" x2="6988" y2="34048"/>
                            <a14:backgroundMark x1="8193" y1="35925" x2="7229" y2="36193"/>
                          </a14:backgroundRemoval>
                        </a14:imgEffect>
                      </a14:imgLayer>
                    </a14:imgProps>
                  </a:ext>
                </a:extLst>
              </a:blip>
              <a:srcRect r="23980" b="46247"/>
              <a:stretch/>
            </p:blipFill>
            <p:spPr>
              <a:xfrm flipH="1">
                <a:off x="1436945" y="1798389"/>
                <a:ext cx="3005414" cy="1910011"/>
              </a:xfrm>
              <a:prstGeom prst="rect">
                <a:avLst/>
              </a:prstGeom>
            </p:spPr>
          </p:pic>
          <p:sp>
            <p:nvSpPr>
              <p:cNvPr id="17" name="TextBox 16">
                <a:extLst>
                  <a:ext uri="{FF2B5EF4-FFF2-40B4-BE49-F238E27FC236}">
                    <a16:creationId xmlns:a16="http://schemas.microsoft.com/office/drawing/2014/main" id="{BDD9D324-788D-723B-8A5B-9CD27A934E72}"/>
                  </a:ext>
                </a:extLst>
              </p:cNvPr>
              <p:cNvSpPr txBox="1"/>
              <p:nvPr/>
            </p:nvSpPr>
            <p:spPr>
              <a:xfrm>
                <a:off x="1414270" y="4072295"/>
                <a:ext cx="3321422" cy="1354217"/>
              </a:xfrm>
              <a:prstGeom prst="rect">
                <a:avLst/>
              </a:prstGeom>
              <a:noFill/>
            </p:spPr>
            <p:txBody>
              <a:bodyPr wrap="none" lIns="0" tIns="0" rIns="0" bIns="0" rtlCol="0">
                <a:spAutoFit/>
              </a:bodyPr>
              <a:lstStyle/>
              <a:p>
                <a:pPr defTabSz="914400"/>
                <a:r>
                  <a:rPr lang="en-US" sz="2000" b="1">
                    <a:solidFill>
                      <a:srgbClr val="000000"/>
                    </a:solidFill>
                    <a:latin typeface="Johnson Text"/>
                  </a:rPr>
                  <a:t>MPTA</a:t>
                </a:r>
              </a:p>
              <a:p>
                <a:pPr defTabSz="914400"/>
                <a:r>
                  <a:rPr lang="en-US">
                    <a:solidFill>
                      <a:srgbClr val="000000"/>
                    </a:solidFill>
                    <a:latin typeface="Johnson Text"/>
                  </a:rPr>
                  <a:t>Medial Proximal Tibial Angle</a:t>
                </a:r>
              </a:p>
              <a:p>
                <a:pPr defTabSz="914400"/>
                <a:endParaRPr lang="en-US" sz="1600" b="1">
                  <a:solidFill>
                    <a:srgbClr val="000000"/>
                  </a:solidFill>
                  <a:latin typeface="Johnson Text"/>
                </a:endParaRPr>
              </a:p>
              <a:p>
                <a:pPr defTabSz="914400"/>
                <a:r>
                  <a:rPr lang="en-US" sz="1600" b="1">
                    <a:solidFill>
                      <a:srgbClr val="000000"/>
                    </a:solidFill>
                    <a:latin typeface="Johnson Text"/>
                  </a:rPr>
                  <a:t>Mean 2.9⁰ Varus</a:t>
                </a:r>
              </a:p>
              <a:p>
                <a:pPr defTabSz="914400"/>
                <a:r>
                  <a:rPr lang="en-US" sz="1600" b="1">
                    <a:solidFill>
                      <a:srgbClr val="000000"/>
                    </a:solidFill>
                    <a:latin typeface="Johnson Text"/>
                  </a:rPr>
                  <a:t>Range: 20.5⁰ Valgus – 20.5⁰ Varus</a:t>
                </a:r>
                <a:endParaRPr lang="en-US" sz="1600">
                  <a:solidFill>
                    <a:srgbClr val="000000"/>
                  </a:solidFill>
                  <a:latin typeface="Johnson Text"/>
                </a:endParaRPr>
              </a:p>
            </p:txBody>
          </p:sp>
          <p:sp>
            <p:nvSpPr>
              <p:cNvPr id="18" name="TextBox 17">
                <a:extLst>
                  <a:ext uri="{FF2B5EF4-FFF2-40B4-BE49-F238E27FC236}">
                    <a16:creationId xmlns:a16="http://schemas.microsoft.com/office/drawing/2014/main" id="{A7873FC4-9D47-A895-6225-9F3DAD4AA8C3}"/>
                  </a:ext>
                </a:extLst>
              </p:cNvPr>
              <p:cNvSpPr txBox="1"/>
              <p:nvPr/>
            </p:nvSpPr>
            <p:spPr>
              <a:xfrm>
                <a:off x="2669546" y="3757660"/>
                <a:ext cx="540212" cy="307777"/>
              </a:xfrm>
              <a:prstGeom prst="rect">
                <a:avLst/>
              </a:prstGeom>
              <a:noFill/>
            </p:spPr>
            <p:txBody>
              <a:bodyPr wrap="none" lIns="0" tIns="0" rIns="0" bIns="0" rtlCol="0">
                <a:spAutoFit/>
              </a:bodyPr>
              <a:lstStyle/>
              <a:p>
                <a:pPr defTabSz="914400"/>
                <a:r>
                  <a:rPr lang="en-US" sz="2000" b="1">
                    <a:solidFill>
                      <a:srgbClr val="FF0000"/>
                    </a:solidFill>
                    <a:latin typeface="Johnson Text"/>
                  </a:rPr>
                  <a:t>HKA</a:t>
                </a:r>
                <a:endParaRPr lang="en-US" sz="2000">
                  <a:solidFill>
                    <a:srgbClr val="FF0000"/>
                  </a:solidFill>
                  <a:latin typeface="Johnson Text"/>
                </a:endParaRPr>
              </a:p>
            </p:txBody>
          </p:sp>
        </p:grpSp>
        <p:sp>
          <p:nvSpPr>
            <p:cNvPr id="14" name="TextBox 13">
              <a:extLst>
                <a:ext uri="{FF2B5EF4-FFF2-40B4-BE49-F238E27FC236}">
                  <a16:creationId xmlns:a16="http://schemas.microsoft.com/office/drawing/2014/main" id="{BDF97DF6-7AD7-D6E9-2358-5401FB518CD3}"/>
                </a:ext>
              </a:extLst>
            </p:cNvPr>
            <p:cNvSpPr txBox="1"/>
            <p:nvPr/>
          </p:nvSpPr>
          <p:spPr>
            <a:xfrm>
              <a:off x="1062366" y="3305889"/>
              <a:ext cx="117020" cy="246221"/>
            </a:xfrm>
            <a:prstGeom prst="rect">
              <a:avLst/>
            </a:prstGeom>
            <a:noFill/>
          </p:spPr>
          <p:txBody>
            <a:bodyPr wrap="none" lIns="0" tIns="0" rIns="0" bIns="0" rtlCol="0">
              <a:spAutoFit/>
            </a:bodyPr>
            <a:lstStyle/>
            <a:p>
              <a:pPr defTabSz="914400"/>
              <a:r>
                <a:rPr lang="en-US" sz="1600" b="1">
                  <a:solidFill>
                    <a:srgbClr val="000000"/>
                  </a:solidFill>
                  <a:latin typeface="Johnson Text"/>
                </a:rPr>
                <a:t>L</a:t>
              </a:r>
            </a:p>
          </p:txBody>
        </p:sp>
        <p:sp>
          <p:nvSpPr>
            <p:cNvPr id="15" name="TextBox 14">
              <a:extLst>
                <a:ext uri="{FF2B5EF4-FFF2-40B4-BE49-F238E27FC236}">
                  <a16:creationId xmlns:a16="http://schemas.microsoft.com/office/drawing/2014/main" id="{FD0506C9-6AC4-FDD2-8C70-FC7C618525E7}"/>
                </a:ext>
              </a:extLst>
            </p:cNvPr>
            <p:cNvSpPr txBox="1"/>
            <p:nvPr/>
          </p:nvSpPr>
          <p:spPr>
            <a:xfrm>
              <a:off x="4499381" y="3297699"/>
              <a:ext cx="185948" cy="246221"/>
            </a:xfrm>
            <a:prstGeom prst="rect">
              <a:avLst/>
            </a:prstGeom>
            <a:noFill/>
          </p:spPr>
          <p:txBody>
            <a:bodyPr wrap="none" lIns="0" tIns="0" rIns="0" bIns="0" rtlCol="0">
              <a:spAutoFit/>
            </a:bodyPr>
            <a:lstStyle/>
            <a:p>
              <a:pPr defTabSz="914400"/>
              <a:r>
                <a:rPr lang="en-US" sz="1600" b="1">
                  <a:solidFill>
                    <a:srgbClr val="000000"/>
                  </a:solidFill>
                  <a:latin typeface="Johnson Text"/>
                </a:rPr>
                <a:t>M</a:t>
              </a:r>
            </a:p>
          </p:txBody>
        </p:sp>
      </p:grpSp>
      <p:cxnSp>
        <p:nvCxnSpPr>
          <p:cNvPr id="19" name="Straight Connector 18">
            <a:extLst>
              <a:ext uri="{FF2B5EF4-FFF2-40B4-BE49-F238E27FC236}">
                <a16:creationId xmlns:a16="http://schemas.microsoft.com/office/drawing/2014/main" id="{96AB0A96-163D-87CA-8285-51DB0B35A1A1}"/>
              </a:ext>
            </a:extLst>
          </p:cNvPr>
          <p:cNvCxnSpPr>
            <a:cxnSpLocks/>
          </p:cNvCxnSpPr>
          <p:nvPr/>
        </p:nvCxnSpPr>
        <p:spPr>
          <a:xfrm>
            <a:off x="6122143" y="3228083"/>
            <a:ext cx="1522642" cy="66838"/>
          </a:xfrm>
          <a:prstGeom prst="line">
            <a:avLst/>
          </a:prstGeom>
          <a:noFill/>
          <a:ln w="57150" cap="flat" cmpd="sng" algn="ctr">
            <a:solidFill>
              <a:srgbClr val="000000">
                <a:lumMod val="95000"/>
                <a:lumOff val="5000"/>
              </a:srgbClr>
            </a:solidFill>
            <a:prstDash val="solid"/>
            <a:miter lim="800000"/>
          </a:ln>
          <a:effectLst/>
        </p:spPr>
      </p:cxnSp>
    </p:spTree>
    <p:extLst>
      <p:ext uri="{BB962C8B-B14F-4D97-AF65-F5344CB8AC3E}">
        <p14:creationId xmlns:p14="http://schemas.microsoft.com/office/powerpoint/2010/main" val="3583474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4"/>
                                        </p:tgtEl>
                                        <p:attrNameLst>
                                          <p:attrName>style.visibility</p:attrName>
                                        </p:attrNameLst>
                                      </p:cBhvr>
                                      <p:to>
                                        <p:strVal val="hidden"/>
                                      </p:to>
                                    </p:set>
                                  </p:childTnLst>
                                </p:cTn>
                              </p:par>
                              <p:par>
                                <p:cTn id="27" presetID="22" presetClass="entr" presetSubtype="8" fill="hold" nodeType="withEffect">
                                  <p:stCondLst>
                                    <p:cond delay="50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693854-8E44-66D4-2B48-A0060D3B9052}"/>
              </a:ext>
            </a:extLst>
          </p:cNvPr>
          <p:cNvPicPr>
            <a:picLocks noChangeAspect="1"/>
          </p:cNvPicPr>
          <p:nvPr/>
        </p:nvPicPr>
        <p:blipFill rotWithShape="1">
          <a:blip r:embed="rId2"/>
          <a:srcRect t="2208"/>
          <a:stretch/>
        </p:blipFill>
        <p:spPr>
          <a:xfrm>
            <a:off x="2686124" y="1785346"/>
            <a:ext cx="2040274" cy="4152064"/>
          </a:xfrm>
          <a:prstGeom prst="rect">
            <a:avLst/>
          </a:prstGeom>
        </p:spPr>
      </p:pic>
      <p:sp>
        <p:nvSpPr>
          <p:cNvPr id="4" name="Arc 3">
            <a:extLst>
              <a:ext uri="{FF2B5EF4-FFF2-40B4-BE49-F238E27FC236}">
                <a16:creationId xmlns:a16="http://schemas.microsoft.com/office/drawing/2014/main" id="{4514C462-36A9-0F12-FE5D-9D14177BC9D7}"/>
              </a:ext>
            </a:extLst>
          </p:cNvPr>
          <p:cNvSpPr/>
          <p:nvPr/>
        </p:nvSpPr>
        <p:spPr>
          <a:xfrm rot="21228459" flipH="1">
            <a:off x="3267636" y="3656659"/>
            <a:ext cx="758666" cy="879193"/>
          </a:xfrm>
          <a:prstGeom prst="arc">
            <a:avLst>
              <a:gd name="adj1" fmla="val 15976415"/>
              <a:gd name="adj2" fmla="val 20960460"/>
            </a:avLst>
          </a:prstGeom>
          <a:solidFill>
            <a:srgbClr val="FFFFFF"/>
          </a:solidFill>
          <a:ln w="38100" cap="flat" cmpd="sng" algn="ctr">
            <a:solidFill>
              <a:srgbClr val="EB17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Johnson Text"/>
              <a:ea typeface="+mn-ea"/>
              <a:cs typeface="+mn-cs"/>
            </a:endParaRPr>
          </a:p>
        </p:txBody>
      </p:sp>
      <p:cxnSp>
        <p:nvCxnSpPr>
          <p:cNvPr id="5" name="Straight Connector 4">
            <a:extLst>
              <a:ext uri="{FF2B5EF4-FFF2-40B4-BE49-F238E27FC236}">
                <a16:creationId xmlns:a16="http://schemas.microsoft.com/office/drawing/2014/main" id="{50450BDF-C391-40F4-2AC0-C178B200DD70}"/>
              </a:ext>
            </a:extLst>
          </p:cNvPr>
          <p:cNvCxnSpPr>
            <a:cxnSpLocks/>
          </p:cNvCxnSpPr>
          <p:nvPr/>
        </p:nvCxnSpPr>
        <p:spPr>
          <a:xfrm>
            <a:off x="1941568" y="3976987"/>
            <a:ext cx="3326296" cy="238539"/>
          </a:xfrm>
          <a:prstGeom prst="line">
            <a:avLst/>
          </a:prstGeom>
          <a:noFill/>
          <a:ln w="57150" cap="flat" cmpd="sng" algn="ctr">
            <a:solidFill>
              <a:srgbClr val="000000">
                <a:lumMod val="95000"/>
                <a:lumOff val="5000"/>
              </a:srgbClr>
            </a:solidFill>
            <a:prstDash val="solid"/>
            <a:miter lim="800000"/>
          </a:ln>
          <a:effectLst/>
        </p:spPr>
      </p:cxnSp>
      <p:sp>
        <p:nvSpPr>
          <p:cNvPr id="6" name="Rectangle 5">
            <a:extLst>
              <a:ext uri="{FF2B5EF4-FFF2-40B4-BE49-F238E27FC236}">
                <a16:creationId xmlns:a16="http://schemas.microsoft.com/office/drawing/2014/main" id="{3E261BC5-4D04-AFAF-C0BB-C9633E34C445}"/>
              </a:ext>
            </a:extLst>
          </p:cNvPr>
          <p:cNvSpPr/>
          <p:nvPr/>
        </p:nvSpPr>
        <p:spPr>
          <a:xfrm>
            <a:off x="2443695" y="3330026"/>
            <a:ext cx="688483" cy="290457"/>
          </a:xfrm>
          <a:prstGeom prst="rect">
            <a:avLst/>
          </a:prstGeom>
          <a:solidFill>
            <a:srgbClr val="EB1700"/>
          </a:solidFill>
          <a:ln w="12700" cap="flat" cmpd="sng" algn="ctr">
            <a:solidFill>
              <a:srgbClr val="EB1700">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Johnson Text"/>
                <a:ea typeface="+mn-ea"/>
                <a:cs typeface="+mn-cs"/>
              </a:rPr>
              <a:t>87</a:t>
            </a:r>
            <a:r>
              <a:rPr kumimoji="0" lang="en-US" sz="1800" b="0" i="0" u="none" strike="noStrike" kern="0" cap="none" spc="0" normalizeH="0" baseline="30000" noProof="0">
                <a:ln>
                  <a:noFill/>
                </a:ln>
                <a:solidFill>
                  <a:srgbClr val="FFFFFF"/>
                </a:solidFill>
                <a:effectLst/>
                <a:uLnTx/>
                <a:uFillTx/>
                <a:latin typeface="Johnson Text"/>
                <a:ea typeface="+mn-ea"/>
                <a:cs typeface="+mn-cs"/>
              </a:rPr>
              <a:t>o</a:t>
            </a:r>
          </a:p>
        </p:txBody>
      </p:sp>
      <p:grpSp>
        <p:nvGrpSpPr>
          <p:cNvPr id="7" name="Group 6">
            <a:extLst>
              <a:ext uri="{FF2B5EF4-FFF2-40B4-BE49-F238E27FC236}">
                <a16:creationId xmlns:a16="http://schemas.microsoft.com/office/drawing/2014/main" id="{1B32D712-DA74-C2D1-71D4-B343FF5C41AE}"/>
              </a:ext>
            </a:extLst>
          </p:cNvPr>
          <p:cNvGrpSpPr/>
          <p:nvPr/>
        </p:nvGrpSpPr>
        <p:grpSpPr>
          <a:xfrm>
            <a:off x="5852262" y="1825119"/>
            <a:ext cx="2143752" cy="4152064"/>
            <a:chOff x="7212899" y="1785346"/>
            <a:chExt cx="2143752" cy="4152064"/>
          </a:xfrm>
        </p:grpSpPr>
        <p:pic>
          <p:nvPicPr>
            <p:cNvPr id="8" name="Picture 7">
              <a:extLst>
                <a:ext uri="{FF2B5EF4-FFF2-40B4-BE49-F238E27FC236}">
                  <a16:creationId xmlns:a16="http://schemas.microsoft.com/office/drawing/2014/main" id="{6B5E3BDC-460D-841F-8164-95113B3DC888}"/>
                </a:ext>
              </a:extLst>
            </p:cNvPr>
            <p:cNvPicPr>
              <a:picLocks noChangeAspect="1"/>
            </p:cNvPicPr>
            <p:nvPr/>
          </p:nvPicPr>
          <p:blipFill>
            <a:blip r:embed="rId3"/>
            <a:stretch>
              <a:fillRect/>
            </a:stretch>
          </p:blipFill>
          <p:spPr>
            <a:xfrm>
              <a:off x="7212899" y="1785346"/>
              <a:ext cx="2022590" cy="4152064"/>
            </a:xfrm>
            <a:prstGeom prst="rect">
              <a:avLst/>
            </a:prstGeom>
          </p:spPr>
        </p:pic>
        <p:cxnSp>
          <p:nvCxnSpPr>
            <p:cNvPr id="9" name="Straight Connector 8">
              <a:extLst>
                <a:ext uri="{FF2B5EF4-FFF2-40B4-BE49-F238E27FC236}">
                  <a16:creationId xmlns:a16="http://schemas.microsoft.com/office/drawing/2014/main" id="{028E53A3-BCBB-3D8C-F2D6-D2CFE1DB024D}"/>
                </a:ext>
              </a:extLst>
            </p:cNvPr>
            <p:cNvCxnSpPr>
              <a:cxnSpLocks/>
            </p:cNvCxnSpPr>
            <p:nvPr/>
          </p:nvCxnSpPr>
          <p:spPr>
            <a:xfrm>
              <a:off x="7212899" y="3192991"/>
              <a:ext cx="2143752" cy="0"/>
            </a:xfrm>
            <a:prstGeom prst="line">
              <a:avLst/>
            </a:prstGeom>
            <a:noFill/>
            <a:ln w="57150" cap="flat" cmpd="sng" algn="ctr">
              <a:solidFill>
                <a:srgbClr val="000000">
                  <a:lumMod val="95000"/>
                  <a:lumOff val="5000"/>
                </a:srgbClr>
              </a:solidFill>
              <a:prstDash val="solid"/>
              <a:miter lim="800000"/>
            </a:ln>
            <a:effectLst/>
          </p:spPr>
        </p:cxnSp>
        <p:cxnSp>
          <p:nvCxnSpPr>
            <p:cNvPr id="10" name="Straight Connector 9">
              <a:extLst>
                <a:ext uri="{FF2B5EF4-FFF2-40B4-BE49-F238E27FC236}">
                  <a16:creationId xmlns:a16="http://schemas.microsoft.com/office/drawing/2014/main" id="{0B75B83C-3187-145B-C4C2-05B1383BE1D6}"/>
                </a:ext>
              </a:extLst>
            </p:cNvPr>
            <p:cNvCxnSpPr>
              <a:cxnSpLocks/>
            </p:cNvCxnSpPr>
            <p:nvPr/>
          </p:nvCxnSpPr>
          <p:spPr>
            <a:xfrm>
              <a:off x="7212899" y="3053601"/>
              <a:ext cx="2143752" cy="0"/>
            </a:xfrm>
            <a:prstGeom prst="line">
              <a:avLst/>
            </a:prstGeom>
            <a:noFill/>
            <a:ln w="38100" cap="flat" cmpd="sng" algn="ctr">
              <a:solidFill>
                <a:srgbClr val="000000"/>
              </a:solidFill>
              <a:prstDash val="dash"/>
              <a:round/>
              <a:headEnd type="none" w="med" len="med"/>
              <a:tailEnd type="none" w="med" len="med"/>
            </a:ln>
            <a:effectLst/>
          </p:spPr>
        </p:cxnSp>
      </p:grpSp>
      <p:cxnSp>
        <p:nvCxnSpPr>
          <p:cNvPr id="11" name="Straight Connector 10">
            <a:extLst>
              <a:ext uri="{FF2B5EF4-FFF2-40B4-BE49-F238E27FC236}">
                <a16:creationId xmlns:a16="http://schemas.microsoft.com/office/drawing/2014/main" id="{CBF38354-70CB-170E-E87B-E549DBED2189}"/>
              </a:ext>
            </a:extLst>
          </p:cNvPr>
          <p:cNvCxnSpPr>
            <a:cxnSpLocks/>
          </p:cNvCxnSpPr>
          <p:nvPr/>
        </p:nvCxnSpPr>
        <p:spPr>
          <a:xfrm>
            <a:off x="2041287" y="3793761"/>
            <a:ext cx="3126858" cy="214780"/>
          </a:xfrm>
          <a:prstGeom prst="line">
            <a:avLst/>
          </a:prstGeom>
          <a:noFill/>
          <a:ln w="38100" cap="flat" cmpd="sng" algn="ctr">
            <a:solidFill>
              <a:srgbClr val="000000"/>
            </a:solidFill>
            <a:prstDash val="dash"/>
            <a:round/>
            <a:headEnd type="none" w="med" len="med"/>
            <a:tailEnd type="none" w="med" len="med"/>
          </a:ln>
          <a:effectLst/>
        </p:spPr>
      </p:cxnSp>
      <p:sp>
        <p:nvSpPr>
          <p:cNvPr id="12" name="TextBox 11">
            <a:extLst>
              <a:ext uri="{FF2B5EF4-FFF2-40B4-BE49-F238E27FC236}">
                <a16:creationId xmlns:a16="http://schemas.microsoft.com/office/drawing/2014/main" id="{23AD0136-DCC5-9D49-EAF4-F54ABBD9E3CF}"/>
              </a:ext>
            </a:extLst>
          </p:cNvPr>
          <p:cNvSpPr txBox="1"/>
          <p:nvPr/>
        </p:nvSpPr>
        <p:spPr>
          <a:xfrm>
            <a:off x="547667" y="2622860"/>
            <a:ext cx="2555187" cy="923330"/>
          </a:xfrm>
          <a:prstGeom prst="rect">
            <a:avLst/>
          </a:prstGeom>
          <a:noFill/>
        </p:spPr>
        <p:txBody>
          <a:bodyPr wrap="none" lIns="0" tIns="0" rIns="0" bIns="0" rtlCol="0">
            <a:spAutoFit/>
          </a:bodyPr>
          <a:lstStyle/>
          <a:p>
            <a:pPr defTabSz="914400"/>
            <a:r>
              <a:rPr lang="en-US" sz="2000" b="1">
                <a:solidFill>
                  <a:srgbClr val="FF0000"/>
                </a:solidFill>
                <a:latin typeface="Johnson Text"/>
              </a:rPr>
              <a:t>LDFA</a:t>
            </a:r>
          </a:p>
          <a:p>
            <a:pPr defTabSz="914400"/>
            <a:r>
              <a:rPr lang="en-US" sz="2000">
                <a:solidFill>
                  <a:srgbClr val="FF0000"/>
                </a:solidFill>
                <a:latin typeface="Johnson Text"/>
              </a:rPr>
              <a:t>Lateral Distal Femoral </a:t>
            </a:r>
          </a:p>
          <a:p>
            <a:pPr defTabSz="914400"/>
            <a:r>
              <a:rPr lang="en-US" sz="2000">
                <a:solidFill>
                  <a:srgbClr val="FF0000"/>
                </a:solidFill>
                <a:latin typeface="Johnson Text"/>
              </a:rPr>
              <a:t>Angle</a:t>
            </a:r>
          </a:p>
        </p:txBody>
      </p:sp>
      <p:sp>
        <p:nvSpPr>
          <p:cNvPr id="13" name="TextBox 12">
            <a:extLst>
              <a:ext uri="{FF2B5EF4-FFF2-40B4-BE49-F238E27FC236}">
                <a16:creationId xmlns:a16="http://schemas.microsoft.com/office/drawing/2014/main" id="{E6907345-D438-FC07-6700-482F43E6CF56}"/>
              </a:ext>
            </a:extLst>
          </p:cNvPr>
          <p:cNvSpPr txBox="1"/>
          <p:nvPr/>
        </p:nvSpPr>
        <p:spPr>
          <a:xfrm>
            <a:off x="3611511" y="1290408"/>
            <a:ext cx="1847044" cy="215444"/>
          </a:xfrm>
          <a:prstGeom prst="rect">
            <a:avLst/>
          </a:prstGeom>
          <a:noFill/>
        </p:spPr>
        <p:txBody>
          <a:bodyPr wrap="none" lIns="0" tIns="0" rIns="0" bIns="0" rtlCol="0">
            <a:spAutoFit/>
          </a:bodyPr>
          <a:lstStyle/>
          <a:p>
            <a:pPr defTabSz="914400"/>
            <a:r>
              <a:rPr lang="en-US" sz="1400" b="1">
                <a:solidFill>
                  <a:srgbClr val="000000"/>
                </a:solidFill>
                <a:latin typeface="Johnson Text"/>
              </a:rPr>
              <a:t>Femoral Mechanical Axis</a:t>
            </a:r>
            <a:endParaRPr lang="en-US" sz="1400">
              <a:solidFill>
                <a:srgbClr val="000000"/>
              </a:solidFill>
              <a:latin typeface="Johnson Text"/>
            </a:endParaRPr>
          </a:p>
        </p:txBody>
      </p:sp>
      <p:cxnSp>
        <p:nvCxnSpPr>
          <p:cNvPr id="14" name="Straight Connector 13">
            <a:extLst>
              <a:ext uri="{FF2B5EF4-FFF2-40B4-BE49-F238E27FC236}">
                <a16:creationId xmlns:a16="http://schemas.microsoft.com/office/drawing/2014/main" id="{DCD4B412-A006-338B-C379-938056709B46}"/>
              </a:ext>
            </a:extLst>
          </p:cNvPr>
          <p:cNvCxnSpPr>
            <a:cxnSpLocks/>
          </p:cNvCxnSpPr>
          <p:nvPr/>
        </p:nvCxnSpPr>
        <p:spPr>
          <a:xfrm>
            <a:off x="3565992" y="1785346"/>
            <a:ext cx="77448" cy="2183422"/>
          </a:xfrm>
          <a:prstGeom prst="line">
            <a:avLst/>
          </a:prstGeom>
          <a:noFill/>
          <a:ln w="57150" cap="flat" cmpd="sng" algn="ctr">
            <a:solidFill>
              <a:srgbClr val="000000">
                <a:lumMod val="95000"/>
                <a:lumOff val="5000"/>
              </a:srgbClr>
            </a:solidFill>
            <a:prstDash val="solid"/>
            <a:miter lim="800000"/>
          </a:ln>
          <a:effectLst/>
        </p:spPr>
      </p:cxnSp>
    </p:spTree>
    <p:extLst>
      <p:ext uri="{BB962C8B-B14F-4D97-AF65-F5344CB8AC3E}">
        <p14:creationId xmlns:p14="http://schemas.microsoft.com/office/powerpoint/2010/main" val="33413379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different types of numbers&#10;&#10;AI-generated content may be incorrect.">
            <a:extLst>
              <a:ext uri="{FF2B5EF4-FFF2-40B4-BE49-F238E27FC236}">
                <a16:creationId xmlns:a16="http://schemas.microsoft.com/office/drawing/2014/main" id="{AED888D4-7967-7A6E-C9FD-D797B6C95836}"/>
              </a:ext>
            </a:extLst>
          </p:cNvPr>
          <p:cNvPicPr>
            <a:picLocks noChangeAspect="1"/>
          </p:cNvPicPr>
          <p:nvPr/>
        </p:nvPicPr>
        <p:blipFill>
          <a:blip r:embed="rId2"/>
          <a:stretch>
            <a:fillRect/>
          </a:stretch>
        </p:blipFill>
        <p:spPr>
          <a:xfrm>
            <a:off x="1514901" y="1827028"/>
            <a:ext cx="5023855" cy="3428339"/>
          </a:xfrm>
          <a:prstGeom prst="rect">
            <a:avLst/>
          </a:prstGeom>
        </p:spPr>
      </p:pic>
      <p:sp>
        <p:nvSpPr>
          <p:cNvPr id="5" name="TextBox 4">
            <a:extLst>
              <a:ext uri="{FF2B5EF4-FFF2-40B4-BE49-F238E27FC236}">
                <a16:creationId xmlns:a16="http://schemas.microsoft.com/office/drawing/2014/main" id="{94E0E7EA-4F07-C3FB-A792-2D15686B5486}"/>
              </a:ext>
            </a:extLst>
          </p:cNvPr>
          <p:cNvSpPr txBox="1"/>
          <p:nvPr/>
        </p:nvSpPr>
        <p:spPr>
          <a:xfrm>
            <a:off x="3710563" y="915466"/>
            <a:ext cx="1233030" cy="584775"/>
          </a:xfrm>
          <a:prstGeom prst="rect">
            <a:avLst/>
          </a:prstGeom>
          <a:noFill/>
        </p:spPr>
        <p:txBody>
          <a:bodyPr wrap="none">
            <a:spAutoFit/>
          </a:bodyPr>
          <a:lstStyle/>
          <a:p>
            <a:pPr>
              <a:defRPr sz="3200"/>
            </a:pPr>
            <a:r>
              <a:rPr lang="en-US">
                <a:solidFill>
                  <a:srgbClr val="FF0000"/>
                </a:solidFill>
                <a:latin typeface="Johnson Display" panose="00000500000000000000" pitchFamily="50" charset="0"/>
              </a:rPr>
              <a:t>CPAK</a:t>
            </a:r>
            <a:endParaRPr>
              <a:solidFill>
                <a:srgbClr val="FF0000"/>
              </a:solidFill>
              <a:highlight>
                <a:srgbClr val="FFFF00"/>
              </a:highlight>
              <a:latin typeface="Johnson Display" panose="00000500000000000000" pitchFamily="50" charset="0"/>
            </a:endParaRPr>
          </a:p>
        </p:txBody>
      </p:sp>
    </p:spTree>
    <p:extLst>
      <p:ext uri="{BB962C8B-B14F-4D97-AF65-F5344CB8AC3E}">
        <p14:creationId xmlns:p14="http://schemas.microsoft.com/office/powerpoint/2010/main" val="26014501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822DE6-F58E-D004-63AE-A95ED019B0D3}"/>
              </a:ext>
            </a:extLst>
          </p:cNvPr>
          <p:cNvSpPr txBox="1"/>
          <p:nvPr/>
        </p:nvSpPr>
        <p:spPr>
          <a:xfrm>
            <a:off x="1530419" y="-58503"/>
            <a:ext cx="1580882" cy="584775"/>
          </a:xfrm>
          <a:prstGeom prst="rect">
            <a:avLst/>
          </a:prstGeom>
          <a:noFill/>
        </p:spPr>
        <p:txBody>
          <a:bodyPr wrap="none">
            <a:spAutoFit/>
          </a:bodyPr>
          <a:lstStyle/>
          <a:p>
            <a:pPr>
              <a:defRPr sz="3200"/>
            </a:pPr>
            <a:r>
              <a:rPr lang="en-US">
                <a:solidFill>
                  <a:srgbClr val="FF0000"/>
                </a:solidFill>
                <a:latin typeface="Johnson Display" panose="00000500000000000000" pitchFamily="50" charset="0"/>
              </a:rPr>
              <a:t>Coronal</a:t>
            </a:r>
            <a:endParaRPr>
              <a:solidFill>
                <a:srgbClr val="FF0000"/>
              </a:solidFill>
              <a:highlight>
                <a:srgbClr val="FFFF00"/>
              </a:highlight>
              <a:latin typeface="Johnson Display" panose="00000500000000000000" pitchFamily="50" charset="0"/>
            </a:endParaRPr>
          </a:p>
        </p:txBody>
      </p:sp>
      <p:sp>
        <p:nvSpPr>
          <p:cNvPr id="4" name="TextBox 3">
            <a:extLst>
              <a:ext uri="{FF2B5EF4-FFF2-40B4-BE49-F238E27FC236}">
                <a16:creationId xmlns:a16="http://schemas.microsoft.com/office/drawing/2014/main" id="{04AAFEA8-1D7B-F399-391D-CD4C0352161A}"/>
              </a:ext>
            </a:extLst>
          </p:cNvPr>
          <p:cNvSpPr txBox="1"/>
          <p:nvPr/>
        </p:nvSpPr>
        <p:spPr>
          <a:xfrm>
            <a:off x="6823141" y="38303"/>
            <a:ext cx="1576072" cy="584775"/>
          </a:xfrm>
          <a:prstGeom prst="rect">
            <a:avLst/>
          </a:prstGeom>
          <a:noFill/>
        </p:spPr>
        <p:txBody>
          <a:bodyPr wrap="none">
            <a:spAutoFit/>
          </a:bodyPr>
          <a:lstStyle/>
          <a:p>
            <a:pPr>
              <a:defRPr sz="3200"/>
            </a:pPr>
            <a:r>
              <a:rPr lang="en-US">
                <a:solidFill>
                  <a:srgbClr val="FF0000"/>
                </a:solidFill>
                <a:latin typeface="Johnson Display" panose="00000500000000000000" pitchFamily="50" charset="0"/>
              </a:rPr>
              <a:t>Sagittal</a:t>
            </a:r>
            <a:endParaRPr>
              <a:solidFill>
                <a:srgbClr val="FF0000"/>
              </a:solidFill>
              <a:highlight>
                <a:srgbClr val="FFFF00"/>
              </a:highlight>
              <a:latin typeface="Johnson Display" panose="00000500000000000000" pitchFamily="50" charset="0"/>
            </a:endParaRPr>
          </a:p>
        </p:txBody>
      </p:sp>
      <p:sp>
        <p:nvSpPr>
          <p:cNvPr id="6" name="Freeform 2">
            <a:extLst>
              <a:ext uri="{FF2B5EF4-FFF2-40B4-BE49-F238E27FC236}">
                <a16:creationId xmlns:a16="http://schemas.microsoft.com/office/drawing/2014/main" id="{A9553CAE-A343-AB0C-6A20-317A2E7C466F}"/>
              </a:ext>
            </a:extLst>
          </p:cNvPr>
          <p:cNvSpPr/>
          <p:nvPr/>
        </p:nvSpPr>
        <p:spPr>
          <a:xfrm>
            <a:off x="0" y="526272"/>
            <a:ext cx="4344131" cy="6331728"/>
          </a:xfrm>
          <a:custGeom>
            <a:avLst/>
            <a:gdLst/>
            <a:ahLst/>
            <a:cxnLst/>
            <a:rect l="l" t="t" r="r" b="b"/>
            <a:pathLst>
              <a:path w="6018695" h="8599835">
                <a:moveTo>
                  <a:pt x="0" y="0"/>
                </a:moveTo>
                <a:lnTo>
                  <a:pt x="6018695" y="0"/>
                </a:lnTo>
                <a:lnTo>
                  <a:pt x="6018695" y="8599834"/>
                </a:lnTo>
                <a:lnTo>
                  <a:pt x="0" y="8599834"/>
                </a:lnTo>
                <a:lnTo>
                  <a:pt x="0" y="0"/>
                </a:lnTo>
                <a:close/>
              </a:path>
            </a:pathLst>
          </a:custGeom>
          <a:blipFill>
            <a:blip r:embed="rId2"/>
            <a:stretch>
              <a:fillRect/>
            </a:stretch>
          </a:blipFill>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 name="Freeform 3">
            <a:extLst>
              <a:ext uri="{FF2B5EF4-FFF2-40B4-BE49-F238E27FC236}">
                <a16:creationId xmlns:a16="http://schemas.microsoft.com/office/drawing/2014/main" id="{9BED8FB8-7EDA-2C4C-B455-7C7C5DDCEBA9}"/>
              </a:ext>
            </a:extLst>
          </p:cNvPr>
          <p:cNvSpPr/>
          <p:nvPr/>
        </p:nvSpPr>
        <p:spPr>
          <a:xfrm>
            <a:off x="5822887" y="545971"/>
            <a:ext cx="3576580" cy="6331729"/>
          </a:xfrm>
          <a:custGeom>
            <a:avLst/>
            <a:gdLst/>
            <a:ahLst/>
            <a:cxnLst/>
            <a:rect l="l" t="t" r="r" b="b"/>
            <a:pathLst>
              <a:path w="5025912" h="8621001">
                <a:moveTo>
                  <a:pt x="0" y="0"/>
                </a:moveTo>
                <a:lnTo>
                  <a:pt x="5025912" y="0"/>
                </a:lnTo>
                <a:lnTo>
                  <a:pt x="5025912" y="8621001"/>
                </a:lnTo>
                <a:lnTo>
                  <a:pt x="0" y="8621001"/>
                </a:lnTo>
                <a:lnTo>
                  <a:pt x="0" y="0"/>
                </a:lnTo>
                <a:close/>
              </a:path>
            </a:pathLst>
          </a:custGeom>
          <a:blipFill>
            <a:blip r:embed="rId3"/>
            <a:stretch>
              <a:fillRect/>
            </a:stretch>
          </a:blipFill>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308618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1" y="182880"/>
            <a:ext cx="8403336" cy="1569660"/>
          </a:xfrm>
          <a:prstGeom prst="rect">
            <a:avLst/>
          </a:prstGeom>
          <a:noFill/>
        </p:spPr>
        <p:txBody>
          <a:bodyPr wrap="square">
            <a:spAutoFit/>
          </a:bodyPr>
          <a:lstStyle/>
          <a:p>
            <a:pPr>
              <a:defRPr sz="3200"/>
            </a:pPr>
            <a:r>
              <a:rPr>
                <a:latin typeface="Johnson Display" panose="00000500000000000000" pitchFamily="50" charset="0"/>
              </a:rPr>
              <a:t>What is your primary goal </a:t>
            </a:r>
            <a:r>
              <a:rPr lang="en-US">
                <a:latin typeface="Johnson Display" panose="00000500000000000000" pitchFamily="50" charset="0"/>
              </a:rPr>
              <a:t>when performing Total Knee Arthroplasty (TKA)?</a:t>
            </a:r>
          </a:p>
          <a:p>
            <a:pPr>
              <a:defRPr sz="3200"/>
            </a:pPr>
            <a:endParaRPr>
              <a:latin typeface="Johnson Display" panose="00000500000000000000" pitchFamily="50" charset="0"/>
            </a:endParaRPr>
          </a:p>
        </p:txBody>
      </p:sp>
      <p:sp>
        <p:nvSpPr>
          <p:cNvPr id="4" name="TextBox 3"/>
          <p:cNvSpPr txBox="1"/>
          <p:nvPr/>
        </p:nvSpPr>
        <p:spPr>
          <a:xfrm>
            <a:off x="457201" y="1371600"/>
            <a:ext cx="2613216" cy="461665"/>
          </a:xfrm>
          <a:prstGeom prst="rect">
            <a:avLst/>
          </a:prstGeom>
          <a:noFill/>
        </p:spPr>
        <p:txBody>
          <a:bodyPr wrap="none">
            <a:spAutoFit/>
          </a:bodyPr>
          <a:lstStyle/>
          <a:p>
            <a:pPr>
              <a:defRPr sz="2400"/>
            </a:pPr>
            <a:r>
              <a:rPr>
                <a:latin typeface="Johnson Display" panose="00000500000000000000" pitchFamily="50" charset="0"/>
              </a:rPr>
              <a:t>Select one option:</a:t>
            </a:r>
          </a:p>
        </p:txBody>
      </p:sp>
      <p:sp>
        <p:nvSpPr>
          <p:cNvPr id="5" name="Rounded Rectangle 4">
            <a:hlinkClick r:id="rId4" action="ppaction://hlinksldjump"/>
          </p:cNvPr>
          <p:cNvSpPr/>
          <p:nvPr/>
        </p:nvSpPr>
        <p:spPr>
          <a:xfrm>
            <a:off x="457200" y="2286000"/>
            <a:ext cx="7315200" cy="731520"/>
          </a:xfrm>
          <a:prstGeom prst="round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r>
              <a:rPr lang="en-US">
                <a:latin typeface="Johnson Display"/>
              </a:rPr>
              <a:t>Aiming for a neutral mechanical alignment (0</a:t>
            </a:r>
            <a:r>
              <a:rPr lang="en-US">
                <a:latin typeface="Johnson Display"/>
                <a:ea typeface="+mn-lt"/>
                <a:cs typeface="+mn-lt"/>
              </a:rPr>
              <a:t>°</a:t>
            </a:r>
            <a:r>
              <a:rPr lang="en-US">
                <a:latin typeface="Johnson Display"/>
              </a:rPr>
              <a:t> HKA)</a:t>
            </a:r>
            <a:endParaRPr>
              <a:latin typeface="Johnson Display"/>
            </a:endParaRPr>
          </a:p>
        </p:txBody>
      </p:sp>
      <p:sp>
        <p:nvSpPr>
          <p:cNvPr id="6" name="Rounded Rectangle 5">
            <a:hlinkClick r:id="rId4" action="ppaction://hlinksldjump"/>
          </p:cNvPr>
          <p:cNvSpPr/>
          <p:nvPr/>
        </p:nvSpPr>
        <p:spPr>
          <a:xfrm>
            <a:off x="457200" y="3200400"/>
            <a:ext cx="7315200" cy="731520"/>
          </a:xfrm>
          <a:prstGeom prst="round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r>
              <a:rPr lang="en-US">
                <a:latin typeface="Johnson Display"/>
              </a:rPr>
              <a:t>Restoring the patient’s native alignment to its pre-disease state</a:t>
            </a:r>
            <a:endParaRPr>
              <a:latin typeface="Johnson Display" panose="00000500000000000000" pitchFamily="50" charset="0"/>
            </a:endParaRPr>
          </a:p>
        </p:txBody>
      </p:sp>
      <p:sp>
        <p:nvSpPr>
          <p:cNvPr id="7" name="Rounded Rectangle 6">
            <a:hlinkClick r:id="rId4" action="ppaction://hlinksldjump"/>
          </p:cNvPr>
          <p:cNvSpPr/>
          <p:nvPr/>
        </p:nvSpPr>
        <p:spPr>
          <a:xfrm>
            <a:off x="457200" y="4114800"/>
            <a:ext cx="7315200" cy="731520"/>
          </a:xfrm>
          <a:prstGeom prst="round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atin typeface="Johnson Display" panose="00000500000000000000" pitchFamily="50" charset="0"/>
              </a:rPr>
              <a:t>Prioritizing balanced flexion and extension gaps</a:t>
            </a:r>
            <a:endParaRPr>
              <a:latin typeface="Johnson Display" panose="00000500000000000000" pitchFamily="50" charset="0"/>
            </a:endParaRPr>
          </a:p>
        </p:txBody>
      </p:sp>
    </p:spTree>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D2F1D5-3323-81BB-4BE8-CFCF01199DB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C27343A-0049-890E-60AA-2B340EB13050}"/>
              </a:ext>
            </a:extLst>
          </p:cNvPr>
          <p:cNvSpPr txBox="1"/>
          <p:nvPr/>
        </p:nvSpPr>
        <p:spPr>
          <a:xfrm>
            <a:off x="457201" y="182880"/>
            <a:ext cx="8403336" cy="1077218"/>
          </a:xfrm>
          <a:prstGeom prst="rect">
            <a:avLst/>
          </a:prstGeom>
          <a:noFill/>
        </p:spPr>
        <p:txBody>
          <a:bodyPr wrap="square" lIns="91440" tIns="45720" rIns="91440" bIns="45720" anchor="t">
            <a:spAutoFit/>
          </a:bodyPr>
          <a:lstStyle/>
          <a:p>
            <a:pPr>
              <a:defRPr sz="3200"/>
            </a:pPr>
            <a:r>
              <a:rPr lang="en-US">
                <a:latin typeface="Johnson Display"/>
              </a:rPr>
              <a:t>What is your preferred surgical workflow?</a:t>
            </a:r>
          </a:p>
          <a:p>
            <a:pPr>
              <a:defRPr sz="3200"/>
            </a:pPr>
            <a:endParaRPr>
              <a:latin typeface="Johnson Display" panose="00000500000000000000" pitchFamily="50" charset="0"/>
            </a:endParaRPr>
          </a:p>
        </p:txBody>
      </p:sp>
      <p:sp>
        <p:nvSpPr>
          <p:cNvPr id="4" name="TextBox 3">
            <a:extLst>
              <a:ext uri="{FF2B5EF4-FFF2-40B4-BE49-F238E27FC236}">
                <a16:creationId xmlns:a16="http://schemas.microsoft.com/office/drawing/2014/main" id="{5E50D6C2-ACB5-59A3-6D5B-5E1EF619DFF0}"/>
              </a:ext>
            </a:extLst>
          </p:cNvPr>
          <p:cNvSpPr txBox="1"/>
          <p:nvPr/>
        </p:nvSpPr>
        <p:spPr>
          <a:xfrm>
            <a:off x="457201" y="1371600"/>
            <a:ext cx="2613216" cy="461665"/>
          </a:xfrm>
          <a:prstGeom prst="rect">
            <a:avLst/>
          </a:prstGeom>
          <a:noFill/>
        </p:spPr>
        <p:txBody>
          <a:bodyPr wrap="none">
            <a:spAutoFit/>
          </a:bodyPr>
          <a:lstStyle/>
          <a:p>
            <a:pPr>
              <a:defRPr sz="2400"/>
            </a:pPr>
            <a:r>
              <a:rPr>
                <a:latin typeface="Johnson Display" panose="00000500000000000000" pitchFamily="50" charset="0"/>
              </a:rPr>
              <a:t>Select one option:</a:t>
            </a:r>
          </a:p>
        </p:txBody>
      </p:sp>
      <p:sp>
        <p:nvSpPr>
          <p:cNvPr id="5" name="Rounded Rectangle 4">
            <a:hlinkClick r:id="rId4" action="ppaction://hlinksldjump"/>
            <a:extLst>
              <a:ext uri="{FF2B5EF4-FFF2-40B4-BE49-F238E27FC236}">
                <a16:creationId xmlns:a16="http://schemas.microsoft.com/office/drawing/2014/main" id="{96080566-F548-A416-7387-61EC391AA9F6}"/>
              </a:ext>
            </a:extLst>
          </p:cNvPr>
          <p:cNvSpPr/>
          <p:nvPr/>
        </p:nvSpPr>
        <p:spPr>
          <a:xfrm>
            <a:off x="457200" y="2286000"/>
            <a:ext cx="7315200" cy="731520"/>
          </a:xfrm>
          <a:prstGeom prst="round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atin typeface="Johnson Display" panose="00000500000000000000" pitchFamily="50" charset="0"/>
              </a:rPr>
              <a:t>Femur-first</a:t>
            </a:r>
            <a:endParaRPr>
              <a:latin typeface="Johnson Display" panose="00000500000000000000" pitchFamily="50" charset="0"/>
            </a:endParaRPr>
          </a:p>
        </p:txBody>
      </p:sp>
      <p:sp>
        <p:nvSpPr>
          <p:cNvPr id="6" name="Rounded Rectangle 5">
            <a:hlinkClick r:id="rId4" action="ppaction://hlinksldjump"/>
            <a:extLst>
              <a:ext uri="{FF2B5EF4-FFF2-40B4-BE49-F238E27FC236}">
                <a16:creationId xmlns:a16="http://schemas.microsoft.com/office/drawing/2014/main" id="{BC79098D-160C-931D-E1DF-BC1425505386}"/>
              </a:ext>
            </a:extLst>
          </p:cNvPr>
          <p:cNvSpPr/>
          <p:nvPr/>
        </p:nvSpPr>
        <p:spPr>
          <a:xfrm>
            <a:off x="457200" y="3200400"/>
            <a:ext cx="7315200" cy="731520"/>
          </a:xfrm>
          <a:prstGeom prst="round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atin typeface="Johnson Display" panose="00000500000000000000" pitchFamily="50" charset="0"/>
              </a:rPr>
              <a:t>Tibia-first</a:t>
            </a:r>
            <a:endParaRPr>
              <a:latin typeface="Johnson Display" panose="00000500000000000000" pitchFamily="50" charset="0"/>
            </a:endParaRPr>
          </a:p>
        </p:txBody>
      </p:sp>
    </p:spTree>
    <p:extLst>
      <p:ext uri="{BB962C8B-B14F-4D97-AF65-F5344CB8AC3E}">
        <p14:creationId xmlns:p14="http://schemas.microsoft.com/office/powerpoint/2010/main" val="162923921"/>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82880"/>
            <a:ext cx="9457135" cy="1077218"/>
          </a:xfrm>
          <a:prstGeom prst="rect">
            <a:avLst/>
          </a:prstGeom>
          <a:noFill/>
        </p:spPr>
        <p:txBody>
          <a:bodyPr wrap="square" lIns="91440" tIns="45720" rIns="91440" bIns="45720" anchor="t">
            <a:spAutoFit/>
          </a:bodyPr>
          <a:lstStyle/>
          <a:p>
            <a:pPr>
              <a:defRPr sz="3200"/>
            </a:pPr>
            <a:r>
              <a:rPr lang="en-US">
                <a:latin typeface="Johnson Display"/>
              </a:rPr>
              <a:t>When you're performing the distal femoral </a:t>
            </a:r>
            <a:endParaRPr lang="en-US"/>
          </a:p>
          <a:p>
            <a:pPr>
              <a:defRPr sz="3200"/>
            </a:pPr>
            <a:r>
              <a:rPr lang="en-US">
                <a:latin typeface="Johnson Display"/>
              </a:rPr>
              <a:t>resection, what are you aiming to achieve?</a:t>
            </a:r>
            <a:endParaRPr>
              <a:latin typeface="Johnson Display"/>
            </a:endParaRPr>
          </a:p>
        </p:txBody>
      </p:sp>
      <p:sp>
        <p:nvSpPr>
          <p:cNvPr id="4" name="TextBox 3"/>
          <p:cNvSpPr txBox="1"/>
          <p:nvPr/>
        </p:nvSpPr>
        <p:spPr>
          <a:xfrm>
            <a:off x="457200" y="1490472"/>
            <a:ext cx="2613216" cy="461665"/>
          </a:xfrm>
          <a:prstGeom prst="rect">
            <a:avLst/>
          </a:prstGeom>
          <a:noFill/>
        </p:spPr>
        <p:txBody>
          <a:bodyPr wrap="none">
            <a:spAutoFit/>
          </a:bodyPr>
          <a:lstStyle/>
          <a:p>
            <a:pPr>
              <a:defRPr sz="2400"/>
            </a:pPr>
            <a:r>
              <a:rPr>
                <a:latin typeface="Johnson Display" panose="00000500000000000000" pitchFamily="50" charset="0"/>
              </a:rPr>
              <a:t>Select one option:</a:t>
            </a:r>
          </a:p>
        </p:txBody>
      </p:sp>
      <p:sp>
        <p:nvSpPr>
          <p:cNvPr id="5" name="Rounded Rectangle 4">
            <a:hlinkClick r:id="rId4" action="ppaction://hlinksldjump"/>
          </p:cNvPr>
          <p:cNvSpPr/>
          <p:nvPr/>
        </p:nvSpPr>
        <p:spPr>
          <a:xfrm>
            <a:off x="457200" y="2286000"/>
            <a:ext cx="7315200" cy="731520"/>
          </a:xfrm>
          <a:prstGeom prst="round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r>
              <a:rPr lang="en-US">
                <a:solidFill>
                  <a:schemeClr val="bg1"/>
                </a:solidFill>
                <a:latin typeface="Johnson Display"/>
              </a:rPr>
              <a:t>Soft tissue balance by adjusting the cut within defined boundaries </a:t>
            </a:r>
            <a:endParaRPr lang="en-US" sz="1800" b="0" i="0" u="none" strike="noStrike" baseline="0">
              <a:solidFill>
                <a:schemeClr val="bg1"/>
              </a:solidFill>
              <a:latin typeface="Johnson Display" panose="00000500000000000000" pitchFamily="50" charset="0"/>
            </a:endParaRPr>
          </a:p>
        </p:txBody>
      </p:sp>
      <p:sp>
        <p:nvSpPr>
          <p:cNvPr id="6" name="Rounded Rectangle 5">
            <a:hlinkClick r:id="rId4" action="ppaction://hlinksldjump"/>
          </p:cNvPr>
          <p:cNvSpPr/>
          <p:nvPr/>
        </p:nvSpPr>
        <p:spPr>
          <a:xfrm>
            <a:off x="457200" y="3200400"/>
            <a:ext cx="7315200" cy="731520"/>
          </a:xfrm>
          <a:prstGeom prst="round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r>
              <a:rPr lang="en-US">
                <a:solidFill>
                  <a:schemeClr val="bg1"/>
                </a:solidFill>
                <a:latin typeface="Johnson Display"/>
              </a:rPr>
              <a:t>A cut that is perpindicular to the mechanical axis of the femur </a:t>
            </a:r>
            <a:endParaRPr lang="en-US" sz="1800" b="0" i="0" u="none" strike="noStrike" baseline="0">
              <a:solidFill>
                <a:schemeClr val="bg1"/>
              </a:solidFill>
              <a:latin typeface="Johnson Display" panose="00000500000000000000" pitchFamily="50" charset="0"/>
            </a:endParaRPr>
          </a:p>
        </p:txBody>
      </p:sp>
      <p:sp>
        <p:nvSpPr>
          <p:cNvPr id="7" name="Rounded Rectangle 6">
            <a:hlinkClick r:id="rId4" action="ppaction://hlinksldjump"/>
          </p:cNvPr>
          <p:cNvSpPr/>
          <p:nvPr/>
        </p:nvSpPr>
        <p:spPr>
          <a:xfrm>
            <a:off x="457200" y="4114800"/>
            <a:ext cx="7315200" cy="896112"/>
          </a:xfrm>
          <a:prstGeom prst="round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r>
              <a:rPr lang="en-US">
                <a:solidFill>
                  <a:schemeClr val="bg1"/>
                </a:solidFill>
                <a:latin typeface="Johnson Display"/>
              </a:rPr>
              <a:t>Restoration of native</a:t>
            </a:r>
            <a:r>
              <a:rPr lang="en-US" sz="1800" b="0" i="0" u="none" strike="noStrike" baseline="0">
                <a:solidFill>
                  <a:schemeClr val="bg1"/>
                </a:solidFill>
                <a:latin typeface="Johnson Display"/>
              </a:rPr>
              <a:t> joint line obliquity– the femoral resection is positioned to restore the joint line to </a:t>
            </a:r>
            <a:r>
              <a:rPr lang="en-US">
                <a:solidFill>
                  <a:schemeClr val="bg1"/>
                </a:solidFill>
                <a:latin typeface="Johnson Display"/>
              </a:rPr>
              <a:t>the patient's pre-arthritic</a:t>
            </a:r>
            <a:r>
              <a:rPr lang="en-US" sz="1800" b="0" i="0" u="none" strike="noStrike" baseline="0">
                <a:solidFill>
                  <a:schemeClr val="bg1"/>
                </a:solidFill>
                <a:latin typeface="Johnson Display"/>
              </a:rPr>
              <a:t> </a:t>
            </a:r>
            <a:r>
              <a:rPr lang="en-US">
                <a:solidFill>
                  <a:schemeClr val="bg1"/>
                </a:solidFill>
                <a:latin typeface="Johnson Display"/>
              </a:rPr>
              <a:t>anatomy</a:t>
            </a:r>
            <a:r>
              <a:rPr lang="en-US" sz="1800" b="0" i="0" u="none" strike="noStrike" baseline="0">
                <a:solidFill>
                  <a:schemeClr val="bg1"/>
                </a:solidFill>
                <a:latin typeface="Johnson Display"/>
              </a:rPr>
              <a:t>.</a:t>
            </a:r>
          </a:p>
        </p:txBody>
      </p:sp>
    </p:spTree>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82880"/>
            <a:ext cx="8375217" cy="1077218"/>
          </a:xfrm>
          <a:prstGeom prst="rect">
            <a:avLst/>
          </a:prstGeom>
          <a:noFill/>
        </p:spPr>
        <p:txBody>
          <a:bodyPr wrap="square" lIns="91440" tIns="45720" rIns="91440" bIns="45720" anchor="t">
            <a:spAutoFit/>
          </a:bodyPr>
          <a:lstStyle/>
          <a:p>
            <a:pPr>
              <a:defRPr sz="3200"/>
            </a:pPr>
            <a:r>
              <a:rPr lang="en-US">
                <a:latin typeface="Johnson Display"/>
              </a:rPr>
              <a:t>When you're performing the tibial resection, </a:t>
            </a:r>
            <a:endParaRPr lang="en-US">
              <a:latin typeface="Johnson Display" panose="00000500000000000000" pitchFamily="50" charset="0"/>
            </a:endParaRPr>
          </a:p>
          <a:p>
            <a:pPr>
              <a:defRPr sz="3200"/>
            </a:pPr>
            <a:r>
              <a:rPr lang="en-US">
                <a:latin typeface="Johnson Display"/>
              </a:rPr>
              <a:t>what are you aiming to achieve?</a:t>
            </a:r>
            <a:endParaRPr>
              <a:latin typeface="Johnson Display" panose="00000500000000000000" pitchFamily="50" charset="0"/>
            </a:endParaRPr>
          </a:p>
        </p:txBody>
      </p:sp>
      <p:sp>
        <p:nvSpPr>
          <p:cNvPr id="4" name="TextBox 3"/>
          <p:cNvSpPr txBox="1"/>
          <p:nvPr/>
        </p:nvSpPr>
        <p:spPr>
          <a:xfrm>
            <a:off x="457200" y="1353312"/>
            <a:ext cx="2613216" cy="461665"/>
          </a:xfrm>
          <a:prstGeom prst="rect">
            <a:avLst/>
          </a:prstGeom>
          <a:noFill/>
        </p:spPr>
        <p:txBody>
          <a:bodyPr wrap="none">
            <a:spAutoFit/>
          </a:bodyPr>
          <a:lstStyle/>
          <a:p>
            <a:pPr>
              <a:defRPr sz="2400"/>
            </a:pPr>
            <a:r>
              <a:rPr>
                <a:latin typeface="Johnson Display" panose="00000500000000000000" pitchFamily="50" charset="0"/>
              </a:rPr>
              <a:t>Select one option:</a:t>
            </a:r>
          </a:p>
        </p:txBody>
      </p:sp>
      <p:sp>
        <p:nvSpPr>
          <p:cNvPr id="5" name="Rounded Rectangle 4">
            <a:hlinkClick r:id="rId4" action="ppaction://hlinksldjump"/>
          </p:cNvPr>
          <p:cNvSpPr/>
          <p:nvPr/>
        </p:nvSpPr>
        <p:spPr>
          <a:xfrm>
            <a:off x="457200" y="2286000"/>
            <a:ext cx="7315200" cy="731520"/>
          </a:xfrm>
          <a:prstGeom prst="round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r>
              <a:rPr lang="en-US">
                <a:solidFill>
                  <a:schemeClr val="bg1"/>
                </a:solidFill>
                <a:latin typeface="Johnson Display"/>
              </a:rPr>
              <a:t>Adjust </a:t>
            </a:r>
            <a:r>
              <a:rPr lang="en-US" sz="1800" b="0" i="0" u="none" strike="noStrike" baseline="0">
                <a:solidFill>
                  <a:schemeClr val="bg1"/>
                </a:solidFill>
                <a:latin typeface="Johnson Display"/>
              </a:rPr>
              <a:t>the </a:t>
            </a:r>
            <a:r>
              <a:rPr lang="en-US">
                <a:solidFill>
                  <a:schemeClr val="bg1"/>
                </a:solidFill>
                <a:latin typeface="Johnson Display"/>
              </a:rPr>
              <a:t>cut within boudaries to help balance the flexion and extension gaps.</a:t>
            </a:r>
            <a:endParaRPr lang="en-US" sz="1800" b="0" i="0" u="none" strike="noStrike" baseline="0">
              <a:solidFill>
                <a:schemeClr val="bg1"/>
              </a:solidFill>
              <a:latin typeface="Johnson Display"/>
            </a:endParaRPr>
          </a:p>
        </p:txBody>
      </p:sp>
      <p:sp>
        <p:nvSpPr>
          <p:cNvPr id="6" name="Rounded Rectangle 5">
            <a:hlinkClick r:id="rId4" action="ppaction://hlinksldjump"/>
          </p:cNvPr>
          <p:cNvSpPr/>
          <p:nvPr/>
        </p:nvSpPr>
        <p:spPr>
          <a:xfrm>
            <a:off x="457200" y="3200400"/>
            <a:ext cx="7315200" cy="731520"/>
          </a:xfrm>
          <a:prstGeom prst="round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r>
              <a:rPr lang="en-US">
                <a:solidFill>
                  <a:schemeClr val="bg1"/>
                </a:solidFill>
                <a:latin typeface="Johnson Display"/>
              </a:rPr>
              <a:t>Make the cut perpendicular to the mechanical axis of the tibia.</a:t>
            </a:r>
            <a:endParaRPr lang="en-US" sz="1800" b="0" i="0" u="none" strike="noStrike" baseline="0">
              <a:solidFill>
                <a:schemeClr val="bg1"/>
              </a:solidFill>
              <a:latin typeface="Johnson Display" panose="00000500000000000000" pitchFamily="50" charset="0"/>
            </a:endParaRPr>
          </a:p>
        </p:txBody>
      </p:sp>
      <p:sp>
        <p:nvSpPr>
          <p:cNvPr id="7" name="Rounded Rectangle 6">
            <a:hlinkClick r:id="rId4" action="ppaction://hlinksldjump"/>
          </p:cNvPr>
          <p:cNvSpPr/>
          <p:nvPr/>
        </p:nvSpPr>
        <p:spPr>
          <a:xfrm>
            <a:off x="457200" y="4114800"/>
            <a:ext cx="7315200" cy="731520"/>
          </a:xfrm>
          <a:prstGeom prst="round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r>
              <a:rPr lang="en-US">
                <a:solidFill>
                  <a:schemeClr val="bg1"/>
                </a:solidFill>
                <a:latin typeface="Johnson Display"/>
              </a:rPr>
              <a:t>Retoration of the native joint line obliquity based on the patient's pre-arthritic anatomy.</a:t>
            </a:r>
            <a:endParaRPr lang="en-US" sz="1800" b="0" i="0" u="none" strike="noStrike" baseline="0">
              <a:solidFill>
                <a:schemeClr val="bg1"/>
              </a:solidFill>
              <a:latin typeface="Johnson Display"/>
            </a:endParaRPr>
          </a:p>
        </p:txBody>
      </p:sp>
    </p:spTree>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82880"/>
            <a:ext cx="8229600" cy="1077218"/>
          </a:xfrm>
          <a:prstGeom prst="rect">
            <a:avLst/>
          </a:prstGeom>
          <a:noFill/>
        </p:spPr>
        <p:txBody>
          <a:bodyPr wrap="square">
            <a:spAutoFit/>
          </a:bodyPr>
          <a:lstStyle/>
          <a:p>
            <a:pPr>
              <a:defRPr sz="3200"/>
            </a:pPr>
            <a:r>
              <a:rPr>
                <a:latin typeface="Johnson Display" panose="00000500000000000000" pitchFamily="50" charset="0"/>
              </a:rPr>
              <a:t>When balancing extension gaps, </a:t>
            </a:r>
            <a:r>
              <a:rPr lang="en-US">
                <a:latin typeface="Johnson Display" panose="00000500000000000000" pitchFamily="50" charset="0"/>
              </a:rPr>
              <a:t>the priority is:</a:t>
            </a:r>
            <a:endParaRPr>
              <a:latin typeface="Johnson Display" panose="00000500000000000000" pitchFamily="50" charset="0"/>
            </a:endParaRPr>
          </a:p>
        </p:txBody>
      </p:sp>
      <p:sp>
        <p:nvSpPr>
          <p:cNvPr id="4" name="TextBox 3"/>
          <p:cNvSpPr txBox="1"/>
          <p:nvPr/>
        </p:nvSpPr>
        <p:spPr>
          <a:xfrm>
            <a:off x="457200" y="1280160"/>
            <a:ext cx="2613216" cy="461665"/>
          </a:xfrm>
          <a:prstGeom prst="rect">
            <a:avLst/>
          </a:prstGeom>
          <a:noFill/>
        </p:spPr>
        <p:txBody>
          <a:bodyPr wrap="none">
            <a:spAutoFit/>
          </a:bodyPr>
          <a:lstStyle/>
          <a:p>
            <a:pPr>
              <a:defRPr sz="2400"/>
            </a:pPr>
            <a:r>
              <a:rPr>
                <a:latin typeface="Johnson Display" panose="00000500000000000000" pitchFamily="50" charset="0"/>
              </a:rPr>
              <a:t>Select one option:</a:t>
            </a:r>
          </a:p>
        </p:txBody>
      </p:sp>
      <p:sp>
        <p:nvSpPr>
          <p:cNvPr id="5" name="Rounded Rectangle 4">
            <a:hlinkClick r:id="rId3" action="ppaction://hlinksldjump"/>
          </p:cNvPr>
          <p:cNvSpPr/>
          <p:nvPr/>
        </p:nvSpPr>
        <p:spPr>
          <a:xfrm>
            <a:off x="457200" y="2286000"/>
            <a:ext cx="7315200" cy="731520"/>
          </a:xfrm>
          <a:prstGeom prst="round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marR="0"/>
            <a:r>
              <a:rPr lang="en-US" sz="1800" b="0" i="0" u="none" strike="noStrike" baseline="0">
                <a:solidFill>
                  <a:schemeClr val="bg1"/>
                </a:solidFill>
                <a:latin typeface="Johnson Display" panose="00000500000000000000" pitchFamily="50" charset="0"/>
              </a:rPr>
              <a:t>Minimize tibial varus -prioritizes neutral tibia, adjusts femur component to balance extension gaps.</a:t>
            </a:r>
          </a:p>
        </p:txBody>
      </p:sp>
      <p:sp>
        <p:nvSpPr>
          <p:cNvPr id="6" name="Rounded Rectangle 5">
            <a:hlinkClick r:id="rId3" action="ppaction://hlinksldjump"/>
          </p:cNvPr>
          <p:cNvSpPr/>
          <p:nvPr/>
        </p:nvSpPr>
        <p:spPr>
          <a:xfrm>
            <a:off x="457200" y="3200400"/>
            <a:ext cx="7315200" cy="731520"/>
          </a:xfrm>
          <a:prstGeom prst="round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marR="0"/>
            <a:r>
              <a:rPr lang="en-US" sz="1800" b="0" i="0" u="none" strike="noStrike" baseline="0">
                <a:solidFill>
                  <a:schemeClr val="bg1"/>
                </a:solidFill>
                <a:latin typeface="Johnson Display" panose="00000500000000000000" pitchFamily="50" charset="0"/>
              </a:rPr>
              <a:t>Minimize femoral joint line deviation–prioritizes native femur joint line, adjusts tibia component to balance gaps</a:t>
            </a:r>
          </a:p>
        </p:txBody>
      </p:sp>
      <p:sp>
        <p:nvSpPr>
          <p:cNvPr id="7" name="Rounded Rectangle 6">
            <a:hlinkClick r:id="rId3" action="ppaction://hlinksldjump"/>
          </p:cNvPr>
          <p:cNvSpPr/>
          <p:nvPr/>
        </p:nvSpPr>
        <p:spPr>
          <a:xfrm>
            <a:off x="457200" y="4114800"/>
            <a:ext cx="7315200" cy="923544"/>
          </a:xfrm>
          <a:prstGeom prst="round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marR="0"/>
            <a:r>
              <a:rPr lang="en-US" sz="1800" b="0" i="0" u="none" strike="noStrike" baseline="0">
                <a:solidFill>
                  <a:schemeClr val="bg1"/>
                </a:solidFill>
                <a:latin typeface="Johnson Display" panose="00000500000000000000" pitchFamily="50" charset="0"/>
              </a:rPr>
              <a:t>Evenly distribute changes to femur/tibia –prioritizes neutral femur and tibia, splits varus/valgus adjustments between both components to balance gaps.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6750F-7355-54C7-9897-B2CC4701259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1535796-E201-9C35-33F1-0B3D74C0F9A8}"/>
              </a:ext>
            </a:extLst>
          </p:cNvPr>
          <p:cNvSpPr txBox="1"/>
          <p:nvPr/>
        </p:nvSpPr>
        <p:spPr>
          <a:xfrm>
            <a:off x="457200" y="182880"/>
            <a:ext cx="8229600"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sz="3200"/>
            </a:pPr>
            <a:r>
              <a:rPr kumimoji="0" lang="en-US" sz="3200" b="0" i="0" u="none" strike="noStrike" kern="1200" cap="none" spc="0" normalizeH="0" baseline="0" noProof="0">
                <a:ln>
                  <a:noFill/>
                </a:ln>
                <a:solidFill>
                  <a:prstClr val="black"/>
                </a:solidFill>
                <a:effectLst/>
                <a:uLnTx/>
                <a:uFillTx/>
                <a:latin typeface="Johnson Display" panose="00000500000000000000" pitchFamily="50" charset="0"/>
              </a:rPr>
              <a:t>The posterior femoral resection should:</a:t>
            </a:r>
            <a:endParaRPr kumimoji="0" sz="3200" b="0" i="0" u="none" strike="noStrike" kern="1200" cap="none" spc="0" normalizeH="0" baseline="0" noProof="0">
              <a:ln>
                <a:noFill/>
              </a:ln>
              <a:solidFill>
                <a:prstClr val="black"/>
              </a:solidFill>
              <a:effectLst/>
              <a:uLnTx/>
              <a:uFillTx/>
              <a:latin typeface="Johnson Display" panose="00000500000000000000" pitchFamily="50" charset="0"/>
            </a:endParaRPr>
          </a:p>
        </p:txBody>
      </p:sp>
      <p:sp>
        <p:nvSpPr>
          <p:cNvPr id="4" name="TextBox 3">
            <a:extLst>
              <a:ext uri="{FF2B5EF4-FFF2-40B4-BE49-F238E27FC236}">
                <a16:creationId xmlns:a16="http://schemas.microsoft.com/office/drawing/2014/main" id="{B33B7C89-2B27-9AE8-B7F7-8D0AD35435B1}"/>
              </a:ext>
            </a:extLst>
          </p:cNvPr>
          <p:cNvSpPr txBox="1"/>
          <p:nvPr/>
        </p:nvSpPr>
        <p:spPr>
          <a:xfrm>
            <a:off x="457200" y="1280160"/>
            <a:ext cx="2613216" cy="461665"/>
          </a:xfrm>
          <a:prstGeom prst="rect">
            <a:avLst/>
          </a:prstGeom>
          <a:noFill/>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sz="2400"/>
            </a:pPr>
            <a:r>
              <a:rPr kumimoji="0" sz="2400" b="0" i="0" u="none" strike="noStrike" kern="1200" cap="none" spc="0" normalizeH="0" baseline="0" noProof="0">
                <a:ln>
                  <a:noFill/>
                </a:ln>
                <a:solidFill>
                  <a:prstClr val="black"/>
                </a:solidFill>
                <a:effectLst/>
                <a:uLnTx/>
                <a:uFillTx/>
                <a:latin typeface="Johnson Display" panose="00000500000000000000" pitchFamily="50" charset="0"/>
              </a:rPr>
              <a:t>Select one option:</a:t>
            </a:r>
          </a:p>
        </p:txBody>
      </p:sp>
      <p:sp>
        <p:nvSpPr>
          <p:cNvPr id="5" name="Rounded Rectangle 4">
            <a:hlinkClick r:id="rId3" action="ppaction://hlinksldjump"/>
            <a:extLst>
              <a:ext uri="{FF2B5EF4-FFF2-40B4-BE49-F238E27FC236}">
                <a16:creationId xmlns:a16="http://schemas.microsoft.com/office/drawing/2014/main" id="{A11DE626-9ED4-370D-644D-1CDF9746E72A}"/>
              </a:ext>
            </a:extLst>
          </p:cNvPr>
          <p:cNvSpPr/>
          <p:nvPr/>
        </p:nvSpPr>
        <p:spPr>
          <a:xfrm>
            <a:off x="457200" y="2286000"/>
            <a:ext cx="7315200" cy="992260"/>
          </a:xfrm>
          <a:prstGeom prst="round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marR="0"/>
            <a:r>
              <a:rPr lang="en-US" sz="1800" b="0" i="0" u="none" strike="noStrike" baseline="0">
                <a:solidFill>
                  <a:schemeClr val="bg1"/>
                </a:solidFill>
                <a:latin typeface="Johnson Display" panose="00000500000000000000" pitchFamily="50" charset="0"/>
              </a:rPr>
              <a:t>Restore both medial and lateral posterior condylar offsets– both medial and lateral posterior resections aim to recreate the pre-arthritic posterior condylar offset.</a:t>
            </a:r>
          </a:p>
        </p:txBody>
      </p:sp>
      <p:sp>
        <p:nvSpPr>
          <p:cNvPr id="6" name="Rounded Rectangle 5">
            <a:hlinkClick r:id="rId3" action="ppaction://hlinksldjump"/>
            <a:extLst>
              <a:ext uri="{FF2B5EF4-FFF2-40B4-BE49-F238E27FC236}">
                <a16:creationId xmlns:a16="http://schemas.microsoft.com/office/drawing/2014/main" id="{B0CB9729-54D4-8594-3153-5E8878FCBDB6}"/>
              </a:ext>
            </a:extLst>
          </p:cNvPr>
          <p:cNvSpPr/>
          <p:nvPr/>
        </p:nvSpPr>
        <p:spPr>
          <a:xfrm>
            <a:off x="457200" y="3483864"/>
            <a:ext cx="7315200" cy="1170432"/>
          </a:xfrm>
          <a:prstGeom prst="round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marR="0"/>
            <a:r>
              <a:rPr lang="en-US" sz="1800" b="0" i="0" u="none" strike="noStrike" baseline="0">
                <a:solidFill>
                  <a:schemeClr val="bg1"/>
                </a:solidFill>
                <a:latin typeface="Johnson Display" panose="00000500000000000000" pitchFamily="50" charset="0"/>
              </a:rPr>
              <a:t>Restore medial posterior condylar offset and use lateral resection to balance– the medial posterior resection recreates the pre-arthritic medial posterior condylar offset, and the lateral posterior resection is used to balance gaps.</a:t>
            </a:r>
          </a:p>
        </p:txBody>
      </p:sp>
      <p:sp>
        <p:nvSpPr>
          <p:cNvPr id="7" name="Rounded Rectangle 6">
            <a:hlinkClick r:id="rId3" action="ppaction://hlinksldjump"/>
            <a:extLst>
              <a:ext uri="{FF2B5EF4-FFF2-40B4-BE49-F238E27FC236}">
                <a16:creationId xmlns:a16="http://schemas.microsoft.com/office/drawing/2014/main" id="{4656EBB3-A1ED-D43A-FD1D-03F71AA4453C}"/>
              </a:ext>
            </a:extLst>
          </p:cNvPr>
          <p:cNvSpPr/>
          <p:nvPr/>
        </p:nvSpPr>
        <p:spPr>
          <a:xfrm>
            <a:off x="457200" y="4910328"/>
            <a:ext cx="7315200" cy="1252728"/>
          </a:xfrm>
          <a:prstGeom prst="round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marR="0"/>
            <a:r>
              <a:rPr lang="en-US" sz="1800" b="0" i="0" u="none" strike="noStrike" baseline="0">
                <a:solidFill>
                  <a:schemeClr val="bg1"/>
                </a:solidFill>
                <a:latin typeface="Johnson Display" panose="00000500000000000000" pitchFamily="50" charset="0"/>
              </a:rPr>
              <a:t>Use both medial and lateral resections to balance– both medial and lateral posterior resections are used to balance gaps to obtain the intended ligament tension.</a:t>
            </a:r>
          </a:p>
        </p:txBody>
      </p:sp>
    </p:spTree>
    <p:extLst>
      <p:ext uri="{BB962C8B-B14F-4D97-AF65-F5344CB8AC3E}">
        <p14:creationId xmlns:p14="http://schemas.microsoft.com/office/powerpoint/2010/main" val="16354049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Vision at J&amp;J">
  <a:themeElements>
    <a:clrScheme name="Johnson and Johnson 1">
      <a:dk1>
        <a:srgbClr val="000000"/>
      </a:dk1>
      <a:lt1>
        <a:srgbClr val="FFFFFF"/>
      </a:lt1>
      <a:dk2>
        <a:srgbClr val="F9F7F6"/>
      </a:dk2>
      <a:lt2>
        <a:srgbClr val="564C47"/>
      </a:lt2>
      <a:accent1>
        <a:srgbClr val="EB1700"/>
      </a:accent1>
      <a:accent2>
        <a:srgbClr val="000000"/>
      </a:accent2>
      <a:accent3>
        <a:srgbClr val="C1BBB3"/>
      </a:accent3>
      <a:accent4>
        <a:srgbClr val="004685"/>
      </a:accent4>
      <a:accent5>
        <a:srgbClr val="69D0FF"/>
      </a:accent5>
      <a:accent6>
        <a:srgbClr val="541980"/>
      </a:accent6>
      <a:hlink>
        <a:srgbClr val="000000"/>
      </a:hlink>
      <a:folHlink>
        <a:srgbClr val="000000"/>
      </a:folHlink>
    </a:clrScheme>
    <a:fontScheme name="J&amp;J">
      <a:majorFont>
        <a:latin typeface="Johnson Display"/>
        <a:ea typeface=""/>
        <a:cs typeface=""/>
      </a:majorFont>
      <a:minorFont>
        <a:latin typeface="Johnson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latin typeface="+mn-lt"/>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85750" indent="-285750" algn="l">
          <a:buFont typeface="Arial" panose="020B0604020202020204" pitchFamily="34" charset="0"/>
          <a:buChar char="•"/>
          <a:defRPr sz="1800" kern="1200" dirty="0" err="1" smtClean="0">
            <a:solidFill>
              <a:schemeClr val="tx1"/>
            </a:solidFill>
            <a:latin typeface="+mn-lt"/>
            <a:ea typeface="+mn-ea"/>
            <a:cs typeface="+mn-cs"/>
          </a:defRPr>
        </a:defPPr>
      </a:lstStyle>
    </a:txDef>
  </a:objectDefaults>
  <a:extraClrSchemeLst/>
  <a:custClrLst>
    <a:custClr name="Yellow 01">
      <a:srgbClr val="FBE058"/>
    </a:custClr>
    <a:custClr name="Orange 03">
      <a:srgbClr val="FF6017"/>
    </a:custClr>
    <a:custClr name="Maroon 05">
      <a:srgbClr val="9E0000"/>
    </a:custClr>
    <a:custClr name="Violet 01">
      <a:srgbClr val="B19BEB"/>
    </a:custClr>
    <a:custClr name="Violet 03">
      <a:srgbClr val="8C3BBB"/>
    </a:custClr>
    <a:custClr name="Violet 05">
      <a:srgbClr val="541980"/>
    </a:custClr>
    <a:custClr name="Blue 01">
      <a:srgbClr val="69D0FF"/>
    </a:custClr>
    <a:custClr name="Blue 03">
      <a:srgbClr val="0F68B2"/>
    </a:custClr>
    <a:custClr name="Blue 05">
      <a:srgbClr val="004685"/>
    </a:custClr>
    <a:custClr name="Green 01">
      <a:srgbClr val="53CE76"/>
    </a:custClr>
    <a:custClr name="Green 03">
      <a:srgbClr val="328714"/>
    </a:custClr>
    <a:custClr name="Green 05">
      <a:srgbClr val="3B5A0D"/>
    </a:custClr>
    <a:custClr name="Warm Gray 01">
      <a:srgbClr val="F9F8F7"/>
    </a:custClr>
    <a:custClr name="Warm Gray 02">
      <a:srgbClr val="F1EFED"/>
    </a:custClr>
    <a:custClr name="Warm Gray 03">
      <a:srgbClr val="E8E6E3"/>
    </a:custClr>
    <a:custClr name="Warm Gray 04">
      <a:srgbClr val="D5CFC9"/>
    </a:custClr>
    <a:custClr name="Warm Gray 05">
      <a:srgbClr val="C1BBB3"/>
    </a:custClr>
    <a:custClr name="Warm Gray 06">
      <a:srgbClr val="A39992"/>
    </a:custClr>
    <a:custClr name="Warm Gray 07">
      <a:srgbClr val="81766F"/>
    </a:custClr>
    <a:custClr name="Warm Gray 08">
      <a:srgbClr val="564C47"/>
    </a:custClr>
  </a:custClrLst>
  <a:extLst>
    <a:ext uri="{05A4C25C-085E-4340-85A3-A5531E510DB2}">
      <thm15:themeFamily xmlns:thm15="http://schemas.microsoft.com/office/thememl/2012/main" name="Presentation3" id="{E2161197-F85E-9544-866F-6B83E3133AA0}" vid="{1A9D1624-294E-3D4C-80C3-9AD3DEAEDA0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3ca48ea3-8c75-4d36-b64f-70604b11fd22}" enabled="1" method="Standard" siteId="{3ac94b33-9135-4821-9502-eafda6592a35}" removed="0"/>
</clbl:labelList>
</file>

<file path=docProps/app.xml><?xml version="1.0" encoding="utf-8"?>
<Properties xmlns="http://schemas.openxmlformats.org/officeDocument/2006/extended-properties" xmlns:vt="http://schemas.openxmlformats.org/officeDocument/2006/docPropsVTypes">
  <TotalTime>11</TotalTime>
  <Words>2536</Words>
  <Application>Microsoft Office PowerPoint</Application>
  <PresentationFormat>On-screen Show (4:3)</PresentationFormat>
  <Paragraphs>359</Paragraphs>
  <Slides>39</Slides>
  <Notes>15</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39</vt:i4>
      </vt:variant>
    </vt:vector>
  </HeadingPairs>
  <TitlesOfParts>
    <vt:vector size="49" baseType="lpstr">
      <vt:lpstr>Aptos</vt:lpstr>
      <vt:lpstr>Arial</vt:lpstr>
      <vt:lpstr>Calibri</vt:lpstr>
      <vt:lpstr>J&amp;J Circular Light</vt:lpstr>
      <vt:lpstr>Johnson Display</vt:lpstr>
      <vt:lpstr>Johnson Text</vt:lpstr>
      <vt:lpstr>ヒラギノ角ゴ ProN W3</vt:lpstr>
      <vt:lpstr>Office Theme</vt:lpstr>
      <vt:lpstr>1_Office Theme</vt:lpstr>
      <vt:lpstr>Vision at J&amp;J</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Determining suggested TKA alignment philosophy…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Inverse Kinematic Alignment ProAdjustTM Planning</vt:lpstr>
      <vt:lpstr>Kinematic Alignment ProAdjustTM Planning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Rob Searles</cp:lastModifiedBy>
  <cp:revision>4</cp:revision>
  <dcterms:created xsi:type="dcterms:W3CDTF">2013-01-27T09:14:16Z</dcterms:created>
  <dcterms:modified xsi:type="dcterms:W3CDTF">2025-05-27T15:15:36Z</dcterms:modified>
  <cp:category/>
</cp:coreProperties>
</file>